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ags/tag633.xml" ContentType="application/vnd.openxmlformats-officedocument.presentationml.tags+xml"/>
  <Override PartName="/ppt/tags/tag634.xml" ContentType="application/vnd.openxmlformats-officedocument.presentationml.tags+xml"/>
  <Override PartName="/ppt/notesSlides/notesSlide7.xml" ContentType="application/vnd.openxmlformats-officedocument.presentationml.notesSlide+xml"/>
  <Override PartName="/ppt/tags/tag635.xml" ContentType="application/vnd.openxmlformats-officedocument.presentationml.tags+xml"/>
  <Override PartName="/ppt/notesSlides/notesSlide8.xml" ContentType="application/vnd.openxmlformats-officedocument.presentationml.notesSlide+xml"/>
  <Override PartName="/ppt/tags/tag636.xml" ContentType="application/vnd.openxmlformats-officedocument.presentationml.tags+xml"/>
  <Override PartName="/ppt/notesSlides/notesSlide9.xml" ContentType="application/vnd.openxmlformats-officedocument.presentationml.notesSlide+xml"/>
  <Override PartName="/ppt/tags/tag637.xml" ContentType="application/vnd.openxmlformats-officedocument.presentationml.tags+xml"/>
  <Override PartName="/ppt/notesSlides/notesSlide10.xml" ContentType="application/vnd.openxmlformats-officedocument.presentationml.notesSlide+xml"/>
  <Override PartName="/ppt/tags/tag638.xml" ContentType="application/vnd.openxmlformats-officedocument.presentationml.tags+xml"/>
  <Override PartName="/ppt/notesSlides/notesSlide11.xml" ContentType="application/vnd.openxmlformats-officedocument.presentationml.notesSlide+xml"/>
  <Override PartName="/ppt/tags/tag639.xml" ContentType="application/vnd.openxmlformats-officedocument.presentationml.tags+xml"/>
  <Override PartName="/ppt/notesSlides/notesSlide12.xml" ContentType="application/vnd.openxmlformats-officedocument.presentationml.notesSlide+xml"/>
  <Override PartName="/ppt/tags/tag640.xml" ContentType="application/vnd.openxmlformats-officedocument.presentationml.tags+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886.xml" ContentType="application/vnd.openxmlformats-officedocument.presentationml.tags+xml"/>
  <Override PartName="/ppt/tags/tag887.xml" ContentType="application/vnd.openxmlformats-officedocument.presentationml.tags+xml"/>
  <Override PartName="/ppt/notesSlides/notesSlide13.xml" ContentType="application/vnd.openxmlformats-officedocument.presentationml.notesSlide+xml"/>
  <Override PartName="/ppt/tags/tag888.xml" ContentType="application/vnd.openxmlformats-officedocument.presentationml.tags+xml"/>
  <Override PartName="/ppt/notesSlides/notesSlide14.xml" ContentType="application/vnd.openxmlformats-officedocument.presentationml.notesSlide+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charts/chart20.xml" ContentType="application/vnd.openxmlformats-officedocument.drawingml.chart+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charts/chart21.xml" ContentType="application/vnd.openxmlformats-officedocument.drawingml.chart+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charts/chart24.xml" ContentType="application/vnd.openxmlformats-officedocument.drawingml.chart+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charts/chart25.xml" ContentType="application/vnd.openxmlformats-officedocument.drawingml.chart+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charts/chart28.xml" ContentType="application/vnd.openxmlformats-officedocument.drawingml.chart+xml"/>
  <Override PartName="/ppt/charts/style3.xml" ContentType="application/vnd.ms-office.chartstyle+xml"/>
  <Override PartName="/ppt/charts/colors3.xml" ContentType="application/vnd.ms-office.chartcolorstyle+xml"/>
  <Override PartName="/ppt/charts/chart29.xml" ContentType="application/vnd.openxmlformats-officedocument.drawingml.chart+xml"/>
  <Override PartName="/ppt/charts/style4.xml" ContentType="application/vnd.ms-office.chartstyle+xml"/>
  <Override PartName="/ppt/charts/colors4.xml" ContentType="application/vnd.ms-office.chartcolorstyle+xml"/>
  <Override PartName="/ppt/charts/chart30.xml" ContentType="application/vnd.openxmlformats-officedocument.drawingml.chart+xml"/>
  <Override PartName="/ppt/charts/style5.xml" ContentType="application/vnd.ms-office.chartstyle+xml"/>
  <Override PartName="/ppt/charts/colors5.xml" ContentType="application/vnd.ms-office.chartcolorstyle+xml"/>
  <Override PartName="/ppt/tags/tag120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6" r:id="rId2"/>
    <p:sldMasterId id="2147483679" r:id="rId3"/>
  </p:sldMasterIdLst>
  <p:notesMasterIdLst>
    <p:notesMasterId r:id="rId82"/>
  </p:notesMasterIdLst>
  <p:handoutMasterIdLst>
    <p:handoutMasterId r:id="rId83"/>
  </p:handoutMasterIdLst>
  <p:sldIdLst>
    <p:sldId id="568" r:id="rId4"/>
    <p:sldId id="639" r:id="rId5"/>
    <p:sldId id="640" r:id="rId6"/>
    <p:sldId id="381" r:id="rId7"/>
    <p:sldId id="620" r:id="rId8"/>
    <p:sldId id="469" r:id="rId9"/>
    <p:sldId id="2147472448" r:id="rId10"/>
    <p:sldId id="703" r:id="rId11"/>
    <p:sldId id="704" r:id="rId12"/>
    <p:sldId id="526" r:id="rId13"/>
    <p:sldId id="527" r:id="rId14"/>
    <p:sldId id="477" r:id="rId15"/>
    <p:sldId id="539" r:id="rId16"/>
    <p:sldId id="382" r:id="rId17"/>
    <p:sldId id="610" r:id="rId18"/>
    <p:sldId id="2147472451" r:id="rId19"/>
    <p:sldId id="2147472442" r:id="rId20"/>
    <p:sldId id="2147472405" r:id="rId21"/>
    <p:sldId id="2147472443" r:id="rId22"/>
    <p:sldId id="2147472444" r:id="rId23"/>
    <p:sldId id="2147472445" r:id="rId24"/>
    <p:sldId id="2147472446" r:id="rId25"/>
    <p:sldId id="2147472447" r:id="rId26"/>
    <p:sldId id="528" r:id="rId27"/>
    <p:sldId id="2147472453" r:id="rId28"/>
    <p:sldId id="540" r:id="rId29"/>
    <p:sldId id="541" r:id="rId30"/>
    <p:sldId id="617" r:id="rId31"/>
    <p:sldId id="542" r:id="rId32"/>
    <p:sldId id="529" r:id="rId33"/>
    <p:sldId id="531" r:id="rId34"/>
    <p:sldId id="604" r:id="rId35"/>
    <p:sldId id="532" r:id="rId36"/>
    <p:sldId id="533" r:id="rId37"/>
    <p:sldId id="534" r:id="rId38"/>
    <p:sldId id="535" r:id="rId39"/>
    <p:sldId id="697" r:id="rId40"/>
    <p:sldId id="2147472402" r:id="rId41"/>
    <p:sldId id="2147472418" r:id="rId42"/>
    <p:sldId id="694" r:id="rId43"/>
    <p:sldId id="2147472454" r:id="rId44"/>
    <p:sldId id="613" r:id="rId45"/>
    <p:sldId id="2147472455" r:id="rId46"/>
    <p:sldId id="2147472457" r:id="rId47"/>
    <p:sldId id="2147472459" r:id="rId48"/>
    <p:sldId id="700" r:id="rId49"/>
    <p:sldId id="636" r:id="rId50"/>
    <p:sldId id="637" r:id="rId51"/>
    <p:sldId id="638" r:id="rId52"/>
    <p:sldId id="628" r:id="rId53"/>
    <p:sldId id="2147472458" r:id="rId54"/>
    <p:sldId id="549" r:id="rId55"/>
    <p:sldId id="550" r:id="rId56"/>
    <p:sldId id="600" r:id="rId57"/>
    <p:sldId id="551" r:id="rId58"/>
    <p:sldId id="642" r:id="rId59"/>
    <p:sldId id="701" r:id="rId60"/>
    <p:sldId id="651" r:id="rId61"/>
    <p:sldId id="692" r:id="rId62"/>
    <p:sldId id="552" r:id="rId63"/>
    <p:sldId id="581" r:id="rId64"/>
    <p:sldId id="557" r:id="rId65"/>
    <p:sldId id="451" r:id="rId66"/>
    <p:sldId id="559" r:id="rId67"/>
    <p:sldId id="561" r:id="rId68"/>
    <p:sldId id="560" r:id="rId69"/>
    <p:sldId id="458" r:id="rId70"/>
    <p:sldId id="623" r:id="rId71"/>
    <p:sldId id="622" r:id="rId72"/>
    <p:sldId id="591" r:id="rId73"/>
    <p:sldId id="592" r:id="rId74"/>
    <p:sldId id="593" r:id="rId75"/>
    <p:sldId id="646" r:id="rId76"/>
    <p:sldId id="594" r:id="rId77"/>
    <p:sldId id="595" r:id="rId78"/>
    <p:sldId id="609" r:id="rId79"/>
    <p:sldId id="645" r:id="rId80"/>
    <p:sldId id="597" r:id="rId81"/>
  </p:sldIdLst>
  <p:sldSz cx="9906000" cy="6858000" type="A4"/>
  <p:notesSz cx="6735763" cy="9866313"/>
  <p:custDataLst>
    <p:tags r:id="rId8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4" orient="horz" pos="4247"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CCDAEC"/>
    <a:srgbClr val="BAE4D9"/>
    <a:srgbClr val="D2E0E6"/>
    <a:srgbClr val="E8E8E8"/>
    <a:srgbClr val="E57E17"/>
    <a:srgbClr val="80CCE8"/>
    <a:srgbClr val="FFEFCF"/>
    <a:srgbClr val="F3F3F3"/>
    <a:srgbClr val="EB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8" autoAdjust="0"/>
    <p:restoredTop sz="96210" autoAdjust="0"/>
  </p:normalViewPr>
  <p:slideViewPr>
    <p:cSldViewPr>
      <p:cViewPr varScale="1">
        <p:scale>
          <a:sx n="92" d="100"/>
          <a:sy n="92" d="100"/>
        </p:scale>
        <p:origin x="1349" y="293"/>
      </p:cViewPr>
      <p:guideLst>
        <p:guide orient="horz" pos="4201"/>
        <p:guide pos="6114"/>
        <p:guide orient="horz" pos="1979"/>
        <p:guide pos="1669"/>
        <p:guide pos="126"/>
        <p:guide orient="horz" pos="4247"/>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gs" Target="tags/tag1.xml"/><Relationship Id="rId89" Type="http://schemas.microsoft.com/office/2018/10/relationships/authors" Targe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xml"/><Relationship Id="rId1" Type="http://schemas.microsoft.com/office/2011/relationships/chartStyle" Target="style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624428256818569E-2"/>
          <c:y val="0.10112359550561797"/>
          <c:w val="0.92224292732508895"/>
          <c:h val="0.79775280898876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30855661192739847"/>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7C-47F0-91B1-53531CB25FA6}"/>
                </c:ext>
              </c:extLst>
            </c:dLbl>
            <c:dLbl>
              <c:idx val="1"/>
              <c:layout>
                <c:manualLayout>
                  <c:x val="0"/>
                  <c:y val="-0.31201382886776147"/>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7C-47F0-91B1-53531CB25FA6}"/>
                </c:ext>
              </c:extLst>
            </c:dLbl>
            <c:dLbl>
              <c:idx val="2"/>
              <c:layout>
                <c:manualLayout>
                  <c:x val="0"/>
                  <c:y val="-0.3146067415730337"/>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7C-47F0-91B1-53531CB25FA6}"/>
                </c:ext>
              </c:extLst>
            </c:dLbl>
            <c:dLbl>
              <c:idx val="3"/>
              <c:layout>
                <c:manualLayout>
                  <c:x val="0"/>
                  <c:y val="-0.3180639585133966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7C-47F0-91B1-53531CB25FA6}"/>
                </c:ext>
              </c:extLst>
            </c:dLbl>
            <c:dLbl>
              <c:idx val="4"/>
              <c:layout>
                <c:manualLayout>
                  <c:x val="0"/>
                  <c:y val="-0.3215211754537597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97C-47F0-91B1-53531CB25FA6}"/>
                </c:ext>
              </c:extLst>
            </c:dLbl>
            <c:dLbl>
              <c:idx val="5"/>
              <c:layout>
                <c:manualLayout>
                  <c:x val="0"/>
                  <c:y val="-0.3241140881590319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97C-47F0-91B1-53531CB25FA6}"/>
                </c:ext>
              </c:extLst>
            </c:dLbl>
            <c:dLbl>
              <c:idx val="6"/>
              <c:layout>
                <c:manualLayout>
                  <c:x val="0"/>
                  <c:y val="-0.3267070008643042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97C-47F0-91B1-53531CB25FA6}"/>
                </c:ext>
              </c:extLst>
            </c:dLbl>
            <c:dLbl>
              <c:idx val="7"/>
              <c:layout>
                <c:manualLayout>
                  <c:x val="0"/>
                  <c:y val="-0.3292999135695765"/>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97C-47F0-91B1-53531CB25FA6}"/>
                </c:ext>
              </c:extLst>
            </c:dLbl>
            <c:dLbl>
              <c:idx val="8"/>
              <c:layout>
                <c:manualLayout>
                  <c:x val="0"/>
                  <c:y val="-0.3327571305099394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97C-47F0-91B1-53531CB25FA6}"/>
                </c:ext>
              </c:extLst>
            </c:dLbl>
            <c:dLbl>
              <c:idx val="9"/>
              <c:layout>
                <c:manualLayout>
                  <c:x val="0"/>
                  <c:y val="-0.3362143474503024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97C-47F0-91B1-53531CB25FA6}"/>
                </c:ext>
              </c:extLst>
            </c:dLbl>
            <c:dLbl>
              <c:idx val="10"/>
              <c:layout>
                <c:manualLayout>
                  <c:x val="0"/>
                  <c:y val="-0.3396715643906655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97C-47F0-91B1-53531CB25FA6}"/>
                </c:ext>
              </c:extLst>
            </c:dLbl>
            <c:dLbl>
              <c:idx val="11"/>
              <c:layout>
                <c:manualLayout>
                  <c:x val="0"/>
                  <c:y val="-0.3431287813310285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97C-47F0-91B1-53531CB25FA6}"/>
                </c:ext>
              </c:extLst>
            </c:dLbl>
            <c:dLbl>
              <c:idx val="12"/>
              <c:layout>
                <c:manualLayout>
                  <c:x val="0"/>
                  <c:y val="-0.34745030250648229"/>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97C-47F0-91B1-53531CB25FA6}"/>
                </c:ext>
              </c:extLst>
            </c:dLbl>
            <c:dLbl>
              <c:idx val="13"/>
              <c:layout>
                <c:manualLayout>
                  <c:x val="0"/>
                  <c:y val="-0.3526361279170268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97C-47F0-91B1-53531CB25FA6}"/>
                </c:ext>
              </c:extLst>
            </c:dLbl>
            <c:dLbl>
              <c:idx val="14"/>
              <c:layout>
                <c:manualLayout>
                  <c:x val="0"/>
                  <c:y val="-0.3656006914433880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97C-47F0-91B1-53531CB25FA6}"/>
                </c:ext>
              </c:extLst>
            </c:dLbl>
            <c:dLbl>
              <c:idx val="15"/>
              <c:layout>
                <c:manualLayout>
                  <c:x val="0"/>
                  <c:y val="-0.3664649956784788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97C-47F0-91B1-53531CB25FA6}"/>
                </c:ext>
              </c:extLst>
            </c:dLbl>
            <c:dLbl>
              <c:idx val="16"/>
              <c:layout>
                <c:manualLayout>
                  <c:x val="0"/>
                  <c:y val="-0.3733794295592048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97C-47F0-91B1-53531CB25FA6}"/>
                </c:ext>
              </c:extLst>
            </c:dLbl>
            <c:dLbl>
              <c:idx val="17"/>
              <c:layout>
                <c:manualLayout>
                  <c:x val="0"/>
                  <c:y val="-0.37856525496974935"/>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97C-47F0-91B1-53531CB25FA6}"/>
                </c:ext>
              </c:extLst>
            </c:dLbl>
            <c:dLbl>
              <c:idx val="18"/>
              <c:layout>
                <c:manualLayout>
                  <c:x val="0"/>
                  <c:y val="-0.3846153846153846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97C-47F0-91B1-53531CB25FA6}"/>
                </c:ext>
              </c:extLst>
            </c:dLbl>
            <c:dLbl>
              <c:idx val="19"/>
              <c:layout>
                <c:manualLayout>
                  <c:x val="0"/>
                  <c:y val="-0.3880726015557476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97C-47F0-91B1-53531CB25FA6}"/>
                </c:ext>
              </c:extLst>
            </c:dLbl>
            <c:dLbl>
              <c:idx val="20"/>
              <c:layout>
                <c:manualLayout>
                  <c:x val="0"/>
                  <c:y val="-0.39066551426101986"/>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97C-47F0-91B1-53531CB25FA6}"/>
                </c:ext>
              </c:extLst>
            </c:dLbl>
            <c:dLbl>
              <c:idx val="21"/>
              <c:layout>
                <c:manualLayout>
                  <c:x val="0"/>
                  <c:y val="-0.3941227312013829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97C-47F0-91B1-53531CB25FA6}"/>
                </c:ext>
              </c:extLst>
            </c:dLbl>
            <c:dLbl>
              <c:idx val="22"/>
              <c:layout>
                <c:manualLayout>
                  <c:x val="0"/>
                  <c:y val="-0.3949870354364736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97C-47F0-91B1-53531CB25FA6}"/>
                </c:ext>
              </c:extLst>
            </c:dLbl>
            <c:dLbl>
              <c:idx val="23"/>
              <c:layout>
                <c:manualLayout>
                  <c:x val="0"/>
                  <c:y val="-0.3958513396715643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97C-47F0-91B1-53531CB25FA6}"/>
                </c:ext>
              </c:extLst>
            </c:dLbl>
            <c:dLbl>
              <c:idx val="24"/>
              <c:layout>
                <c:manualLayout>
                  <c:x val="0"/>
                  <c:y val="-0.39671564390665515"/>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97C-47F0-91B1-53531CB25FA6}"/>
                </c:ext>
              </c:extLst>
            </c:dLbl>
            <c:dLbl>
              <c:idx val="25"/>
              <c:layout>
                <c:manualLayout>
                  <c:x val="0"/>
                  <c:y val="-0.39757994814174591"/>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97C-47F0-91B1-53531CB25FA6}"/>
                </c:ext>
              </c:extLst>
            </c:dLbl>
            <c:dLbl>
              <c:idx val="26"/>
              <c:layout>
                <c:manualLayout>
                  <c:x val="0"/>
                  <c:y val="-0.4027657735522904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97C-47F0-91B1-53531CB25FA6}"/>
                </c:ext>
              </c:extLst>
            </c:dLbl>
            <c:dLbl>
              <c:idx val="27"/>
              <c:layout>
                <c:manualLayout>
                  <c:x val="0"/>
                  <c:y val="-0.41054451166810718"/>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97C-47F0-91B1-53531CB25FA6}"/>
                </c:ext>
              </c:extLst>
            </c:dLbl>
            <c:dLbl>
              <c:idx val="28"/>
              <c:layout>
                <c:manualLayout>
                  <c:x val="0"/>
                  <c:y val="-0.4114088159031979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97C-47F0-91B1-53531CB25F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65.4259615</c:v>
                </c:pt>
                <c:pt idx="1">
                  <c:v>66.245127999999994</c:v>
                </c:pt>
                <c:pt idx="2">
                  <c:v>67.048795499999997</c:v>
                </c:pt>
                <c:pt idx="3">
                  <c:v>67.831729499999994</c:v>
                </c:pt>
                <c:pt idx="4">
                  <c:v>68.592617000000004</c:v>
                </c:pt>
                <c:pt idx="5">
                  <c:v>69.329556499999995</c:v>
                </c:pt>
                <c:pt idx="6">
                  <c:v>70.0453495</c:v>
                </c:pt>
                <c:pt idx="7">
                  <c:v>70.750585999999998</c:v>
                </c:pt>
                <c:pt idx="8">
                  <c:v>71.562338499999996</c:v>
                </c:pt>
                <c:pt idx="9">
                  <c:v>72.464848000000003</c:v>
                </c:pt>
                <c:pt idx="10">
                  <c:v>73.346768999999995</c:v>
                </c:pt>
                <c:pt idx="11">
                  <c:v>74.215203000000002</c:v>
                </c:pt>
                <c:pt idx="12">
                  <c:v>75.197198499999999</c:v>
                </c:pt>
                <c:pt idx="13">
                  <c:v>76.403030999999999</c:v>
                </c:pt>
                <c:pt idx="14">
                  <c:v>78.036153999999996</c:v>
                </c:pt>
                <c:pt idx="15">
                  <c:v>80.014225999999994</c:v>
                </c:pt>
                <c:pt idx="16">
                  <c:v>81.652088500000005</c:v>
                </c:pt>
                <c:pt idx="17">
                  <c:v>83.083662000000004</c:v>
                </c:pt>
                <c:pt idx="18">
                  <c:v>84.415968500000005</c:v>
                </c:pt>
                <c:pt idx="19">
                  <c:v>85.357671999999994</c:v>
                </c:pt>
                <c:pt idx="20">
                  <c:v>86.091691499999996</c:v>
                </c:pt>
                <c:pt idx="21">
                  <c:v>86.686252499999995</c:v>
                </c:pt>
                <c:pt idx="22">
                  <c:v>87.058472499999993</c:v>
                </c:pt>
                <c:pt idx="23">
                  <c:v>87.270501499999995</c:v>
                </c:pt>
                <c:pt idx="24">
                  <c:v>87.473804999999999</c:v>
                </c:pt>
                <c:pt idx="25">
                  <c:v>87.685426000000007</c:v>
                </c:pt>
                <c:pt idx="26">
                  <c:v>89.027541499999998</c:v>
                </c:pt>
                <c:pt idx="27">
                  <c:v>91.009680500000002</c:v>
                </c:pt>
                <c:pt idx="28">
                  <c:v>91.258060999999998</c:v>
                </c:pt>
              </c:numCache>
            </c:numRef>
          </c:val>
          <c:extLst>
            <c:ext xmlns:c16="http://schemas.microsoft.com/office/drawing/2014/chart" uri="{C3380CC4-5D6E-409C-BE32-E72D297353CC}">
              <c16:uniqueId val="{0000001D-897C-47F0-91B1-53531CB25FA6}"/>
            </c:ext>
          </c:extLst>
        </c:ser>
        <c:dLbls>
          <c:showLegendKey val="0"/>
          <c:showVal val="0"/>
          <c:showCatName val="0"/>
          <c:showSerName val="0"/>
          <c:showPercent val="0"/>
          <c:showBubbleSize val="0"/>
        </c:dLbls>
        <c:gapWidth val="60"/>
        <c:overlap val="100"/>
        <c:axId val="817566063"/>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97C-47F0-91B1-53531CB25FA6}"/>
                </c:ext>
              </c:extLst>
            </c:dLbl>
            <c:dLbl>
              <c:idx val="1"/>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97C-47F0-91B1-53531CB25FA6}"/>
                </c:ext>
              </c:extLst>
            </c:dLbl>
            <c:dLbl>
              <c:idx val="2"/>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97C-47F0-91B1-53531CB25FA6}"/>
                </c:ext>
              </c:extLst>
            </c:dLbl>
            <c:dLbl>
              <c:idx val="3"/>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97C-47F0-91B1-53531CB25FA6}"/>
                </c:ext>
              </c:extLst>
            </c:dLbl>
            <c:dLbl>
              <c:idx val="4"/>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97C-47F0-91B1-53531CB25FA6}"/>
                </c:ext>
              </c:extLst>
            </c:dLbl>
            <c:dLbl>
              <c:idx val="5"/>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97C-47F0-91B1-53531CB25FA6}"/>
                </c:ext>
              </c:extLst>
            </c:dLbl>
            <c:dLbl>
              <c:idx val="6"/>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97C-47F0-91B1-53531CB25FA6}"/>
                </c:ext>
              </c:extLst>
            </c:dLbl>
            <c:dLbl>
              <c:idx val="7"/>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97C-47F0-91B1-53531CB25FA6}"/>
                </c:ext>
              </c:extLst>
            </c:dLbl>
            <c:dLbl>
              <c:idx val="8"/>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97C-47F0-91B1-53531CB25FA6}"/>
                </c:ext>
              </c:extLst>
            </c:dLbl>
            <c:dLbl>
              <c:idx val="9"/>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97C-47F0-91B1-53531CB25FA6}"/>
                </c:ext>
              </c:extLst>
            </c:dLbl>
            <c:dLbl>
              <c:idx val="10"/>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97C-47F0-91B1-53531CB25FA6}"/>
                </c:ext>
              </c:extLst>
            </c:dLbl>
            <c:dLbl>
              <c:idx val="11"/>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97C-47F0-91B1-53531CB25FA6}"/>
                </c:ext>
              </c:extLst>
            </c:dLbl>
            <c:dLbl>
              <c:idx val="12"/>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97C-47F0-91B1-53531CB25FA6}"/>
                </c:ext>
              </c:extLst>
            </c:dLbl>
            <c:dLbl>
              <c:idx val="13"/>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97C-47F0-91B1-53531CB25FA6}"/>
                </c:ext>
              </c:extLst>
            </c:dLbl>
            <c:dLbl>
              <c:idx val="15"/>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97C-47F0-91B1-53531CB25FA6}"/>
                </c:ext>
              </c:extLst>
            </c:dLbl>
            <c:dLbl>
              <c:idx val="16"/>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897C-47F0-91B1-53531CB25FA6}"/>
                </c:ext>
              </c:extLst>
            </c:dLbl>
            <c:dLbl>
              <c:idx val="17"/>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97C-47F0-91B1-53531CB25FA6}"/>
                </c:ext>
              </c:extLst>
            </c:dLbl>
            <c:dLbl>
              <c:idx val="18"/>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897C-47F0-91B1-53531CB25FA6}"/>
                </c:ext>
              </c:extLst>
            </c:dLbl>
            <c:dLbl>
              <c:idx val="19"/>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897C-47F0-91B1-53531CB25FA6}"/>
                </c:ext>
              </c:extLst>
            </c:dLbl>
            <c:dLbl>
              <c:idx val="20"/>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897C-47F0-91B1-53531CB25FA6}"/>
                </c:ext>
              </c:extLst>
            </c:dLbl>
            <c:dLbl>
              <c:idx val="21"/>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897C-47F0-91B1-53531CB25FA6}"/>
                </c:ext>
              </c:extLst>
            </c:dLbl>
            <c:dLbl>
              <c:idx val="22"/>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897C-47F0-91B1-53531CB25FA6}"/>
                </c:ext>
              </c:extLst>
            </c:dLbl>
            <c:dLbl>
              <c:idx val="23"/>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897C-47F0-91B1-53531CB25FA6}"/>
                </c:ext>
              </c:extLst>
            </c:dLbl>
            <c:dLbl>
              <c:idx val="24"/>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897C-47F0-91B1-53531CB25FA6}"/>
                </c:ext>
              </c:extLst>
            </c:dLbl>
            <c:dLbl>
              <c:idx val="25"/>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897C-47F0-91B1-53531CB25FA6}"/>
                </c:ext>
              </c:extLst>
            </c:dLbl>
            <c:dLbl>
              <c:idx val="26"/>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897C-47F0-91B1-53531CB25FA6}"/>
                </c:ext>
              </c:extLst>
            </c:dLbl>
            <c:dLbl>
              <c:idx val="27"/>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897C-47F0-91B1-53531CB25FA6}"/>
                </c:ext>
              </c:extLst>
            </c:dLbl>
            <c:dLbl>
              <c:idx val="28"/>
              <c:layout>
                <c:manualLayout>
                  <c:x val="0"/>
                  <c:y val="-7.692307692307692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897C-47F0-91B1-53531CB25F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1.26</c:v>
                </c:pt>
                <c:pt idx="1">
                  <c:v>1.228</c:v>
                </c:pt>
                <c:pt idx="2">
                  <c:v>1.1839999999999999</c:v>
                </c:pt>
                <c:pt idx="3">
                  <c:v>1.139</c:v>
                </c:pt>
                <c:pt idx="4">
                  <c:v>1.093</c:v>
                </c:pt>
                <c:pt idx="5">
                  <c:v>1.0449999999999999</c:v>
                </c:pt>
                <c:pt idx="6">
                  <c:v>1.01</c:v>
                </c:pt>
                <c:pt idx="7">
                  <c:v>0.99399999999999999</c:v>
                </c:pt>
                <c:pt idx="8">
                  <c:v>1.286</c:v>
                </c:pt>
                <c:pt idx="9">
                  <c:v>1.2210000000000001</c:v>
                </c:pt>
                <c:pt idx="10">
                  <c:v>1.198</c:v>
                </c:pt>
                <c:pt idx="11">
                  <c:v>1.1559999999999999</c:v>
                </c:pt>
                <c:pt idx="12">
                  <c:v>1.4710000000000001</c:v>
                </c:pt>
                <c:pt idx="13">
                  <c:v>1.7090000000000001</c:v>
                </c:pt>
                <c:pt idx="14">
                  <c:v>2.5129999999999999</c:v>
                </c:pt>
                <c:pt idx="15">
                  <c:v>2.4940000000000002</c:v>
                </c:pt>
                <c:pt idx="16">
                  <c:v>1.5680000000000001</c:v>
                </c:pt>
                <c:pt idx="17">
                  <c:v>1.905</c:v>
                </c:pt>
                <c:pt idx="18">
                  <c:v>1.2809999999999999</c:v>
                </c:pt>
                <c:pt idx="19">
                  <c:v>0.93899999999999995</c:v>
                </c:pt>
                <c:pt idx="20">
                  <c:v>0.77400000000000002</c:v>
                </c:pt>
                <c:pt idx="21">
                  <c:v>0.60299999999999998</c:v>
                </c:pt>
                <c:pt idx="22">
                  <c:v>0.255</c:v>
                </c:pt>
                <c:pt idx="23">
                  <c:v>0.23200000000000001</c:v>
                </c:pt>
                <c:pt idx="24">
                  <c:v>0.23400000000000001</c:v>
                </c:pt>
                <c:pt idx="25">
                  <c:v>0.25</c:v>
                </c:pt>
                <c:pt idx="26">
                  <c:v>0.31</c:v>
                </c:pt>
                <c:pt idx="27">
                  <c:v>0.13</c:v>
                </c:pt>
                <c:pt idx="28">
                  <c:v>-0.11700000000000001</c:v>
                </c:pt>
              </c:numCache>
            </c:numRef>
          </c:val>
          <c:smooth val="0"/>
          <c:extLst>
            <c:ext xmlns:c16="http://schemas.microsoft.com/office/drawing/2014/chart" uri="{C3380CC4-5D6E-409C-BE32-E72D297353CC}">
              <c16:uniqueId val="{0000003A-897C-47F0-91B1-53531CB25FA6}"/>
            </c:ext>
          </c:extLst>
        </c:ser>
        <c:dLbls>
          <c:showLegendKey val="0"/>
          <c:showVal val="0"/>
          <c:showCatName val="0"/>
          <c:showSerName val="0"/>
          <c:showPercent val="0"/>
          <c:showBubbleSize val="0"/>
        </c:dLbls>
        <c:marker val="1"/>
        <c:smooth val="0"/>
        <c:axId val="2"/>
        <c:axId val="3"/>
      </c:lineChart>
      <c:catAx>
        <c:axId val="8175660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817566063"/>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4"/>
          <c:min val="-0.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47900167986561E-2"/>
          <c:y val="7.1428571428571425E-2"/>
          <c:w val="0.9750419966402688"/>
          <c:h val="0.857142857142857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Sheet1!$A$1:$X$1</c:f>
              <c:numCache>
                <c:formatCode>General</c:formatCode>
                <c:ptCount val="24"/>
                <c:pt idx="0">
                  <c:v>10456.624805020001</c:v>
                </c:pt>
                <c:pt idx="1">
                  <c:v>11419.797191200001</c:v>
                </c:pt>
                <c:pt idx="2">
                  <c:v>13099.68432878</c:v>
                </c:pt>
                <c:pt idx="3">
                  <c:v>13965.040928620001</c:v>
                </c:pt>
                <c:pt idx="4">
                  <c:v>15117.988362789998</c:v>
                </c:pt>
                <c:pt idx="5">
                  <c:v>15517.832438070003</c:v>
                </c:pt>
                <c:pt idx="6">
                  <c:v>17735.413816470002</c:v>
                </c:pt>
                <c:pt idx="7">
                  <c:v>18943.191232120003</c:v>
                </c:pt>
                <c:pt idx="8">
                  <c:v>20105.955911010005</c:v>
                </c:pt>
                <c:pt idx="9">
                  <c:v>22315.135956199996</c:v>
                </c:pt>
                <c:pt idx="10">
                  <c:v>21422.218468620005</c:v>
                </c:pt>
                <c:pt idx="11">
                  <c:v>22397.387667939998</c:v>
                </c:pt>
                <c:pt idx="12">
                  <c:v>22430.227288410002</c:v>
                </c:pt>
                <c:pt idx="13">
                  <c:v>23683.380936609999</c:v>
                </c:pt>
                <c:pt idx="14">
                  <c:v>24358.851675089998</c:v>
                </c:pt>
                <c:pt idx="15">
                  <c:v>24763.880922</c:v>
                </c:pt>
                <c:pt idx="16">
                  <c:v>26734.977845149999</c:v>
                </c:pt>
                <c:pt idx="17">
                  <c:v>27775.141218470002</c:v>
                </c:pt>
                <c:pt idx="18">
                  <c:v>28090.840946309996</c:v>
                </c:pt>
                <c:pt idx="19">
                  <c:v>30077.330705599998</c:v>
                </c:pt>
                <c:pt idx="20">
                  <c:v>32926.250823179995</c:v>
                </c:pt>
                <c:pt idx="21">
                  <c:v>36229.701648830007</c:v>
                </c:pt>
                <c:pt idx="22">
                  <c:v>29612.130798129998</c:v>
                </c:pt>
                <c:pt idx="23">
                  <c:v>36297.526118490001</c:v>
                </c:pt>
              </c:numCache>
            </c:numRef>
          </c:val>
          <c:extLst>
            <c:ext xmlns:c16="http://schemas.microsoft.com/office/drawing/2014/chart" uri="{C3380CC4-5D6E-409C-BE32-E72D297353CC}">
              <c16:uniqueId val="{00000000-2B21-4A02-BF63-641AC2262167}"/>
            </c:ext>
          </c:extLst>
        </c:ser>
        <c:ser>
          <c:idx val="1"/>
          <c:order val="1"/>
          <c:spPr>
            <a:solidFill>
              <a:srgbClr val="C0E6F4"/>
            </a:solidFill>
            <a:ln w="9525" cmpd="sng" algn="ctr">
              <a:solidFill>
                <a:srgbClr val="808080"/>
              </a:solidFill>
              <a:prstDash val="solid"/>
            </a:ln>
          </c:spPr>
          <c:invertIfNegative val="0"/>
          <c:val>
            <c:numRef>
              <c:f>Sheet1!$A$2:$X$2</c:f>
              <c:numCache>
                <c:formatCode>General</c:formatCode>
                <c:ptCount val="24"/>
                <c:pt idx="0">
                  <c:v>6497.5080751400019</c:v>
                </c:pt>
                <c:pt idx="1">
                  <c:v>5560.9691538899988</c:v>
                </c:pt>
                <c:pt idx="2">
                  <c:v>5621.0074487899983</c:v>
                </c:pt>
                <c:pt idx="3">
                  <c:v>5646.8167750399989</c:v>
                </c:pt>
                <c:pt idx="4">
                  <c:v>5965.7074795799999</c:v>
                </c:pt>
                <c:pt idx="5">
                  <c:v>7388.0679577899973</c:v>
                </c:pt>
                <c:pt idx="6">
                  <c:v>8023.5228498600009</c:v>
                </c:pt>
                <c:pt idx="7">
                  <c:v>8597.0256571999998</c:v>
                </c:pt>
                <c:pt idx="8">
                  <c:v>7552.7513501600006</c:v>
                </c:pt>
                <c:pt idx="9">
                  <c:v>5405.9470920799977</c:v>
                </c:pt>
                <c:pt idx="10">
                  <c:v>6042.7287875000002</c:v>
                </c:pt>
                <c:pt idx="11">
                  <c:v>5908.1786055499979</c:v>
                </c:pt>
                <c:pt idx="12">
                  <c:v>5900.9942406299997</c:v>
                </c:pt>
                <c:pt idx="13">
                  <c:v>6544.0571694600003</c:v>
                </c:pt>
                <c:pt idx="14">
                  <c:v>7029.210377809999</c:v>
                </c:pt>
                <c:pt idx="15">
                  <c:v>6930.5595704100015</c:v>
                </c:pt>
                <c:pt idx="16">
                  <c:v>7347.3566476899978</c:v>
                </c:pt>
                <c:pt idx="17">
                  <c:v>7966.6677919700014</c:v>
                </c:pt>
                <c:pt idx="18">
                  <c:v>8210.5518855800037</c:v>
                </c:pt>
                <c:pt idx="19">
                  <c:v>8639.5440716800003</c:v>
                </c:pt>
                <c:pt idx="20">
                  <c:v>8834.2843226000041</c:v>
                </c:pt>
                <c:pt idx="21">
                  <c:v>9746.0067513899994</c:v>
                </c:pt>
                <c:pt idx="22">
                  <c:v>9787.3516178200007</c:v>
                </c:pt>
                <c:pt idx="23">
                  <c:v>11510.523379799997</c:v>
                </c:pt>
              </c:numCache>
            </c:numRef>
          </c:val>
          <c:extLst>
            <c:ext xmlns:c16="http://schemas.microsoft.com/office/drawing/2014/chart" uri="{C3380CC4-5D6E-409C-BE32-E72D297353CC}">
              <c16:uniqueId val="{00000001-2B21-4A02-BF63-641AC2262167}"/>
            </c:ext>
          </c:extLst>
        </c:ser>
        <c:dLbls>
          <c:showLegendKey val="0"/>
          <c:showVal val="0"/>
          <c:showCatName val="0"/>
          <c:showSerName val="0"/>
          <c:showPercent val="0"/>
          <c:showBubbleSize val="0"/>
        </c:dLbls>
        <c:gapWidth val="60"/>
        <c:overlap val="100"/>
        <c:axId val="1711052096"/>
        <c:axId val="1"/>
      </c:barChart>
      <c:catAx>
        <c:axId val="17110520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11052096"/>
        <c:crosses val="min"/>
        <c:crossBetween val="between"/>
        <c:majorUnit val="10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73969583425174E-2"/>
          <c:y val="0.12897366030881016"/>
          <c:w val="0.92726471236499886"/>
          <c:h val="0.7420526793823796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Sheet1!$A$1:$X$1</c:f>
              <c:numCache>
                <c:formatCode>General</c:formatCode>
                <c:ptCount val="24"/>
                <c:pt idx="0">
                  <c:v>118.93250612</c:v>
                </c:pt>
                <c:pt idx="1">
                  <c:v>100.11179896000002</c:v>
                </c:pt>
                <c:pt idx="2">
                  <c:v>126.92750407000003</c:v>
                </c:pt>
                <c:pt idx="3">
                  <c:v>165.59663221</c:v>
                </c:pt>
                <c:pt idx="4">
                  <c:v>209.84582245999999</c:v>
                </c:pt>
                <c:pt idx="5">
                  <c:v>242.12557055000002</c:v>
                </c:pt>
                <c:pt idx="6">
                  <c:v>281.78082898000002</c:v>
                </c:pt>
                <c:pt idx="7">
                  <c:v>346.92899464000004</c:v>
                </c:pt>
                <c:pt idx="8">
                  <c:v>408.34245860999994</c:v>
                </c:pt>
                <c:pt idx="9">
                  <c:v>396.29580013999998</c:v>
                </c:pt>
                <c:pt idx="10">
                  <c:v>414.81780180999993</c:v>
                </c:pt>
                <c:pt idx="11">
                  <c:v>416.12256376999994</c:v>
                </c:pt>
                <c:pt idx="12">
                  <c:v>412.04185601999995</c:v>
                </c:pt>
                <c:pt idx="13">
                  <c:v>429.32579478999997</c:v>
                </c:pt>
                <c:pt idx="14">
                  <c:v>403.86467019999998</c:v>
                </c:pt>
                <c:pt idx="15">
                  <c:v>347.46462423000003</c:v>
                </c:pt>
                <c:pt idx="16">
                  <c:v>357.98411922999998</c:v>
                </c:pt>
                <c:pt idx="17">
                  <c:v>335.81628252000002</c:v>
                </c:pt>
                <c:pt idx="18">
                  <c:v>294.26800545999993</c:v>
                </c:pt>
                <c:pt idx="19">
                  <c:v>301.9433535</c:v>
                </c:pt>
                <c:pt idx="20">
                  <c:v>304.54764834000002</c:v>
                </c:pt>
                <c:pt idx="21">
                  <c:v>339.90366840999997</c:v>
                </c:pt>
                <c:pt idx="22">
                  <c:v>290.02229828000003</c:v>
                </c:pt>
                <c:pt idx="23">
                  <c:v>415.91976091000004</c:v>
                </c:pt>
              </c:numCache>
            </c:numRef>
          </c:val>
          <c:extLst>
            <c:ext xmlns:c16="http://schemas.microsoft.com/office/drawing/2014/chart" uri="{C3380CC4-5D6E-409C-BE32-E72D297353CC}">
              <c16:uniqueId val="{00000000-189B-42D9-9940-D6F167615931}"/>
            </c:ext>
          </c:extLst>
        </c:ser>
        <c:ser>
          <c:idx val="1"/>
          <c:order val="1"/>
          <c:spPr>
            <a:solidFill>
              <a:srgbClr val="C0E6F4"/>
            </a:solidFill>
            <a:ln w="9525" cmpd="sng" algn="ctr">
              <a:solidFill>
                <a:srgbClr val="808080"/>
              </a:solidFill>
              <a:prstDash val="solid"/>
            </a:ln>
          </c:spPr>
          <c:invertIfNegative val="0"/>
          <c:dLbls>
            <c:dLbl>
              <c:idx val="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9B-42D9-9940-D6F167615931}"/>
                </c:ext>
              </c:extLst>
            </c:dLbl>
            <c:dLbl>
              <c:idx val="1"/>
              <c:layout>
                <c:manualLayout>
                  <c:x val="0"/>
                  <c:y val="-8.810172570390553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9B-42D9-9940-D6F167615931}"/>
                </c:ext>
              </c:extLst>
            </c:dLbl>
            <c:dLbl>
              <c:idx val="2"/>
              <c:layout>
                <c:manualLayout>
                  <c:x val="0"/>
                  <c:y val="-9.173478655767483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9B-42D9-9940-D6F167615931}"/>
                </c:ext>
              </c:extLst>
            </c:dLbl>
            <c:dLbl>
              <c:idx val="3"/>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9B-42D9-9940-D6F167615931}"/>
                </c:ext>
              </c:extLst>
            </c:dLbl>
            <c:dLbl>
              <c:idx val="4"/>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9B-42D9-9940-D6F167615931}"/>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9B-42D9-9940-D6F167615931}"/>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9B-42D9-9940-D6F167615931}"/>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89B-42D9-9940-D6F167615931}"/>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9B-42D9-9940-D6F167615931}"/>
                </c:ext>
              </c:extLst>
            </c:dLbl>
            <c:dLbl>
              <c:idx val="18"/>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9B-42D9-9940-D6F167615931}"/>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89B-42D9-9940-D6F167615931}"/>
                </c:ext>
              </c:extLst>
            </c:dLbl>
            <c:dLbl>
              <c:idx val="2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89B-42D9-9940-D6F167615931}"/>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89B-42D9-9940-D6F167615931}"/>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89B-42D9-9940-D6F16761593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73.901945729999994</c:v>
                </c:pt>
                <c:pt idx="1">
                  <c:v>48.750307609999993</c:v>
                </c:pt>
                <c:pt idx="2">
                  <c:v>54.463941870000014</c:v>
                </c:pt>
                <c:pt idx="3">
                  <c:v>66.959620479999984</c:v>
                </c:pt>
                <c:pt idx="4">
                  <c:v>82.807233509999975</c:v>
                </c:pt>
                <c:pt idx="5">
                  <c:v>115.27641999000002</c:v>
                </c:pt>
                <c:pt idx="6">
                  <c:v>127.47799083000001</c:v>
                </c:pt>
                <c:pt idx="7">
                  <c:v>157.44746657000002</c:v>
                </c:pt>
                <c:pt idx="8">
                  <c:v>153.39280904000003</c:v>
                </c:pt>
                <c:pt idx="9">
                  <c:v>96.004529509999998</c:v>
                </c:pt>
                <c:pt idx="10">
                  <c:v>117.01082576000005</c:v>
                </c:pt>
                <c:pt idx="11">
                  <c:v>109.76844554000002</c:v>
                </c:pt>
                <c:pt idx="12">
                  <c:v>108.40089081999997</c:v>
                </c:pt>
                <c:pt idx="13">
                  <c:v>118.62886269999996</c:v>
                </c:pt>
                <c:pt idx="14">
                  <c:v>116.54283908000002</c:v>
                </c:pt>
                <c:pt idx="15">
                  <c:v>97.243412069999977</c:v>
                </c:pt>
                <c:pt idx="16">
                  <c:v>98.381865640000001</c:v>
                </c:pt>
                <c:pt idx="17">
                  <c:v>96.321265869999991</c:v>
                </c:pt>
                <c:pt idx="18">
                  <c:v>86.010338090000005</c:v>
                </c:pt>
                <c:pt idx="19">
                  <c:v>86.731529980000005</c:v>
                </c:pt>
                <c:pt idx="20">
                  <c:v>81.711717789999966</c:v>
                </c:pt>
                <c:pt idx="21">
                  <c:v>91.436122750000038</c:v>
                </c:pt>
                <c:pt idx="22">
                  <c:v>95.857681760000048</c:v>
                </c:pt>
                <c:pt idx="23">
                  <c:v>131.89477752000005</c:v>
                </c:pt>
              </c:numCache>
            </c:numRef>
          </c:val>
          <c:extLst>
            <c:ext xmlns:c16="http://schemas.microsoft.com/office/drawing/2014/chart" uri="{C3380CC4-5D6E-409C-BE32-E72D297353CC}">
              <c16:uniqueId val="{0000000F-189B-42D9-9940-D6F167615931}"/>
            </c:ext>
          </c:extLst>
        </c:ser>
        <c:dLbls>
          <c:showLegendKey val="0"/>
          <c:showVal val="0"/>
          <c:showCatName val="0"/>
          <c:showSerName val="0"/>
          <c:showPercent val="0"/>
          <c:showBubbleSize val="0"/>
        </c:dLbls>
        <c:gapWidth val="60"/>
        <c:overlap val="100"/>
        <c:axId val="1711041056"/>
        <c:axId val="1"/>
      </c:barChart>
      <c:catAx>
        <c:axId val="17110410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11041056"/>
        <c:crosses val="min"/>
        <c:crossBetween val="between"/>
        <c:majorUnit val="1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465-4B47-BBF5-B2CE08BB05B7}"/>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465-4B47-BBF5-B2CE08BB05B7}"/>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465-4B47-BBF5-B2CE08BB05B7}"/>
              </c:ext>
            </c:extLst>
          </c:dPt>
          <c:dLbls>
            <c:dLbl>
              <c:idx val="0"/>
              <c:layout>
                <c:manualLayout>
                  <c:x val="4.8238255033557047E-2"/>
                  <c:y val="3.5207566999474513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65-4B47-BBF5-B2CE08BB05B7}"/>
                </c:ext>
              </c:extLst>
            </c:dLbl>
            <c:dLbl>
              <c:idx val="1"/>
              <c:layout>
                <c:manualLayout>
                  <c:x val="-5.3691275167785234E-2"/>
                  <c:y val="-2.0493956910141883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65-4B47-BBF5-B2CE08BB05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66.600000000000009</c:v>
                </c:pt>
                <c:pt idx="1">
                  <c:v>26.3</c:v>
                </c:pt>
                <c:pt idx="2">
                  <c:v>7.1</c:v>
                </c:pt>
              </c:numCache>
            </c:numRef>
          </c:val>
          <c:extLst>
            <c:ext xmlns:c16="http://schemas.microsoft.com/office/drawing/2014/chart" uri="{C3380CC4-5D6E-409C-BE32-E72D297353CC}">
              <c16:uniqueId val="{00000003-A465-4B47-BBF5-B2CE08BB05B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8339-4EE6-A63D-3F0108D65B9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8339-4EE6-A63D-3F0108D65B9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8339-4EE6-A63D-3F0108D65B96}"/>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8339-4EE6-A63D-3F0108D65B96}"/>
              </c:ext>
            </c:extLst>
          </c:dPt>
          <c:dLbls>
            <c:dLbl>
              <c:idx val="0"/>
              <c:layout>
                <c:manualLayout>
                  <c:x val="4.6140939597315439E-2"/>
                  <c:y val="4.203888596952180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39-4EE6-A63D-3F0108D65B96}"/>
                </c:ext>
              </c:extLst>
            </c:dLbl>
            <c:dLbl>
              <c:idx val="1"/>
              <c:layout>
                <c:manualLayout>
                  <c:x val="-5.1593959731543626E-2"/>
                  <c:y val="-2.7325275880189175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39-4EE6-A63D-3F0108D65B9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68.899999999999991</c:v>
                </c:pt>
                <c:pt idx="1">
                  <c:v>22.2</c:v>
                </c:pt>
                <c:pt idx="2">
                  <c:v>5.7</c:v>
                </c:pt>
                <c:pt idx="3">
                  <c:v>1.5</c:v>
                </c:pt>
              </c:numCache>
            </c:numRef>
          </c:val>
          <c:extLst>
            <c:ext xmlns:c16="http://schemas.microsoft.com/office/drawing/2014/chart" uri="{C3380CC4-5D6E-409C-BE32-E72D297353CC}">
              <c16:uniqueId val="{00000004-8339-4EE6-A63D-3F0108D65B9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2226853094672"/>
          <c:y val="0"/>
          <c:w val="0.66062686734894283"/>
          <c:h val="0.83957129519783269"/>
        </c:manualLayout>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87-4E24-AFF1-B905289AFB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87-4E24-AFF1-B905289AFB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87-4E24-AFF1-B905289AFB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87-4E24-AFF1-B905289AFB0B}"/>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公立（保健省）</c:v>
                </c:pt>
                <c:pt idx="1">
                  <c:v>大学</c:v>
                </c:pt>
                <c:pt idx="2">
                  <c:v>民間</c:v>
                </c:pt>
              </c:strCache>
            </c:strRef>
          </c:cat>
          <c:val>
            <c:numRef>
              <c:f>Sheet1!$B$2:$B$4</c:f>
              <c:numCache>
                <c:formatCode>General</c:formatCode>
                <c:ptCount val="3"/>
                <c:pt idx="0">
                  <c:v>895</c:v>
                </c:pt>
                <c:pt idx="1">
                  <c:v>68</c:v>
                </c:pt>
                <c:pt idx="2">
                  <c:v>575</c:v>
                </c:pt>
              </c:numCache>
            </c:numRef>
          </c:val>
          <c:extLst>
            <c:ext xmlns:c16="http://schemas.microsoft.com/office/drawing/2014/chart" uri="{C3380CC4-5D6E-409C-BE32-E72D297353CC}">
              <c16:uniqueId val="{00000008-2A87-4E24-AFF1-B905289AFB0B}"/>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2226853094672"/>
          <c:y val="0"/>
          <c:w val="0.66062686734894283"/>
          <c:h val="0.83957129519783269"/>
        </c:manualLayout>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68-4884-B4A9-1B45511DB6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68-4884-B4A9-1B45511DB6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68-4884-B4A9-1B45511DB6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68-4884-B4A9-1B45511DB6E5}"/>
              </c:ext>
            </c:extLst>
          </c:dPt>
          <c:dLbls>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1-B368-4884-B4A9-1B45511DB6E5}"/>
                </c:ext>
              </c:extLst>
            </c:dLbl>
            <c:dLbl>
              <c:idx val="1"/>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B368-4884-B4A9-1B45511DB6E5}"/>
                </c:ext>
              </c:extLst>
            </c:dLbl>
            <c:dLbl>
              <c:idx val="2"/>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5-B368-4884-B4A9-1B45511DB6E5}"/>
                </c:ext>
              </c:extLst>
            </c:dLbl>
            <c:dLbl>
              <c:idx val="3"/>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7-B368-4884-B4A9-1B45511DB6E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公立（保健省）</c:v>
                </c:pt>
                <c:pt idx="1">
                  <c:v>大学</c:v>
                </c:pt>
                <c:pt idx="2">
                  <c:v>民間</c:v>
                </c:pt>
              </c:strCache>
            </c:strRef>
          </c:cat>
          <c:val>
            <c:numRef>
              <c:f>Sheet1!$B$2:$B$4</c:f>
              <c:numCache>
                <c:formatCode>#,##0</c:formatCode>
                <c:ptCount val="3"/>
                <c:pt idx="0">
                  <c:v>143412</c:v>
                </c:pt>
                <c:pt idx="1">
                  <c:v>42925</c:v>
                </c:pt>
                <c:pt idx="2">
                  <c:v>51167</c:v>
                </c:pt>
              </c:numCache>
            </c:numRef>
          </c:val>
          <c:extLst>
            <c:ext xmlns:c16="http://schemas.microsoft.com/office/drawing/2014/chart" uri="{C3380CC4-5D6E-409C-BE32-E72D297353CC}">
              <c16:uniqueId val="{00000008-B368-4884-B4A9-1B45511DB6E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11173184357542"/>
          <c:y val="6.2308029837648091E-2"/>
          <c:w val="0.86173184357541899"/>
          <c:h val="0.87538394032470379"/>
        </c:manualLayout>
      </c:layout>
      <c:barChart>
        <c:barDir val="col"/>
        <c:grouping val="stacked"/>
        <c:varyColors val="0"/>
        <c:ser>
          <c:idx val="0"/>
          <c:order val="0"/>
          <c:spPr>
            <a:solidFill>
              <a:schemeClr val="accent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56-4574-9047-28530472EC8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256-4574-9047-28530472EC8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56-4574-9047-28530472EC8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56-4574-9047-28530472EC8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256-4574-9047-28530472EC8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256-4574-9047-28530472EC89}"/>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256-4574-9047-28530472EC89}"/>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256-4574-9047-28530472EC89}"/>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256-4574-9047-28530472EC89}"/>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865</c:v>
                </c:pt>
                <c:pt idx="1">
                  <c:v>876</c:v>
                </c:pt>
                <c:pt idx="2">
                  <c:v>879</c:v>
                </c:pt>
                <c:pt idx="3">
                  <c:v>889</c:v>
                </c:pt>
                <c:pt idx="4">
                  <c:v>894.99999999999989</c:v>
                </c:pt>
                <c:pt idx="5">
                  <c:v>900</c:v>
                </c:pt>
                <c:pt idx="6">
                  <c:v>908</c:v>
                </c:pt>
                <c:pt idx="7">
                  <c:v>915</c:v>
                </c:pt>
                <c:pt idx="8">
                  <c:v>933</c:v>
                </c:pt>
                <c:pt idx="9">
                  <c:v>941</c:v>
                </c:pt>
              </c:numCache>
            </c:numRef>
          </c:val>
          <c:extLst>
            <c:ext xmlns:c16="http://schemas.microsoft.com/office/drawing/2014/chart" uri="{C3380CC4-5D6E-409C-BE32-E72D297353CC}">
              <c16:uniqueId val="{0000000A-A256-4574-9047-28530472EC89}"/>
            </c:ext>
          </c:extLst>
        </c:ser>
        <c:ser>
          <c:idx val="1"/>
          <c:order val="1"/>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256-4574-9047-28530472EC8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256-4574-9047-28530472EC8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256-4574-9047-28530472EC89}"/>
                </c:ext>
              </c:extLst>
            </c:dLbl>
            <c:dLbl>
              <c:idx val="3"/>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256-4574-9047-28530472EC8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256-4574-9047-28530472EC8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256-4574-9047-28530472EC89}"/>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256-4574-9047-28530472EC89}"/>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256-4574-9047-28530472EC89}"/>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256-4574-9047-28530472EC89}"/>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562</c:v>
                </c:pt>
                <c:pt idx="1">
                  <c:v>565</c:v>
                </c:pt>
                <c:pt idx="2">
                  <c:v>571</c:v>
                </c:pt>
                <c:pt idx="3">
                  <c:v>577</c:v>
                </c:pt>
                <c:pt idx="4">
                  <c:v>575.00000000000011</c:v>
                </c:pt>
                <c:pt idx="5">
                  <c:v>566</c:v>
                </c:pt>
                <c:pt idx="6">
                  <c:v>571</c:v>
                </c:pt>
                <c:pt idx="7">
                  <c:v>572</c:v>
                </c:pt>
                <c:pt idx="8">
                  <c:v>565</c:v>
                </c:pt>
                <c:pt idx="9">
                  <c:v>552</c:v>
                </c:pt>
              </c:numCache>
            </c:numRef>
          </c:val>
          <c:extLst>
            <c:ext xmlns:c16="http://schemas.microsoft.com/office/drawing/2014/chart" uri="{C3380CC4-5D6E-409C-BE32-E72D297353CC}">
              <c16:uniqueId val="{00000015-A256-4574-9047-28530472EC89}"/>
            </c:ext>
          </c:extLst>
        </c:ser>
        <c:ser>
          <c:idx val="2"/>
          <c:order val="2"/>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256-4574-9047-28530472EC8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256-4574-9047-28530472EC89}"/>
                </c:ext>
              </c:extLst>
            </c:dLbl>
            <c:dLbl>
              <c:idx val="2"/>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256-4574-9047-28530472EC89}"/>
                </c:ext>
              </c:extLst>
            </c:dLbl>
            <c:dLbl>
              <c:idx val="3"/>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256-4574-9047-28530472EC89}"/>
                </c:ext>
              </c:extLst>
            </c:dLbl>
            <c:dLbl>
              <c:idx val="4"/>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256-4574-9047-28530472EC89}"/>
                </c:ext>
              </c:extLst>
            </c:dLbl>
            <c:dLbl>
              <c:idx val="5"/>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256-4574-9047-28530472EC89}"/>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256-4574-9047-28530472EC89}"/>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256-4574-9047-28530472EC89}"/>
                </c:ext>
              </c:extLst>
            </c:dLbl>
            <c:dLbl>
              <c:idx val="8"/>
              <c:layout>
                <c:manualLayout>
                  <c:x val="0"/>
                  <c:y val="-4.38788942518648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256-4574-9047-28530472EC89}"/>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70</c:v>
                </c:pt>
                <c:pt idx="1">
                  <c:v>69</c:v>
                </c:pt>
                <c:pt idx="2">
                  <c:v>68</c:v>
                </c:pt>
                <c:pt idx="3">
                  <c:v>68</c:v>
                </c:pt>
                <c:pt idx="4">
                  <c:v>68</c:v>
                </c:pt>
                <c:pt idx="5">
                  <c:v>68</c:v>
                </c:pt>
                <c:pt idx="6">
                  <c:v>68</c:v>
                </c:pt>
                <c:pt idx="7">
                  <c:v>68</c:v>
                </c:pt>
                <c:pt idx="8">
                  <c:v>68</c:v>
                </c:pt>
                <c:pt idx="9">
                  <c:v>69</c:v>
                </c:pt>
              </c:numCache>
            </c:numRef>
          </c:val>
          <c:extLst>
            <c:ext xmlns:c16="http://schemas.microsoft.com/office/drawing/2014/chart" uri="{C3380CC4-5D6E-409C-BE32-E72D297353CC}">
              <c16:uniqueId val="{00000020-A256-4574-9047-28530472EC89}"/>
            </c:ext>
          </c:extLst>
        </c:ser>
        <c:ser>
          <c:idx val="3"/>
          <c:order val="3"/>
          <c:spPr>
            <a:solidFill>
              <a:schemeClr val="accent1"/>
            </a:solidFill>
            <a:ln>
              <a:noFill/>
            </a:ln>
          </c:spPr>
          <c:invertIfNegative val="0"/>
          <c:dLbls>
            <c:dLbl>
              <c:idx val="0"/>
              <c:layout>
                <c:manualLayout>
                  <c:x val="0"/>
                  <c:y val="-3.773584905660377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256-4574-9047-28530472EC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36</c:v>
                </c:pt>
              </c:numCache>
            </c:numRef>
          </c:val>
          <c:extLst>
            <c:ext xmlns:c16="http://schemas.microsoft.com/office/drawing/2014/chart" uri="{C3380CC4-5D6E-409C-BE32-E72D297353CC}">
              <c16:uniqueId val="{00000022-A256-4574-9047-28530472EC89}"/>
            </c:ext>
          </c:extLst>
        </c:ser>
        <c:dLbls>
          <c:showLegendKey val="0"/>
          <c:showVal val="0"/>
          <c:showCatName val="0"/>
          <c:showSerName val="0"/>
          <c:showPercent val="0"/>
          <c:showBubbleSize val="0"/>
        </c:dLbls>
        <c:gapWidth val="60"/>
        <c:overlap val="100"/>
        <c:axId val="1711075616"/>
        <c:axId val="1"/>
      </c:barChart>
      <c:catAx>
        <c:axId val="17110756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11075616"/>
        <c:crosses val="min"/>
        <c:crossBetween val="between"/>
        <c:majorUnit val="2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05847953216373E-2"/>
          <c:y val="5.8101472995090019E-2"/>
          <c:w val="0.91154970760233922"/>
          <c:h val="0.883797054009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Sheet1!$A$1:$K$1</c:f>
              <c:numCache>
                <c:formatCode>General</c:formatCode>
                <c:ptCount val="11"/>
                <c:pt idx="0">
                  <c:v>206836</c:v>
                </c:pt>
                <c:pt idx="1">
                  <c:v>209648</c:v>
                </c:pt>
                <c:pt idx="2">
                  <c:v>217771</c:v>
                </c:pt>
                <c:pt idx="3">
                  <c:v>225863</c:v>
                </c:pt>
                <c:pt idx="4">
                  <c:v>231913</c:v>
                </c:pt>
                <c:pt idx="5">
                  <c:v>237504</c:v>
                </c:pt>
                <c:pt idx="6">
                  <c:v>251182</c:v>
                </c:pt>
                <c:pt idx="7">
                  <c:v>254497</c:v>
                </c:pt>
                <c:pt idx="8">
                  <c:v>262190</c:v>
                </c:pt>
                <c:pt idx="9">
                  <c:v>266594</c:v>
                </c:pt>
                <c:pt idx="10">
                  <c:v>268359</c:v>
                </c:pt>
              </c:numCache>
            </c:numRef>
          </c:val>
          <c:extLst>
            <c:ext xmlns:c16="http://schemas.microsoft.com/office/drawing/2014/chart" uri="{C3380CC4-5D6E-409C-BE32-E72D297353CC}">
              <c16:uniqueId val="{00000000-6AFD-4DE9-8523-51AED13021B9}"/>
            </c:ext>
          </c:extLst>
        </c:ser>
        <c:dLbls>
          <c:showLegendKey val="0"/>
          <c:showVal val="0"/>
          <c:showCatName val="0"/>
          <c:showSerName val="0"/>
          <c:showPercent val="0"/>
          <c:showBubbleSize val="0"/>
        </c:dLbls>
        <c:gapWidth val="60"/>
        <c:overlap val="100"/>
        <c:axId val="1444440655"/>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1-6AFD-4DE9-8523-51AED13021B9}"/>
              </c:ext>
            </c:extLst>
          </c:dPt>
          <c:dPt>
            <c:idx val="1"/>
            <c:marker>
              <c:symbol val="circle"/>
              <c:size val="6"/>
            </c:marker>
            <c:bubble3D val="0"/>
            <c:extLst>
              <c:ext xmlns:c16="http://schemas.microsoft.com/office/drawing/2014/chart" uri="{C3380CC4-5D6E-409C-BE32-E72D297353CC}">
                <c16:uniqueId val="{00000002-6AFD-4DE9-8523-51AED13021B9}"/>
              </c:ext>
            </c:extLst>
          </c:dPt>
          <c:dPt>
            <c:idx val="2"/>
            <c:marker>
              <c:symbol val="circle"/>
              <c:size val="6"/>
            </c:marker>
            <c:bubble3D val="0"/>
            <c:extLst>
              <c:ext xmlns:c16="http://schemas.microsoft.com/office/drawing/2014/chart" uri="{C3380CC4-5D6E-409C-BE32-E72D297353CC}">
                <c16:uniqueId val="{00000003-6AFD-4DE9-8523-51AED13021B9}"/>
              </c:ext>
            </c:extLst>
          </c:dPt>
          <c:dPt>
            <c:idx val="3"/>
            <c:marker>
              <c:symbol val="circle"/>
              <c:size val="6"/>
            </c:marker>
            <c:bubble3D val="0"/>
            <c:extLst>
              <c:ext xmlns:c16="http://schemas.microsoft.com/office/drawing/2014/chart" uri="{C3380CC4-5D6E-409C-BE32-E72D297353CC}">
                <c16:uniqueId val="{00000004-6AFD-4DE9-8523-51AED13021B9}"/>
              </c:ext>
            </c:extLst>
          </c:dPt>
          <c:dPt>
            <c:idx val="4"/>
            <c:marker>
              <c:symbol val="circle"/>
              <c:size val="6"/>
            </c:marker>
            <c:bubble3D val="0"/>
            <c:extLst>
              <c:ext xmlns:c16="http://schemas.microsoft.com/office/drawing/2014/chart" uri="{C3380CC4-5D6E-409C-BE32-E72D297353CC}">
                <c16:uniqueId val="{00000005-6AFD-4DE9-8523-51AED13021B9}"/>
              </c:ext>
            </c:extLst>
          </c:dPt>
          <c:dPt>
            <c:idx val="5"/>
            <c:marker>
              <c:symbol val="circle"/>
              <c:size val="6"/>
            </c:marker>
            <c:bubble3D val="0"/>
            <c:extLst>
              <c:ext xmlns:c16="http://schemas.microsoft.com/office/drawing/2014/chart" uri="{C3380CC4-5D6E-409C-BE32-E72D297353CC}">
                <c16:uniqueId val="{00000006-6AFD-4DE9-8523-51AED13021B9}"/>
              </c:ext>
            </c:extLst>
          </c:dPt>
          <c:dPt>
            <c:idx val="6"/>
            <c:marker>
              <c:symbol val="circle"/>
              <c:size val="6"/>
            </c:marker>
            <c:bubble3D val="0"/>
            <c:extLst>
              <c:ext xmlns:c16="http://schemas.microsoft.com/office/drawing/2014/chart" uri="{C3380CC4-5D6E-409C-BE32-E72D297353CC}">
                <c16:uniqueId val="{00000007-6AFD-4DE9-8523-51AED13021B9}"/>
              </c:ext>
            </c:extLst>
          </c:dPt>
          <c:dPt>
            <c:idx val="7"/>
            <c:marker>
              <c:symbol val="circle"/>
              <c:size val="6"/>
            </c:marker>
            <c:bubble3D val="0"/>
            <c:extLst>
              <c:ext xmlns:c16="http://schemas.microsoft.com/office/drawing/2014/chart" uri="{C3380CC4-5D6E-409C-BE32-E72D297353CC}">
                <c16:uniqueId val="{00000008-6AFD-4DE9-8523-51AED13021B9}"/>
              </c:ext>
            </c:extLst>
          </c:dPt>
          <c:dPt>
            <c:idx val="8"/>
            <c:marker>
              <c:symbol val="circle"/>
              <c:size val="6"/>
            </c:marker>
            <c:bubble3D val="0"/>
            <c:extLst>
              <c:ext xmlns:c16="http://schemas.microsoft.com/office/drawing/2014/chart" uri="{C3380CC4-5D6E-409C-BE32-E72D297353CC}">
                <c16:uniqueId val="{00000009-6AFD-4DE9-8523-51AED13021B9}"/>
              </c:ext>
            </c:extLst>
          </c:dPt>
          <c:dPt>
            <c:idx val="9"/>
            <c:marker>
              <c:symbol val="circle"/>
              <c:size val="6"/>
            </c:marker>
            <c:bubble3D val="0"/>
            <c:extLst>
              <c:ext xmlns:c16="http://schemas.microsoft.com/office/drawing/2014/chart" uri="{C3380CC4-5D6E-409C-BE32-E72D297353CC}">
                <c16:uniqueId val="{0000000A-6AFD-4DE9-8523-51AED13021B9}"/>
              </c:ext>
            </c:extLst>
          </c:dPt>
          <c:dPt>
            <c:idx val="10"/>
            <c:marker>
              <c:symbol val="none"/>
            </c:marker>
            <c:bubble3D val="0"/>
            <c:extLst>
              <c:ext xmlns:c16="http://schemas.microsoft.com/office/drawing/2014/chart" uri="{C3380CC4-5D6E-409C-BE32-E72D297353CC}">
                <c16:uniqueId val="{0000000B-6AFD-4DE9-8523-51AED13021B9}"/>
              </c:ext>
            </c:extLst>
          </c:dPt>
          <c:dLbls>
            <c:dLbl>
              <c:idx val="0"/>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FD-4DE9-8523-51AED13021B9}"/>
                </c:ext>
              </c:extLst>
            </c:dLbl>
            <c:dLbl>
              <c:idx val="1"/>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FD-4DE9-8523-51AED13021B9}"/>
                </c:ext>
              </c:extLst>
            </c:dLbl>
            <c:dLbl>
              <c:idx val="2"/>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FD-4DE9-8523-51AED13021B9}"/>
                </c:ext>
              </c:extLst>
            </c:dLbl>
            <c:dLbl>
              <c:idx val="3"/>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FD-4DE9-8523-51AED13021B9}"/>
                </c:ext>
              </c:extLst>
            </c:dLbl>
            <c:dLbl>
              <c:idx val="4"/>
              <c:layout>
                <c:manualLayout>
                  <c:x val="-4.7514619883040933E-3"/>
                  <c:y val="-7.28314238952536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FD-4DE9-8523-51AED13021B9}"/>
                </c:ext>
              </c:extLst>
            </c:dLbl>
            <c:dLbl>
              <c:idx val="5"/>
              <c:layout>
                <c:manualLayout>
                  <c:x val="-3.2894736842105261E-3"/>
                  <c:y val="-6.75122749590834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FD-4DE9-8523-51AED13021B9}"/>
                </c:ext>
              </c:extLst>
            </c:dLbl>
            <c:dLbl>
              <c:idx val="6"/>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FD-4DE9-8523-51AED13021B9}"/>
                </c:ext>
              </c:extLst>
            </c:dLbl>
            <c:dLbl>
              <c:idx val="7"/>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FD-4DE9-8523-51AED13021B9}"/>
                </c:ext>
              </c:extLst>
            </c:dLbl>
            <c:dLbl>
              <c:idx val="8"/>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FD-4DE9-8523-51AED13021B9}"/>
                </c:ext>
              </c:extLst>
            </c:dLbl>
            <c:dLbl>
              <c:idx val="9"/>
              <c:layout>
                <c:manualLayout>
                  <c:x val="0"/>
                  <c:y val="-4.41898527004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FD-4DE9-8523-51AED13021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2.65</c:v>
                </c:pt>
                <c:pt idx="1">
                  <c:v>2.62</c:v>
                </c:pt>
                <c:pt idx="2">
                  <c:v>2.67</c:v>
                </c:pt>
                <c:pt idx="3">
                  <c:v>2.72</c:v>
                </c:pt>
                <c:pt idx="4">
                  <c:v>2.75</c:v>
                </c:pt>
                <c:pt idx="5">
                  <c:v>2.78</c:v>
                </c:pt>
                <c:pt idx="6">
                  <c:v>2.92</c:v>
                </c:pt>
                <c:pt idx="7">
                  <c:v>2.94</c:v>
                </c:pt>
                <c:pt idx="8">
                  <c:v>3.01</c:v>
                </c:pt>
                <c:pt idx="9">
                  <c:v>3.05</c:v>
                </c:pt>
              </c:numCache>
            </c:numRef>
          </c:val>
          <c:smooth val="0"/>
          <c:extLst>
            <c:ext xmlns:c16="http://schemas.microsoft.com/office/drawing/2014/chart" uri="{C3380CC4-5D6E-409C-BE32-E72D297353CC}">
              <c16:uniqueId val="{0000000C-6AFD-4DE9-8523-51AED13021B9}"/>
            </c:ext>
          </c:extLst>
        </c:ser>
        <c:dLbls>
          <c:showLegendKey val="0"/>
          <c:showVal val="0"/>
          <c:showCatName val="0"/>
          <c:showSerName val="0"/>
          <c:showPercent val="0"/>
          <c:showBubbleSize val="0"/>
        </c:dLbls>
        <c:marker val="1"/>
        <c:smooth val="0"/>
        <c:axId val="2"/>
        <c:axId val="3"/>
      </c:lineChart>
      <c:catAx>
        <c:axId val="14444406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8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440655"/>
        <c:crosses val="min"/>
        <c:crossBetween val="between"/>
        <c:majorUnit val="2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4"/>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25593154414623E-2"/>
          <c:y val="2.3465703971119134E-2"/>
          <c:w val="0.95954881369117073"/>
          <c:h val="0.9530685920577617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val>
            <c:numRef>
              <c:f>Sheet1!$A$1:$N$1</c:f>
              <c:numCache>
                <c:formatCode>General</c:formatCode>
                <c:ptCount val="14"/>
                <c:pt idx="0">
                  <c:v>165115</c:v>
                </c:pt>
                <c:pt idx="1">
                  <c:v>176887</c:v>
                </c:pt>
                <c:pt idx="2">
                  <c:v>188372</c:v>
                </c:pt>
                <c:pt idx="3">
                  <c:v>192971</c:v>
                </c:pt>
                <c:pt idx="4">
                  <c:v>195270</c:v>
                </c:pt>
                <c:pt idx="5">
                  <c:v>205889</c:v>
                </c:pt>
                <c:pt idx="6">
                  <c:v>205408</c:v>
                </c:pt>
                <c:pt idx="7">
                  <c:v>219883</c:v>
                </c:pt>
                <c:pt idx="8">
                  <c:v>246850</c:v>
                </c:pt>
                <c:pt idx="9">
                  <c:v>254075</c:v>
                </c:pt>
                <c:pt idx="10">
                  <c:v>286332</c:v>
                </c:pt>
                <c:pt idx="11">
                  <c:v>290350</c:v>
                </c:pt>
                <c:pt idx="12">
                  <c:v>303197</c:v>
                </c:pt>
                <c:pt idx="13">
                  <c:v>308037</c:v>
                </c:pt>
              </c:numCache>
            </c:numRef>
          </c:val>
          <c:smooth val="0"/>
          <c:extLst>
            <c:ext xmlns:c16="http://schemas.microsoft.com/office/drawing/2014/chart" uri="{C3380CC4-5D6E-409C-BE32-E72D297353CC}">
              <c16:uniqueId val="{00000000-AB10-42B0-9A24-8F84F906316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val>
            <c:numRef>
              <c:f>Sheet1!$A$2:$N$2</c:f>
              <c:numCache>
                <c:formatCode>General</c:formatCode>
                <c:ptCount val="14"/>
                <c:pt idx="0">
                  <c:v>123447</c:v>
                </c:pt>
                <c:pt idx="1">
                  <c:v>126029</c:v>
                </c:pt>
                <c:pt idx="2">
                  <c:v>129772</c:v>
                </c:pt>
                <c:pt idx="3">
                  <c:v>133775</c:v>
                </c:pt>
                <c:pt idx="4">
                  <c:v>135616</c:v>
                </c:pt>
                <c:pt idx="5">
                  <c:v>141259</c:v>
                </c:pt>
                <c:pt idx="6">
                  <c:v>144827</c:v>
                </c:pt>
                <c:pt idx="7">
                  <c:v>149997</c:v>
                </c:pt>
                <c:pt idx="8">
                  <c:v>153128</c:v>
                </c:pt>
                <c:pt idx="9">
                  <c:v>160810</c:v>
                </c:pt>
                <c:pt idx="10">
                  <c:v>171259</c:v>
                </c:pt>
                <c:pt idx="11">
                  <c:v>183569</c:v>
                </c:pt>
                <c:pt idx="12">
                  <c:v>194688</c:v>
                </c:pt>
                <c:pt idx="13">
                  <c:v>204223</c:v>
                </c:pt>
              </c:numCache>
            </c:numRef>
          </c:val>
          <c:smooth val="0"/>
          <c:extLst>
            <c:ext xmlns:c16="http://schemas.microsoft.com/office/drawing/2014/chart" uri="{C3380CC4-5D6E-409C-BE32-E72D297353CC}">
              <c16:uniqueId val="{00000001-AB10-42B0-9A24-8F84F906316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val>
            <c:numRef>
              <c:f>Sheet1!$A$3:$N$3</c:f>
              <c:numCache>
                <c:formatCode>General</c:formatCode>
                <c:ptCount val="14"/>
                <c:pt idx="0">
                  <c:v>26506</c:v>
                </c:pt>
                <c:pt idx="1">
                  <c:v>26089</c:v>
                </c:pt>
                <c:pt idx="2">
                  <c:v>26571</c:v>
                </c:pt>
                <c:pt idx="3">
                  <c:v>27012</c:v>
                </c:pt>
                <c:pt idx="4">
                  <c:v>27199</c:v>
                </c:pt>
                <c:pt idx="5">
                  <c:v>27530</c:v>
                </c:pt>
                <c:pt idx="6">
                  <c:v>27864</c:v>
                </c:pt>
                <c:pt idx="7">
                  <c:v>28512</c:v>
                </c:pt>
                <c:pt idx="8">
                  <c:v>32032</c:v>
                </c:pt>
                <c:pt idx="9">
                  <c:v>33841</c:v>
                </c:pt>
                <c:pt idx="10">
                  <c:v>35364</c:v>
                </c:pt>
                <c:pt idx="11">
                  <c:v>37211</c:v>
                </c:pt>
                <c:pt idx="12">
                  <c:v>38981</c:v>
                </c:pt>
                <c:pt idx="13">
                  <c:v>40610</c:v>
                </c:pt>
              </c:numCache>
            </c:numRef>
          </c:val>
          <c:smooth val="0"/>
          <c:extLst>
            <c:ext xmlns:c16="http://schemas.microsoft.com/office/drawing/2014/chart" uri="{C3380CC4-5D6E-409C-BE32-E72D297353CC}">
              <c16:uniqueId val="{00000002-AB10-42B0-9A24-8F84F906316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val>
            <c:numRef>
              <c:f>Sheet1!$A$4:$N$4</c:f>
              <c:numCache>
                <c:formatCode>General</c:formatCode>
                <c:ptCount val="14"/>
                <c:pt idx="0">
                  <c:v>21432</c:v>
                </c:pt>
                <c:pt idx="1">
                  <c:v>21099</c:v>
                </c:pt>
                <c:pt idx="2">
                  <c:v>21404</c:v>
                </c:pt>
                <c:pt idx="3">
                  <c:v>22295</c:v>
                </c:pt>
                <c:pt idx="4">
                  <c:v>22996</c:v>
                </c:pt>
                <c:pt idx="5">
                  <c:v>24834</c:v>
                </c:pt>
                <c:pt idx="6">
                  <c:v>26674</c:v>
                </c:pt>
                <c:pt idx="7">
                  <c:v>27889</c:v>
                </c:pt>
                <c:pt idx="8">
                  <c:v>30615</c:v>
                </c:pt>
                <c:pt idx="9">
                  <c:v>32925</c:v>
                </c:pt>
                <c:pt idx="10">
                  <c:v>34830</c:v>
                </c:pt>
                <c:pt idx="11">
                  <c:v>39851</c:v>
                </c:pt>
                <c:pt idx="12">
                  <c:v>42359</c:v>
                </c:pt>
                <c:pt idx="13">
                  <c:v>45718</c:v>
                </c:pt>
              </c:numCache>
            </c:numRef>
          </c:val>
          <c:smooth val="0"/>
          <c:extLst>
            <c:ext xmlns:c16="http://schemas.microsoft.com/office/drawing/2014/chart" uri="{C3380CC4-5D6E-409C-BE32-E72D297353CC}">
              <c16:uniqueId val="{00000003-AB10-42B0-9A24-8F84F9063167}"/>
            </c:ext>
          </c:extLst>
        </c:ser>
        <c:dLbls>
          <c:showLegendKey val="0"/>
          <c:showVal val="0"/>
          <c:showCatName val="0"/>
          <c:showSerName val="0"/>
          <c:showPercent val="0"/>
          <c:showBubbleSize val="0"/>
        </c:dLbls>
        <c:marker val="1"/>
        <c:smooth val="0"/>
        <c:axId val="1444269295"/>
        <c:axId val="1"/>
      </c:lineChart>
      <c:catAx>
        <c:axId val="14442692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269295"/>
        <c:crosses val="min"/>
        <c:crossBetween val="midCat"/>
        <c:majorUnit val="2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07637588918014E-2"/>
          <c:y val="8.4855866829070245E-2"/>
          <c:w val="0.87270685136652937"/>
          <c:h val="0.85749086479902559"/>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22.83</c:v>
                </c:pt>
                <c:pt idx="1">
                  <c:v>24.09</c:v>
                </c:pt>
                <c:pt idx="2">
                  <c:v>25.23</c:v>
                </c:pt>
                <c:pt idx="3">
                  <c:v>25.42</c:v>
                </c:pt>
                <c:pt idx="4">
                  <c:v>25.28</c:v>
                </c:pt>
                <c:pt idx="5">
                  <c:v>26.22</c:v>
                </c:pt>
                <c:pt idx="6">
                  <c:v>25.73</c:v>
                </c:pt>
                <c:pt idx="7">
                  <c:v>27.11</c:v>
                </c:pt>
                <c:pt idx="8">
                  <c:v>29.24</c:v>
                </c:pt>
                <c:pt idx="9">
                  <c:v>29.77</c:v>
                </c:pt>
                <c:pt idx="10">
                  <c:v>33.26</c:v>
                </c:pt>
                <c:pt idx="11">
                  <c:v>33.49</c:v>
                </c:pt>
                <c:pt idx="12">
                  <c:v>34.83</c:v>
                </c:pt>
                <c:pt idx="13">
                  <c:v>35.299999999999997</c:v>
                </c:pt>
              </c:numCache>
            </c:numRef>
          </c:val>
          <c:smooth val="0"/>
          <c:extLst>
            <c:ext xmlns:c16="http://schemas.microsoft.com/office/drawing/2014/chart" uri="{C3380CC4-5D6E-409C-BE32-E72D297353CC}">
              <c16:uniqueId val="{0000000C-9B1E-4248-B904-EC59C87600D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4.0434294271808315E-2"/>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B1E-4248-B904-EC59C87600D7}"/>
                </c:ext>
              </c:extLst>
            </c:dLbl>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B1E-4248-B904-EC59C87600D7}"/>
                </c:ext>
              </c:extLst>
            </c:dLbl>
            <c:dLbl>
              <c:idx val="9"/>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16.829999999999998</c:v>
                </c:pt>
                <c:pt idx="1">
                  <c:v>16.98</c:v>
                </c:pt>
                <c:pt idx="2">
                  <c:v>17.260000000000002</c:v>
                </c:pt>
                <c:pt idx="3">
                  <c:v>17.510000000000002</c:v>
                </c:pt>
                <c:pt idx="4">
                  <c:v>17.38</c:v>
                </c:pt>
                <c:pt idx="5">
                  <c:v>17.649999999999999</c:v>
                </c:pt>
                <c:pt idx="6">
                  <c:v>17.739999999999998</c:v>
                </c:pt>
                <c:pt idx="7">
                  <c:v>18.05</c:v>
                </c:pt>
                <c:pt idx="8">
                  <c:v>18.14</c:v>
                </c:pt>
                <c:pt idx="9">
                  <c:v>18.84</c:v>
                </c:pt>
                <c:pt idx="10">
                  <c:v>19.89</c:v>
                </c:pt>
                <c:pt idx="11">
                  <c:v>21.18</c:v>
                </c:pt>
                <c:pt idx="12">
                  <c:v>22.36</c:v>
                </c:pt>
                <c:pt idx="13">
                  <c:v>23.4</c:v>
                </c:pt>
              </c:numCache>
            </c:numRef>
          </c:val>
          <c:smooth val="0"/>
          <c:extLst>
            <c:ext xmlns:c16="http://schemas.microsoft.com/office/drawing/2014/chart" uri="{C3380CC4-5D6E-409C-BE32-E72D297353CC}">
              <c16:uniqueId val="{0000001B-9B1E-4248-B904-EC59C87600D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3.219767877199551E-2"/>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B1E-4248-B904-EC59C87600D7}"/>
                </c:ext>
              </c:extLst>
            </c:dLbl>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B1E-4248-B904-EC59C87600D7}"/>
                </c:ext>
              </c:extLst>
            </c:dLbl>
            <c:dLbl>
              <c:idx val="9"/>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3.67</c:v>
                </c:pt>
                <c:pt idx="1">
                  <c:v>3.55</c:v>
                </c:pt>
                <c:pt idx="2">
                  <c:v>3.56</c:v>
                </c:pt>
                <c:pt idx="3">
                  <c:v>3.56</c:v>
                </c:pt>
                <c:pt idx="4">
                  <c:v>3.52</c:v>
                </c:pt>
                <c:pt idx="5">
                  <c:v>3.51</c:v>
                </c:pt>
                <c:pt idx="6">
                  <c:v>3.49</c:v>
                </c:pt>
                <c:pt idx="7">
                  <c:v>3.52</c:v>
                </c:pt>
                <c:pt idx="8">
                  <c:v>3.89</c:v>
                </c:pt>
                <c:pt idx="9">
                  <c:v>3.97</c:v>
                </c:pt>
                <c:pt idx="10">
                  <c:v>4.1100000000000003</c:v>
                </c:pt>
                <c:pt idx="11">
                  <c:v>4.29</c:v>
                </c:pt>
                <c:pt idx="12">
                  <c:v>4.4800000000000004</c:v>
                </c:pt>
                <c:pt idx="13">
                  <c:v>4.6500000000000004</c:v>
                </c:pt>
              </c:numCache>
            </c:numRef>
          </c:val>
          <c:smooth val="0"/>
          <c:extLst>
            <c:ext xmlns:c16="http://schemas.microsoft.com/office/drawing/2014/chart" uri="{C3380CC4-5D6E-409C-BE32-E72D297353CC}">
              <c16:uniqueId val="{0000002A-9B1E-4248-B904-EC59C87600D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3.219767877199551E-2"/>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9B1E-4248-B904-EC59C87600D7}"/>
                </c:ext>
              </c:extLst>
            </c:dLbl>
            <c:dLbl>
              <c:idx val="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9B1E-4248-B904-EC59C87600D7}"/>
                </c:ext>
              </c:extLst>
            </c:dLbl>
            <c:dLbl>
              <c:idx val="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9B1E-4248-B904-EC59C87600D7}"/>
                </c:ext>
              </c:extLst>
            </c:dLbl>
            <c:dLbl>
              <c:idx val="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9B1E-4248-B904-EC59C87600D7}"/>
                </c:ext>
              </c:extLst>
            </c:dLbl>
            <c:dLbl>
              <c:idx val="4"/>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9B1E-4248-B904-EC59C87600D7}"/>
                </c:ext>
              </c:extLst>
            </c:dLbl>
            <c:dLbl>
              <c:idx val="5"/>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9B1E-4248-B904-EC59C87600D7}"/>
                </c:ext>
              </c:extLst>
            </c:dLbl>
            <c:dLbl>
              <c:idx val="6"/>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9B1E-4248-B904-EC59C87600D7}"/>
                </c:ext>
              </c:extLst>
            </c:dLbl>
            <c:dLbl>
              <c:idx val="7"/>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9B1E-4248-B904-EC59C87600D7}"/>
                </c:ext>
              </c:extLst>
            </c:dLbl>
            <c:dLbl>
              <c:idx val="8"/>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9B1E-4248-B904-EC59C87600D7}"/>
                </c:ext>
              </c:extLst>
            </c:dLbl>
            <c:dLbl>
              <c:idx val="9"/>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9B1E-4248-B904-EC59C87600D7}"/>
                </c:ext>
              </c:extLst>
            </c:dLbl>
            <c:dLbl>
              <c:idx val="10"/>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9B1E-4248-B904-EC59C87600D7}"/>
                </c:ext>
              </c:extLst>
            </c:dLbl>
            <c:dLbl>
              <c:idx val="11"/>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9B1E-4248-B904-EC59C87600D7}"/>
                </c:ext>
              </c:extLst>
            </c:dLbl>
            <c:dLbl>
              <c:idx val="12"/>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9B1E-4248-B904-EC59C87600D7}"/>
                </c:ext>
              </c:extLst>
            </c:dLbl>
            <c:dLbl>
              <c:idx val="13"/>
              <c:layout>
                <c:manualLayout>
                  <c:x val="0"/>
                  <c:y val="4.384896467722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9B1E-4248-B904-EC59C87600D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Sheet1!$A$4:$N$4</c:f>
              <c:numCache>
                <c:formatCode>General</c:formatCode>
                <c:ptCount val="14"/>
                <c:pt idx="0">
                  <c:v>2.92</c:v>
                </c:pt>
                <c:pt idx="1">
                  <c:v>2.84</c:v>
                </c:pt>
                <c:pt idx="2">
                  <c:v>2.85</c:v>
                </c:pt>
                <c:pt idx="3">
                  <c:v>2.92</c:v>
                </c:pt>
                <c:pt idx="4">
                  <c:v>2.95</c:v>
                </c:pt>
                <c:pt idx="5">
                  <c:v>3.1</c:v>
                </c:pt>
                <c:pt idx="6">
                  <c:v>3.27</c:v>
                </c:pt>
                <c:pt idx="7">
                  <c:v>3.36</c:v>
                </c:pt>
                <c:pt idx="8">
                  <c:v>3.63</c:v>
                </c:pt>
                <c:pt idx="9">
                  <c:v>3.86</c:v>
                </c:pt>
                <c:pt idx="10">
                  <c:v>4.05</c:v>
                </c:pt>
                <c:pt idx="11">
                  <c:v>4.5999999999999996</c:v>
                </c:pt>
                <c:pt idx="12">
                  <c:v>4.87</c:v>
                </c:pt>
                <c:pt idx="13">
                  <c:v>5.24</c:v>
                </c:pt>
              </c:numCache>
            </c:numRef>
          </c:val>
          <c:smooth val="0"/>
          <c:extLst>
            <c:ext xmlns:c16="http://schemas.microsoft.com/office/drawing/2014/chart" uri="{C3380CC4-5D6E-409C-BE32-E72D297353CC}">
              <c16:uniqueId val="{00000039-9B1E-4248-B904-EC59C87600D7}"/>
            </c:ext>
          </c:extLst>
        </c:ser>
        <c:dLbls>
          <c:showLegendKey val="0"/>
          <c:showVal val="0"/>
          <c:showCatName val="0"/>
          <c:showSerName val="0"/>
          <c:showPercent val="0"/>
          <c:showBubbleSize val="0"/>
        </c:dLbls>
        <c:marker val="1"/>
        <c:smooth val="0"/>
        <c:axId val="1070998367"/>
        <c:axId val="1"/>
      </c:lineChart>
      <c:catAx>
        <c:axId val="10709983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70998367"/>
        <c:crosses val="min"/>
        <c:crossBetween val="midCat"/>
        <c:majorUnit val="2"/>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2544169611307421"/>
          <c:w val="0.93219178082191778"/>
          <c:h val="0.749116607773851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22"/>
              <c:layout>
                <c:manualLayout>
                  <c:x val="0"/>
                  <c:y val="0"/>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98-41D2-8CC1-36F46638AB4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5.8122049914390637</c:v>
                </c:pt>
                <c:pt idx="1">
                  <c:v>5.9727260244708109</c:v>
                </c:pt>
                <c:pt idx="2">
                  <c:v>6.1352362400007614</c:v>
                </c:pt>
                <c:pt idx="3">
                  <c:v>6.29927252555163</c:v>
                </c:pt>
                <c:pt idx="4">
                  <c:v>6.4644909232723977</c:v>
                </c:pt>
                <c:pt idx="5">
                  <c:v>6.6299198091653739</c:v>
                </c:pt>
                <c:pt idx="6">
                  <c:v>6.7938571710603011</c:v>
                </c:pt>
                <c:pt idx="7">
                  <c:v>6.9536583060951589</c:v>
                </c:pt>
                <c:pt idx="8">
                  <c:v>7.060320562330423</c:v>
                </c:pt>
                <c:pt idx="9">
                  <c:v>7.1215356720268002</c:v>
                </c:pt>
                <c:pt idx="10">
                  <c:v>7.195025182363521</c:v>
                </c:pt>
                <c:pt idx="11">
                  <c:v>7.2676052641127971</c:v>
                </c:pt>
                <c:pt idx="12">
                  <c:v>7.3408379701805</c:v>
                </c:pt>
                <c:pt idx="13">
                  <c:v>7.4331213378170817</c:v>
                </c:pt>
                <c:pt idx="14">
                  <c:v>7.5251863386296565</c:v>
                </c:pt>
                <c:pt idx="15">
                  <c:v>7.6184321273069608</c:v>
                </c:pt>
                <c:pt idx="16">
                  <c:v>7.7596508753110474</c:v>
                </c:pt>
                <c:pt idx="17">
                  <c:v>7.9464299491276629</c:v>
                </c:pt>
                <c:pt idx="18">
                  <c:v>8.1718946338926397</c:v>
                </c:pt>
                <c:pt idx="19">
                  <c:v>8.5226322714143397</c:v>
                </c:pt>
                <c:pt idx="20">
                  <c:v>8.963864416579618</c:v>
                </c:pt>
                <c:pt idx="21">
                  <c:v>9.3849598585427376</c:v>
                </c:pt>
                <c:pt idx="22">
                  <c:v>9.7195204062419069</c:v>
                </c:pt>
                <c:pt idx="23">
                  <c:v>10.001027666834249</c:v>
                </c:pt>
                <c:pt idx="24">
                  <c:v>10.284181075694603</c:v>
                </c:pt>
                <c:pt idx="25">
                  <c:v>10.570940831147926</c:v>
                </c:pt>
                <c:pt idx="26">
                  <c:v>12.643390809573241</c:v>
                </c:pt>
                <c:pt idx="27">
                  <c:v>16.676984708236613</c:v>
                </c:pt>
                <c:pt idx="28">
                  <c:v>22.143387968762561</c:v>
                </c:pt>
              </c:numCache>
            </c:numRef>
          </c:val>
          <c:extLst>
            <c:ext xmlns:c16="http://schemas.microsoft.com/office/drawing/2014/chart" uri="{C3380CC4-5D6E-409C-BE32-E72D297353CC}">
              <c16:uniqueId val="{00000001-2098-41D2-8CC1-36F46638AB49}"/>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63.972482849946353</c:v>
                </c:pt>
                <c:pt idx="1">
                  <c:v>64.341872809121895</c:v>
                </c:pt>
                <c:pt idx="2">
                  <c:v>64.674639830032433</c:v>
                </c:pt>
                <c:pt idx="3">
                  <c:v>64.972769859863291</c:v>
                </c:pt>
                <c:pt idx="4">
                  <c:v>65.240753243166097</c:v>
                </c:pt>
                <c:pt idx="5">
                  <c:v>65.480418153259066</c:v>
                </c:pt>
                <c:pt idx="6">
                  <c:v>65.702897235169061</c:v>
                </c:pt>
                <c:pt idx="7">
                  <c:v>65.917844835942418</c:v>
                </c:pt>
                <c:pt idx="8">
                  <c:v>66.200153590564966</c:v>
                </c:pt>
                <c:pt idx="9">
                  <c:v>66.557516273269485</c:v>
                </c:pt>
                <c:pt idx="10">
                  <c:v>66.909837568986845</c:v>
                </c:pt>
                <c:pt idx="11">
                  <c:v>67.238500984764528</c:v>
                </c:pt>
                <c:pt idx="12">
                  <c:v>67.550612939390291</c:v>
                </c:pt>
                <c:pt idx="13">
                  <c:v>67.862952976302736</c:v>
                </c:pt>
                <c:pt idx="14">
                  <c:v>68.199008116161139</c:v>
                </c:pt>
                <c:pt idx="15">
                  <c:v>68.518838762497055</c:v>
                </c:pt>
                <c:pt idx="16">
                  <c:v>68.685578691597087</c:v>
                </c:pt>
                <c:pt idx="17">
                  <c:v>68.732204533786685</c:v>
                </c:pt>
                <c:pt idx="18">
                  <c:v>68.706611474818303</c:v>
                </c:pt>
                <c:pt idx="19">
                  <c:v>68.515534842609114</c:v>
                </c:pt>
                <c:pt idx="20">
                  <c:v>68.26623797953836</c:v>
                </c:pt>
                <c:pt idx="21">
                  <c:v>68.108901696955925</c:v>
                </c:pt>
                <c:pt idx="22">
                  <c:v>68.09071339954879</c:v>
                </c:pt>
                <c:pt idx="23">
                  <c:v>68.159243361286286</c:v>
                </c:pt>
                <c:pt idx="24">
                  <c:v>68.266911448518783</c:v>
                </c:pt>
                <c:pt idx="25">
                  <c:v>68.406155659208409</c:v>
                </c:pt>
                <c:pt idx="26">
                  <c:v>68.675781639999585</c:v>
                </c:pt>
                <c:pt idx="27">
                  <c:v>67.36840538628195</c:v>
                </c:pt>
                <c:pt idx="28">
                  <c:v>62.938147458557111</c:v>
                </c:pt>
              </c:numCache>
            </c:numRef>
          </c:val>
          <c:extLst>
            <c:ext xmlns:c16="http://schemas.microsoft.com/office/drawing/2014/chart" uri="{C3380CC4-5D6E-409C-BE32-E72D297353CC}">
              <c16:uniqueId val="{00000002-2098-41D2-8CC1-36F46638AB49}"/>
            </c:ext>
          </c:extLst>
        </c:ser>
        <c:ser>
          <c:idx val="2"/>
          <c:order val="2"/>
          <c:spPr>
            <a:solidFill>
              <a:srgbClr val="C0E6F4"/>
            </a:solidFill>
            <a:ln w="9525" cmpd="sng" algn="ctr">
              <a:solidFill>
                <a:srgbClr val="808080"/>
              </a:solidFill>
              <a:prstDash val="solid"/>
            </a:ln>
          </c:spPr>
          <c:invertIfNegative val="0"/>
          <c:val>
            <c:numRef>
              <c:f>Sheet1!$A$3:$AC$3</c:f>
              <c:numCache>
                <c:formatCode>General</c:formatCode>
                <c:ptCount val="29"/>
                <c:pt idx="0">
                  <c:v>30.215312158614584</c:v>
                </c:pt>
                <c:pt idx="1">
                  <c:v>29.685401166407299</c:v>
                </c:pt>
                <c:pt idx="2">
                  <c:v>29.190123929966795</c:v>
                </c:pt>
                <c:pt idx="3">
                  <c:v>28.727957614585076</c:v>
                </c:pt>
                <c:pt idx="4">
                  <c:v>28.294755833561503</c:v>
                </c:pt>
                <c:pt idx="5">
                  <c:v>27.889662037575558</c:v>
                </c:pt>
                <c:pt idx="6">
                  <c:v>27.503245593770654</c:v>
                </c:pt>
                <c:pt idx="7">
                  <c:v>27.128496857962425</c:v>
                </c:pt>
                <c:pt idx="8">
                  <c:v>26.739525847104627</c:v>
                </c:pt>
                <c:pt idx="9">
                  <c:v>26.320948054703706</c:v>
                </c:pt>
                <c:pt idx="10">
                  <c:v>25.895137248649636</c:v>
                </c:pt>
                <c:pt idx="11">
                  <c:v>25.493893751122666</c:v>
                </c:pt>
                <c:pt idx="12">
                  <c:v>25.108549090429221</c:v>
                </c:pt>
                <c:pt idx="13">
                  <c:v>24.703925685880179</c:v>
                </c:pt>
                <c:pt idx="14">
                  <c:v>24.275805545209206</c:v>
                </c:pt>
                <c:pt idx="15">
                  <c:v>23.862729110195978</c:v>
                </c:pt>
                <c:pt idx="16">
                  <c:v>23.554770433091864</c:v>
                </c:pt>
                <c:pt idx="17">
                  <c:v>23.321365517085667</c:v>
                </c:pt>
                <c:pt idx="18">
                  <c:v>23.121493891289056</c:v>
                </c:pt>
                <c:pt idx="19">
                  <c:v>22.961832885976563</c:v>
                </c:pt>
                <c:pt idx="20">
                  <c:v>22.769897603882029</c:v>
                </c:pt>
                <c:pt idx="21">
                  <c:v>22.506138444501332</c:v>
                </c:pt>
                <c:pt idx="22">
                  <c:v>22.189766194209305</c:v>
                </c:pt>
                <c:pt idx="23">
                  <c:v>21.839728971879456</c:v>
                </c:pt>
                <c:pt idx="24">
                  <c:v>21.448907475786605</c:v>
                </c:pt>
                <c:pt idx="25">
                  <c:v>21.022903509643665</c:v>
                </c:pt>
                <c:pt idx="26">
                  <c:v>18.680827550427193</c:v>
                </c:pt>
                <c:pt idx="27">
                  <c:v>15.954609905481432</c:v>
                </c:pt>
                <c:pt idx="28">
                  <c:v>14.918464572680323</c:v>
                </c:pt>
              </c:numCache>
            </c:numRef>
          </c:val>
          <c:extLst>
            <c:ext xmlns:c16="http://schemas.microsoft.com/office/drawing/2014/chart" uri="{C3380CC4-5D6E-409C-BE32-E72D297353CC}">
              <c16:uniqueId val="{00000003-2098-41D2-8CC1-36F46638AB49}"/>
            </c:ext>
          </c:extLst>
        </c:ser>
        <c:dLbls>
          <c:showLegendKey val="0"/>
          <c:showVal val="0"/>
          <c:showCatName val="0"/>
          <c:showSerName val="0"/>
          <c:showPercent val="0"/>
          <c:showBubbleSize val="0"/>
        </c:dLbls>
        <c:gapWidth val="60"/>
        <c:overlap val="100"/>
        <c:axId val="817404303"/>
        <c:axId val="1"/>
      </c:barChart>
      <c:catAx>
        <c:axId val="81740430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17404303"/>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242962403174011E-3"/>
          <c:y val="2.4436090225563908E-2"/>
          <c:w val="0.98035140751936523"/>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16954.132880159999</c:v>
                </c:pt>
                <c:pt idx="1">
                  <c:v>16980.766345090004</c:v>
                </c:pt>
                <c:pt idx="2">
                  <c:v>18720.691777560005</c:v>
                </c:pt>
                <c:pt idx="3">
                  <c:v>19611.857703670004</c:v>
                </c:pt>
                <c:pt idx="4">
                  <c:v>21083.695842379992</c:v>
                </c:pt>
                <c:pt idx="5">
                  <c:v>22905.900395859997</c:v>
                </c:pt>
                <c:pt idx="6">
                  <c:v>25758.936666329995</c:v>
                </c:pt>
                <c:pt idx="7">
                  <c:v>27540.216889329989</c:v>
                </c:pt>
                <c:pt idx="8">
                  <c:v>27658.707261169999</c:v>
                </c:pt>
                <c:pt idx="9">
                  <c:v>27721.083048280001</c:v>
                </c:pt>
                <c:pt idx="10">
                  <c:v>27464.947256110005</c:v>
                </c:pt>
                <c:pt idx="11">
                  <c:v>28305.566273490003</c:v>
                </c:pt>
                <c:pt idx="12">
                  <c:v>28331.221529040002</c:v>
                </c:pt>
                <c:pt idx="13">
                  <c:v>30227.438106070003</c:v>
                </c:pt>
                <c:pt idx="14">
                  <c:v>31388.06189288</c:v>
                </c:pt>
                <c:pt idx="15">
                  <c:v>31694.440492409998</c:v>
                </c:pt>
                <c:pt idx="16">
                  <c:v>34082.334492829999</c:v>
                </c:pt>
                <c:pt idx="17">
                  <c:v>35741.809010440003</c:v>
                </c:pt>
                <c:pt idx="18">
                  <c:v>36301.392756319998</c:v>
                </c:pt>
                <c:pt idx="19">
                  <c:v>38716.875002250003</c:v>
                </c:pt>
                <c:pt idx="20">
                  <c:v>41760.535061790004</c:v>
                </c:pt>
                <c:pt idx="21">
                  <c:v>45975.708176479988</c:v>
                </c:pt>
                <c:pt idx="22">
                  <c:v>39399.48265256999</c:v>
                </c:pt>
                <c:pt idx="23">
                  <c:v>47808.049010729992</c:v>
                </c:pt>
              </c:numCache>
            </c:numRef>
          </c:val>
          <c:extLst>
            <c:ext xmlns:c16="http://schemas.microsoft.com/office/drawing/2014/chart" uri="{C3380CC4-5D6E-409C-BE32-E72D297353CC}">
              <c16:uniqueId val="{00000000-C5D1-468F-9A15-1461748B51A2}"/>
            </c:ext>
          </c:extLst>
        </c:ser>
        <c:dLbls>
          <c:showLegendKey val="0"/>
          <c:showVal val="0"/>
          <c:showCatName val="0"/>
          <c:showSerName val="0"/>
          <c:showPercent val="0"/>
          <c:showBubbleSize val="0"/>
        </c:dLbls>
        <c:gapWidth val="60"/>
        <c:overlap val="100"/>
        <c:axId val="1444473775"/>
        <c:axId val="1"/>
      </c:barChart>
      <c:catAx>
        <c:axId val="14444737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473775"/>
        <c:crosses val="min"/>
        <c:crossBetween val="between"/>
        <c:majorUnit val="5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81867024848894E-2"/>
          <c:y val="6.1388653683319222E-2"/>
          <c:w val="0.94828744123572872"/>
          <c:h val="0.8784928027095682"/>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Pt>
            <c:idx val="7"/>
            <c:invertIfNegative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0-6A36-4D77-89B1-A5DD675BF436}"/>
              </c:ext>
            </c:extLst>
          </c:dPt>
          <c:dPt>
            <c:idx val="8"/>
            <c:invertIfNegative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6A36-4D77-89B1-A5DD675BF436}"/>
              </c:ext>
            </c:extLst>
          </c:dPt>
          <c:dPt>
            <c:idx val="9"/>
            <c:invertIfNegative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2-6A36-4D77-89B1-A5DD675BF436}"/>
              </c:ext>
            </c:extLst>
          </c:dPt>
          <c:dLbls>
            <c:dLbl>
              <c:idx val="0"/>
              <c:layout>
                <c:manualLayout>
                  <c:x val="0"/>
                  <c:y val="-0.319644369178662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36-4D77-89B1-A5DD675BF436}"/>
                </c:ext>
              </c:extLst>
            </c:dLbl>
            <c:dLbl>
              <c:idx val="1"/>
              <c:layout>
                <c:manualLayout>
                  <c:x val="0"/>
                  <c:y val="-0.33996613039796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36-4D77-89B1-A5DD675BF436}"/>
                </c:ext>
              </c:extLst>
            </c:dLbl>
            <c:dLbl>
              <c:idx val="2"/>
              <c:layout>
                <c:manualLayout>
                  <c:x val="0"/>
                  <c:y val="-0.3645215918712955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36-4D77-89B1-A5DD675BF436}"/>
                </c:ext>
              </c:extLst>
            </c:dLbl>
            <c:dLbl>
              <c:idx val="3"/>
              <c:layout>
                <c:manualLayout>
                  <c:x val="0"/>
                  <c:y val="-0.3276883996613039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36-4D77-89B1-A5DD675BF436}"/>
                </c:ext>
              </c:extLst>
            </c:dLbl>
            <c:dLbl>
              <c:idx val="4"/>
              <c:layout>
                <c:manualLayout>
                  <c:x val="0"/>
                  <c:y val="-0.3276883996613039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36-4D77-89B1-A5DD675BF436}"/>
                </c:ext>
              </c:extLst>
            </c:dLbl>
            <c:dLbl>
              <c:idx val="5"/>
              <c:layout>
                <c:manualLayout>
                  <c:x val="0"/>
                  <c:y val="-0.3221845893310753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36-4D77-89B1-A5DD675BF436}"/>
                </c:ext>
              </c:extLst>
            </c:dLbl>
            <c:dLbl>
              <c:idx val="6"/>
              <c:layout>
                <c:manualLayout>
                  <c:x val="0"/>
                  <c:y val="-0.2709568162574089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36-4D77-89B1-A5DD675BF436}"/>
                </c:ext>
              </c:extLst>
            </c:dLbl>
            <c:dLbl>
              <c:idx val="7"/>
              <c:layout>
                <c:manualLayout>
                  <c:x val="0"/>
                  <c:y val="-0.2696867061812023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36-4D77-89B1-A5DD675BF436}"/>
                </c:ext>
              </c:extLst>
            </c:dLbl>
            <c:dLbl>
              <c:idx val="8"/>
              <c:layout>
                <c:manualLayout>
                  <c:x val="0"/>
                  <c:y val="-0.2667231160033869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36-4D77-89B1-A5DD675BF436}"/>
                </c:ext>
              </c:extLst>
            </c:dLbl>
            <c:dLbl>
              <c:idx val="9"/>
              <c:layout>
                <c:manualLayout>
                  <c:x val="0"/>
                  <c:y val="-0.4534292972057578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36-4D77-89B1-A5DD675BF43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2.2668000000000004</c:v>
                </c:pt>
                <c:pt idx="1">
                  <c:v>2.4215</c:v>
                </c:pt>
                <c:pt idx="2">
                  <c:v>2.6094999999999997</c:v>
                </c:pt>
                <c:pt idx="3">
                  <c:v>2.3247</c:v>
                </c:pt>
                <c:pt idx="4">
                  <c:v>2.3273999999999999</c:v>
                </c:pt>
                <c:pt idx="5">
                  <c:v>2.2845</c:v>
                </c:pt>
                <c:pt idx="6">
                  <c:v>1.8893</c:v>
                </c:pt>
                <c:pt idx="7">
                  <c:v>1.8775999999999999</c:v>
                </c:pt>
                <c:pt idx="8">
                  <c:v>1.8545000000000003</c:v>
                </c:pt>
                <c:pt idx="9">
                  <c:v>3.3</c:v>
                </c:pt>
              </c:numCache>
            </c:numRef>
          </c:val>
          <c:extLst>
            <c:ext xmlns:c16="http://schemas.microsoft.com/office/drawing/2014/chart" uri="{C3380CC4-5D6E-409C-BE32-E72D297353CC}">
              <c16:uniqueId val="{0000000A-6A36-4D77-89B1-A5DD675BF436}"/>
            </c:ext>
          </c:extLst>
        </c:ser>
        <c:dLbls>
          <c:showLegendKey val="0"/>
          <c:showVal val="0"/>
          <c:showCatName val="0"/>
          <c:showSerName val="0"/>
          <c:showPercent val="0"/>
          <c:showBubbleSize val="0"/>
        </c:dLbls>
        <c:gapWidth val="60"/>
        <c:overlap val="100"/>
        <c:axId val="1347538448"/>
        <c:axId val="1"/>
      </c:barChart>
      <c:catAx>
        <c:axId val="1347538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00000000000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47538448"/>
        <c:crosses val="min"/>
        <c:crossBetween val="between"/>
        <c:majorUnit val="0.2"/>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89620699794178E-2"/>
          <c:y val="2.5452765540871267E-2"/>
          <c:w val="0.96942075860041166"/>
          <c:h val="0.9490944689182574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Sheet1!$A$1:$K$1</c:f>
              <c:numCache>
                <c:formatCode>General</c:formatCode>
                <c:ptCount val="11"/>
                <c:pt idx="0">
                  <c:v>178184</c:v>
                </c:pt>
                <c:pt idx="1">
                  <c:v>175834</c:v>
                </c:pt>
                <c:pt idx="2">
                  <c:v>204390</c:v>
                </c:pt>
                <c:pt idx="3">
                  <c:v>227181</c:v>
                </c:pt>
                <c:pt idx="4">
                  <c:v>403435</c:v>
                </c:pt>
                <c:pt idx="5">
                  <c:v>470932</c:v>
                </c:pt>
                <c:pt idx="6">
                  <c:v>513394</c:v>
                </c:pt>
                <c:pt idx="7">
                  <c:v>517055</c:v>
                </c:pt>
                <c:pt idx="8">
                  <c:v>610993</c:v>
                </c:pt>
                <c:pt idx="9">
                  <c:v>606485</c:v>
                </c:pt>
                <c:pt idx="10">
                  <c:v>654624</c:v>
                </c:pt>
              </c:numCache>
            </c:numRef>
          </c:val>
          <c:extLst>
            <c:ext xmlns:c16="http://schemas.microsoft.com/office/drawing/2014/chart" uri="{C3380CC4-5D6E-409C-BE32-E72D297353CC}">
              <c16:uniqueId val="{00000000-D901-4FA1-950A-1FDDA0C511D2}"/>
            </c:ext>
          </c:extLst>
        </c:ser>
        <c:ser>
          <c:idx val="1"/>
          <c:order val="1"/>
          <c:spPr>
            <a:solidFill>
              <a:srgbClr val="C0E6F4"/>
            </a:solidFill>
            <a:ln w="9525" cmpd="sng" algn="ctr">
              <a:solidFill>
                <a:srgbClr val="808080"/>
              </a:solidFill>
              <a:prstDash val="solid"/>
            </a:ln>
          </c:spPr>
          <c:invertIfNegative val="0"/>
          <c:val>
            <c:numRef>
              <c:f>Sheet1!$A$2:$K$2</c:f>
              <c:numCache>
                <c:formatCode>General</c:formatCode>
                <c:ptCount val="11"/>
                <c:pt idx="0">
                  <c:v>925433</c:v>
                </c:pt>
                <c:pt idx="1">
                  <c:v>946497</c:v>
                </c:pt>
                <c:pt idx="2">
                  <c:v>927462</c:v>
                </c:pt>
                <c:pt idx="3">
                  <c:v>832826</c:v>
                </c:pt>
                <c:pt idx="4">
                  <c:v>876143</c:v>
                </c:pt>
                <c:pt idx="5">
                  <c:v>1053192</c:v>
                </c:pt>
                <c:pt idx="6">
                  <c:v>1006766</c:v>
                </c:pt>
                <c:pt idx="7">
                  <c:v>1095430</c:v>
                </c:pt>
                <c:pt idx="8">
                  <c:v>1239004</c:v>
                </c:pt>
                <c:pt idx="9">
                  <c:v>1301149</c:v>
                </c:pt>
                <c:pt idx="10">
                  <c:v>1456714</c:v>
                </c:pt>
              </c:numCache>
            </c:numRef>
          </c:val>
          <c:extLst>
            <c:ext xmlns:c16="http://schemas.microsoft.com/office/drawing/2014/chart" uri="{C3380CC4-5D6E-409C-BE32-E72D297353CC}">
              <c16:uniqueId val="{00000001-D901-4FA1-950A-1FDDA0C511D2}"/>
            </c:ext>
          </c:extLst>
        </c:ser>
        <c:dLbls>
          <c:showLegendKey val="0"/>
          <c:showVal val="0"/>
          <c:showCatName val="0"/>
          <c:showSerName val="0"/>
          <c:showPercent val="0"/>
          <c:showBubbleSize val="0"/>
        </c:dLbls>
        <c:gapWidth val="60"/>
        <c:axId val="1444479055"/>
        <c:axId val="1"/>
      </c:barChart>
      <c:catAx>
        <c:axId val="14444790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44479055"/>
        <c:crosses val="min"/>
        <c:crossBetween val="between"/>
        <c:majorUnit val="100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14069132807762E-2"/>
          <c:y val="0.10041407867494824"/>
          <c:w val="0.93632504548211037"/>
          <c:h val="0.79917184265010355"/>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57B-4A17-A8C1-31D46F22667B}"/>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57B-4A17-A8C1-31D46F22667B}"/>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57B-4A17-A8C1-31D46F22667B}"/>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157B-4A17-A8C1-31D46F22667B}"/>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157B-4A17-A8C1-31D46F22667B}"/>
              </c:ext>
            </c:extLst>
          </c:dPt>
          <c:dPt>
            <c:idx val="5"/>
            <c:bubble3D val="0"/>
            <c:spPr>
              <a:solidFill>
                <a:srgbClr val="FFEFCF"/>
              </a:solidFill>
              <a:ln w="9525" cmpd="sng" algn="ctr">
                <a:solidFill>
                  <a:srgbClr val="808080"/>
                </a:solidFill>
                <a:prstDash val="solid"/>
              </a:ln>
            </c:spPr>
            <c:extLst>
              <c:ext xmlns:c16="http://schemas.microsoft.com/office/drawing/2014/chart" uri="{C3380CC4-5D6E-409C-BE32-E72D297353CC}">
                <c16:uniqueId val="{00000005-157B-4A17-A8C1-31D46F22667B}"/>
              </c:ext>
            </c:extLst>
          </c:dPt>
          <c:dPt>
            <c:idx val="6"/>
            <c:bubble3D val="0"/>
            <c:spPr>
              <a:solidFill>
                <a:srgbClr val="FFFFCC"/>
              </a:solidFill>
              <a:ln w="9525" cmpd="sng" algn="ctr">
                <a:solidFill>
                  <a:srgbClr val="808080"/>
                </a:solidFill>
                <a:prstDash val="solid"/>
              </a:ln>
            </c:spPr>
            <c:extLst>
              <c:ext xmlns:c16="http://schemas.microsoft.com/office/drawing/2014/chart" uri="{C3380CC4-5D6E-409C-BE32-E72D297353CC}">
                <c16:uniqueId val="{00000006-157B-4A17-A8C1-31D46F22667B}"/>
              </c:ext>
            </c:extLst>
          </c:dPt>
          <c:dPt>
            <c:idx val="7"/>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7-157B-4A17-A8C1-31D46F22667B}"/>
              </c:ext>
            </c:extLst>
          </c:dPt>
          <c:dLbls>
            <c:dLbl>
              <c:idx val="0"/>
              <c:layout>
                <c:manualLayout>
                  <c:x val="0.11097634930260764"/>
                  <c:y val="-0.11387163561076605"/>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57B-4A17-A8C1-31D46F22667B}"/>
                </c:ext>
              </c:extLst>
            </c:dLbl>
            <c:dLbl>
              <c:idx val="1"/>
              <c:layout>
                <c:manualLayout>
                  <c:x val="0.15100060642813826"/>
                  <c:y val="6.780538302277432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57B-4A17-A8C1-31D46F22667B}"/>
                </c:ext>
              </c:extLst>
            </c:dLbl>
            <c:dLbl>
              <c:idx val="2"/>
              <c:layout>
                <c:manualLayout>
                  <c:x val="8.4899939357186167E-3"/>
                  <c:y val="0.1651138716356107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57B-4A17-A8C1-31D46F22667B}"/>
                </c:ext>
              </c:extLst>
            </c:dLbl>
            <c:dLbl>
              <c:idx val="3"/>
              <c:layout>
                <c:manualLayout>
                  <c:x val="-9.6422073984232873E-2"/>
                  <c:y val="0.1340579710144927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57B-4A17-A8C1-31D46F22667B}"/>
                </c:ext>
              </c:extLst>
            </c:dLbl>
            <c:dLbl>
              <c:idx val="4"/>
              <c:layout>
                <c:manualLayout>
                  <c:x val="-0.14493632504548212"/>
                  <c:y val="9.42028985507246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57B-4A17-A8C1-31D46F22667B}"/>
                </c:ext>
              </c:extLst>
            </c:dLbl>
            <c:dLbl>
              <c:idx val="5"/>
              <c:layout>
                <c:manualLayout>
                  <c:x val="-0.17040630685263797"/>
                  <c:y val="5.952380952380952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57B-4A17-A8C1-31D46F22667B}"/>
                </c:ext>
              </c:extLst>
            </c:dLbl>
            <c:dLbl>
              <c:idx val="6"/>
              <c:layout>
                <c:manualLayout>
                  <c:x val="-0.18556701030927836"/>
                  <c:y val="2.5362318840579712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57B-4A17-A8C1-31D46F22667B}"/>
                </c:ext>
              </c:extLst>
            </c:dLbl>
            <c:dLbl>
              <c:idx val="7"/>
              <c:layout>
                <c:manualLayout>
                  <c:x val="-0.1249241964827168"/>
                  <c:y val="-0.1009316770186335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57B-4A17-A8C1-31D46F22667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22.1</c:v>
                </c:pt>
                <c:pt idx="1">
                  <c:v>21.3</c:v>
                </c:pt>
                <c:pt idx="2">
                  <c:v>11.8</c:v>
                </c:pt>
                <c:pt idx="3">
                  <c:v>7.2000000000000011</c:v>
                </c:pt>
                <c:pt idx="4">
                  <c:v>4.5</c:v>
                </c:pt>
                <c:pt idx="5">
                  <c:v>3.9</c:v>
                </c:pt>
                <c:pt idx="6">
                  <c:v>3.3000000000000003</c:v>
                </c:pt>
                <c:pt idx="7">
                  <c:v>25.899999999999991</c:v>
                </c:pt>
              </c:numCache>
            </c:numRef>
          </c:val>
          <c:extLst>
            <c:ext xmlns:c16="http://schemas.microsoft.com/office/drawing/2014/chart" uri="{C3380CC4-5D6E-409C-BE32-E72D297353CC}">
              <c16:uniqueId val="{00000008-157B-4A17-A8C1-31D46F22667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19073083778965E-2"/>
          <c:y val="5.2910052910052907E-2"/>
          <c:w val="0.89732620320855616"/>
          <c:h val="0.86384479717813056"/>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2.4420677361853833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8D8-4A60-8909-B443AF1ABB7B}"/>
                </c:ext>
              </c:extLst>
            </c:dLbl>
            <c:dLbl>
              <c:idx val="1"/>
              <c:layout>
                <c:manualLayout>
                  <c:x val="-4.9910873440285209E-3"/>
                  <c:y val="2.857142857142857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D8-4A60-8909-B443AF1ABB7B}"/>
                </c:ext>
              </c:extLst>
            </c:dLbl>
            <c:dLbl>
              <c:idx val="3"/>
              <c:layout>
                <c:manualLayout>
                  <c:x val="6.773618538324421E-3"/>
                  <c:y val="3.844797178130511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Sheet1!$A$2:$J$2</c:f>
              <c:numCache>
                <c:formatCode>General</c:formatCode>
                <c:ptCount val="10"/>
                <c:pt idx="0">
                  <c:v>794</c:v>
                </c:pt>
                <c:pt idx="1">
                  <c:v>836</c:v>
                </c:pt>
                <c:pt idx="2">
                  <c:v>884</c:v>
                </c:pt>
                <c:pt idx="3">
                  <c:v>915</c:v>
                </c:pt>
                <c:pt idx="4">
                  <c:v>902</c:v>
                </c:pt>
                <c:pt idx="5">
                  <c:v>939</c:v>
                </c:pt>
                <c:pt idx="6">
                  <c:v>960</c:v>
                </c:pt>
                <c:pt idx="7">
                  <c:v>973</c:v>
                </c:pt>
                <c:pt idx="8">
                  <c:v>1001</c:v>
                </c:pt>
                <c:pt idx="9">
                  <c:v>1031</c:v>
                </c:pt>
              </c:numCache>
            </c:numRef>
          </c:yVal>
          <c:smooth val="0"/>
          <c:extLst>
            <c:ext xmlns:c16="http://schemas.microsoft.com/office/drawing/2014/chart" uri="{C3380CC4-5D6E-409C-BE32-E72D297353CC}">
              <c16:uniqueId val="{00000009-F8D8-4A60-8909-B443AF1ABB7B}"/>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2.3172905525846704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8D8-4A60-8909-B443AF1ABB7B}"/>
                </c:ext>
              </c:extLst>
            </c:dLbl>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8D8-4A60-8909-B443AF1ABB7B}"/>
                </c:ext>
              </c:extLst>
            </c:dLbl>
            <c:dLbl>
              <c:idx val="3"/>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Sheet1!$A$3:$J$3</c:f>
              <c:numCache>
                <c:formatCode>General</c:formatCode>
                <c:ptCount val="10"/>
                <c:pt idx="0">
                  <c:v>1119</c:v>
                </c:pt>
                <c:pt idx="1">
                  <c:v>1152</c:v>
                </c:pt>
                <c:pt idx="2">
                  <c:v>1186</c:v>
                </c:pt>
                <c:pt idx="3">
                  <c:v>1211</c:v>
                </c:pt>
                <c:pt idx="4">
                  <c:v>1213</c:v>
                </c:pt>
                <c:pt idx="5">
                  <c:v>1248</c:v>
                </c:pt>
                <c:pt idx="6">
                  <c:v>1271</c:v>
                </c:pt>
                <c:pt idx="7">
                  <c:v>1331</c:v>
                </c:pt>
                <c:pt idx="8">
                  <c:v>1359</c:v>
                </c:pt>
                <c:pt idx="9">
                  <c:v>1379</c:v>
                </c:pt>
              </c:numCache>
            </c:numRef>
          </c:yVal>
          <c:smooth val="0"/>
          <c:extLst>
            <c:ext xmlns:c16="http://schemas.microsoft.com/office/drawing/2014/chart" uri="{C3380CC4-5D6E-409C-BE32-E72D297353CC}">
              <c16:uniqueId val="{00000014-F8D8-4A60-8909-B443AF1ABB7B}"/>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2.3172905525846704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8D8-4A60-8909-B443AF1ABB7B}"/>
                </c:ext>
              </c:extLst>
            </c:dLbl>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8D8-4A60-8909-B443AF1ABB7B}"/>
                </c:ext>
              </c:extLst>
            </c:dLbl>
            <c:dLbl>
              <c:idx val="3"/>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8D8-4A60-8909-B443AF1ABB7B}"/>
                </c:ext>
              </c:extLst>
            </c:dLbl>
            <c:dLbl>
              <c:idx val="4"/>
              <c:layout>
                <c:manualLayout>
                  <c:x val="8.0213903743315516E-3"/>
                  <c:y val="4.373897707231040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Sheet1!$A$4:$J$4</c:f>
              <c:numCache>
                <c:formatCode>General</c:formatCode>
                <c:ptCount val="10"/>
                <c:pt idx="0">
                  <c:v>5518</c:v>
                </c:pt>
                <c:pt idx="1">
                  <c:v>5470</c:v>
                </c:pt>
                <c:pt idx="2">
                  <c:v>5635</c:v>
                </c:pt>
                <c:pt idx="3">
                  <c:v>5846</c:v>
                </c:pt>
                <c:pt idx="4">
                  <c:v>6098</c:v>
                </c:pt>
                <c:pt idx="5">
                  <c:v>6080</c:v>
                </c:pt>
                <c:pt idx="6">
                  <c:v>6276</c:v>
                </c:pt>
                <c:pt idx="7">
                  <c:v>6255</c:v>
                </c:pt>
                <c:pt idx="8">
                  <c:v>5750</c:v>
                </c:pt>
                <c:pt idx="9">
                  <c:v>5867</c:v>
                </c:pt>
              </c:numCache>
            </c:numRef>
          </c:yVal>
          <c:smooth val="0"/>
          <c:extLst>
            <c:ext xmlns:c16="http://schemas.microsoft.com/office/drawing/2014/chart" uri="{C3380CC4-5D6E-409C-BE32-E72D297353CC}">
              <c16:uniqueId val="{0000001F-F8D8-4A60-8909-B443AF1ABB7B}"/>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8D8-4A60-8909-B443AF1ABB7B}"/>
                </c:ext>
              </c:extLst>
            </c:dLbl>
            <c:dLbl>
              <c:idx val="3"/>
              <c:layout>
                <c:manualLayout>
                  <c:x val="1.2121212121212121E-2"/>
                  <c:y val="2.3633156966490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Sheet1!$A$5:$J$5</c:f>
              <c:numCache>
                <c:formatCode>General</c:formatCode>
                <c:ptCount val="10"/>
                <c:pt idx="0">
                  <c:v>4015</c:v>
                </c:pt>
                <c:pt idx="1">
                  <c:v>4679</c:v>
                </c:pt>
                <c:pt idx="2">
                  <c:v>4892</c:v>
                </c:pt>
                <c:pt idx="3">
                  <c:v>5557</c:v>
                </c:pt>
                <c:pt idx="4">
                  <c:v>6383</c:v>
                </c:pt>
                <c:pt idx="5">
                  <c:v>6538</c:v>
                </c:pt>
                <c:pt idx="6">
                  <c:v>6828</c:v>
                </c:pt>
                <c:pt idx="7">
                  <c:v>7597</c:v>
                </c:pt>
                <c:pt idx="8">
                  <c:v>8053</c:v>
                </c:pt>
                <c:pt idx="9">
                  <c:v>8630</c:v>
                </c:pt>
              </c:numCache>
            </c:numRef>
          </c:yVal>
          <c:smooth val="0"/>
          <c:extLst>
            <c:ext xmlns:c16="http://schemas.microsoft.com/office/drawing/2014/chart" uri="{C3380CC4-5D6E-409C-BE32-E72D297353CC}">
              <c16:uniqueId val="{00000029-F8D8-4A60-8909-B443AF1ABB7B}"/>
            </c:ext>
          </c:extLst>
        </c:ser>
        <c:ser>
          <c:idx val="4"/>
          <c:order val="4"/>
          <c:spPr>
            <a:ln w="9525" cmpd="sng" algn="ctr">
              <a:solidFill>
                <a:srgbClr val="CFA649"/>
              </a:solidFill>
              <a:prstDash val="solid"/>
            </a:ln>
          </c:spPr>
          <c:marker>
            <c:symbol val="circle"/>
            <c:size val="6"/>
            <c:spPr>
              <a:solidFill>
                <a:srgbClr val="FFFFFF"/>
              </a:solidFill>
              <a:ln w="9525" cmpd="sng" algn="ctr">
                <a:solidFill>
                  <a:srgbClr val="CFA649"/>
                </a:solidFill>
                <a:prstDash val="solid"/>
              </a:ln>
            </c:spPr>
          </c:marker>
          <c:dLbls>
            <c:dLbl>
              <c:idx val="0"/>
              <c:layout>
                <c:manualLayout>
                  <c:x val="2.3172905525846704E-2"/>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F8D8-4A60-8909-B443AF1ABB7B}"/>
                </c:ext>
              </c:extLst>
            </c:dLbl>
            <c:dLbl>
              <c:idx val="1"/>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F8D8-4A60-8909-B443AF1ABB7B}"/>
                </c:ext>
              </c:extLst>
            </c:dLbl>
            <c:dLbl>
              <c:idx val="2"/>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F8D8-4A60-8909-B443AF1ABB7B}"/>
                </c:ext>
              </c:extLst>
            </c:dLbl>
            <c:dLbl>
              <c:idx val="3"/>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F8D8-4A60-8909-B443AF1ABB7B}"/>
                </c:ext>
              </c:extLst>
            </c:dLbl>
            <c:dLbl>
              <c:idx val="4"/>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F8D8-4A60-8909-B443AF1ABB7B}"/>
                </c:ext>
              </c:extLst>
            </c:dLbl>
            <c:dLbl>
              <c:idx val="5"/>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F8D8-4A60-8909-B443AF1ABB7B}"/>
                </c:ext>
              </c:extLst>
            </c:dLbl>
            <c:dLbl>
              <c:idx val="6"/>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F8D8-4A60-8909-B443AF1ABB7B}"/>
                </c:ext>
              </c:extLst>
            </c:dLbl>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F8D8-4A60-8909-B443AF1ABB7B}"/>
                </c:ext>
              </c:extLst>
            </c:dLbl>
            <c:dLbl>
              <c:idx val="8"/>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F8D8-4A60-8909-B443AF1ABB7B}"/>
                </c:ext>
              </c:extLst>
            </c:dLbl>
            <c:dLbl>
              <c:idx val="9"/>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Sheet1!$A$6:$J$6</c:f>
              <c:numCache>
                <c:formatCode>General</c:formatCode>
                <c:ptCount val="10"/>
                <c:pt idx="0">
                  <c:v>1897</c:v>
                </c:pt>
                <c:pt idx="1">
                  <c:v>2121</c:v>
                </c:pt>
                <c:pt idx="2">
                  <c:v>2269</c:v>
                </c:pt>
                <c:pt idx="3">
                  <c:v>2520</c:v>
                </c:pt>
                <c:pt idx="4">
                  <c:v>2714</c:v>
                </c:pt>
                <c:pt idx="5">
                  <c:v>2823</c:v>
                </c:pt>
                <c:pt idx="6">
                  <c:v>2850</c:v>
                </c:pt>
                <c:pt idx="7">
                  <c:v>3035</c:v>
                </c:pt>
                <c:pt idx="8">
                  <c:v>3127</c:v>
                </c:pt>
                <c:pt idx="9">
                  <c:v>3277</c:v>
                </c:pt>
              </c:numCache>
            </c:numRef>
          </c:yVal>
          <c:smooth val="0"/>
          <c:extLst>
            <c:ext xmlns:c16="http://schemas.microsoft.com/office/drawing/2014/chart" uri="{C3380CC4-5D6E-409C-BE32-E72D297353CC}">
              <c16:uniqueId val="{00000034-F8D8-4A60-8909-B443AF1ABB7B}"/>
            </c:ext>
          </c:extLst>
        </c:ser>
        <c:ser>
          <c:idx val="5"/>
          <c:order val="5"/>
          <c:spPr>
            <a:ln w="9525" cmpd="sng" algn="ctr">
              <a:solidFill>
                <a:srgbClr val="DC8700"/>
              </a:solidFill>
              <a:prstDash val="solid"/>
            </a:ln>
          </c:spPr>
          <c:marker>
            <c:symbol val="square"/>
            <c:size val="6"/>
            <c:spPr>
              <a:solidFill>
                <a:srgbClr val="FFFFFF"/>
              </a:solidFill>
              <a:ln w="9525" cmpd="sng" algn="ctr">
                <a:solidFill>
                  <a:srgbClr val="DC8700"/>
                </a:solidFill>
                <a:prstDash val="solid"/>
              </a:ln>
            </c:spPr>
          </c:marker>
          <c:dLbls>
            <c:dLbl>
              <c:idx val="7"/>
              <c:layout>
                <c:manualLayout>
                  <c:x val="0"/>
                  <c:y val="3.809523809523809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F8D8-4A60-8909-B443AF1ABB7B}"/>
                </c:ext>
              </c:extLst>
            </c:dLbl>
            <c:dLbl>
              <c:idx val="9"/>
              <c:layout>
                <c:manualLayout>
                  <c:x val="2.4420677361853833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F8D8-4A60-8909-B443AF1AB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Sheet1!$A$7:$J$7</c:f>
              <c:numCache>
                <c:formatCode>General</c:formatCode>
                <c:ptCount val="10"/>
                <c:pt idx="0">
                  <c:v>896</c:v>
                </c:pt>
                <c:pt idx="1">
                  <c:v>931</c:v>
                </c:pt>
                <c:pt idx="2">
                  <c:v>947</c:v>
                </c:pt>
                <c:pt idx="3">
                  <c:v>966</c:v>
                </c:pt>
                <c:pt idx="4">
                  <c:v>961</c:v>
                </c:pt>
                <c:pt idx="5">
                  <c:v>982</c:v>
                </c:pt>
                <c:pt idx="6">
                  <c:v>964</c:v>
                </c:pt>
                <c:pt idx="7">
                  <c:v>973</c:v>
                </c:pt>
                <c:pt idx="8">
                  <c:v>959</c:v>
                </c:pt>
                <c:pt idx="9">
                  <c:v>926</c:v>
                </c:pt>
              </c:numCache>
            </c:numRef>
          </c:yVal>
          <c:smooth val="0"/>
          <c:extLst>
            <c:ext xmlns:c16="http://schemas.microsoft.com/office/drawing/2014/chart" uri="{C3380CC4-5D6E-409C-BE32-E72D297353CC}">
              <c16:uniqueId val="{00000037-F8D8-4A60-8909-B443AF1ABB7B}"/>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9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
        <c:crosses val="min"/>
        <c:crossBetween val="midCat"/>
        <c:majorUnit val="5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0.12163948876156898"/>
          <c:w val="0.98125450612833454"/>
          <c:h val="0.79330101366240635"/>
        </c:manualLayout>
      </c:layout>
      <c:barChart>
        <c:barDir val="col"/>
        <c:grouping val="stacked"/>
        <c:varyColors val="0"/>
        <c:ser>
          <c:idx val="0"/>
          <c:order val="0"/>
          <c:spPr>
            <a:solidFill>
              <a:schemeClr val="accent1"/>
            </a:solidFill>
            <a:ln>
              <a:noFill/>
            </a:ln>
          </c:spPr>
          <c:invertIfNegative val="0"/>
          <c:dLbls>
            <c:dLbl>
              <c:idx val="0"/>
              <c:layout>
                <c:manualLayout>
                  <c:x val="0"/>
                  <c:y val="-6.0819744380784489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B7E-491E-BA30-E12CBBE05FBB}"/>
                </c:ext>
              </c:extLst>
            </c:dLbl>
            <c:dLbl>
              <c:idx val="1"/>
              <c:layout>
                <c:manualLayout>
                  <c:x val="0"/>
                  <c:y val="-6.4345526663728517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B7E-491E-BA30-E12CBBE05FBB}"/>
                </c:ext>
              </c:extLst>
            </c:dLbl>
            <c:dLbl>
              <c:idx val="2"/>
              <c:layout>
                <c:manualLayout>
                  <c:x val="0"/>
                  <c:y val="-6.9634200088144554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B7E-491E-BA30-E12CBBE05FBB}"/>
                </c:ext>
              </c:extLst>
            </c:dLbl>
            <c:dLbl>
              <c:idx val="3"/>
              <c:layout>
                <c:manualLayout>
                  <c:x val="0"/>
                  <c:y val="-7.8889378580872638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B7E-491E-BA30-E12CBBE05FBB}"/>
                </c:ext>
              </c:extLst>
            </c:dLbl>
            <c:dLbl>
              <c:idx val="4"/>
              <c:layout>
                <c:manualLayout>
                  <c:x val="0"/>
                  <c:y val="-9.2111062141912739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B7E-491E-BA30-E12CBBE05FBB}"/>
                </c:ext>
              </c:extLst>
            </c:dLbl>
            <c:dLbl>
              <c:idx val="5"/>
              <c:layout>
                <c:manualLayout>
                  <c:x val="0"/>
                  <c:y val="-0.1031291317761128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B7E-491E-BA30-E12CBBE05FBB}"/>
                </c:ext>
              </c:extLst>
            </c:dLbl>
            <c:dLbl>
              <c:idx val="6"/>
              <c:layout>
                <c:manualLayout>
                  <c:x val="0"/>
                  <c:y val="-0.12252093433230499"/>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B7E-491E-BA30-E12CBBE05FBB}"/>
                </c:ext>
              </c:extLst>
            </c:dLbl>
            <c:dLbl>
              <c:idx val="7"/>
              <c:layout>
                <c:manualLayout>
                  <c:x val="0"/>
                  <c:y val="-0.1895107977082415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B7E-491E-BA30-E12CBBE05FBB}"/>
                </c:ext>
              </c:extLst>
            </c:dLbl>
            <c:dLbl>
              <c:idx val="8"/>
              <c:layout>
                <c:manualLayout>
                  <c:x val="0"/>
                  <c:y val="-0.29704715733803438"/>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B7E-491E-BA30-E12CBBE05FBB}"/>
                </c:ext>
              </c:extLst>
            </c:dLbl>
            <c:dLbl>
              <c:idx val="9"/>
              <c:layout>
                <c:manualLayout>
                  <c:x val="0"/>
                  <c:y val="-0.4332304980167474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B7E-491E-BA30-E12CBBE05FB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19</c:v>
                </c:pt>
                <c:pt idx="1">
                  <c:v>22.2</c:v>
                </c:pt>
                <c:pt idx="2">
                  <c:v>26.4</c:v>
                </c:pt>
                <c:pt idx="3">
                  <c:v>33.5</c:v>
                </c:pt>
                <c:pt idx="4">
                  <c:v>44</c:v>
                </c:pt>
                <c:pt idx="5">
                  <c:v>52.8</c:v>
                </c:pt>
                <c:pt idx="6">
                  <c:v>68</c:v>
                </c:pt>
                <c:pt idx="7">
                  <c:v>121.6</c:v>
                </c:pt>
                <c:pt idx="8">
                  <c:v>207</c:v>
                </c:pt>
                <c:pt idx="9">
                  <c:v>315</c:v>
                </c:pt>
              </c:numCache>
            </c:numRef>
          </c:val>
          <c:extLst>
            <c:ext xmlns:c16="http://schemas.microsoft.com/office/drawing/2014/chart" uri="{C3380CC4-5D6E-409C-BE32-E72D297353CC}">
              <c16:uniqueId val="{0000000A-DB7E-491E-BA30-E12CBBE05FBB}"/>
            </c:ext>
          </c:extLst>
        </c:ser>
        <c:dLbls>
          <c:showLegendKey val="0"/>
          <c:showVal val="0"/>
          <c:showCatName val="0"/>
          <c:showSerName val="0"/>
          <c:showPercent val="0"/>
          <c:showBubbleSize val="0"/>
        </c:dLbls>
        <c:gapWidth val="80"/>
        <c:overlap val="100"/>
        <c:axId val="1444306255"/>
        <c:axId val="1"/>
      </c:barChart>
      <c:catAx>
        <c:axId val="14443062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15"/>
          <c:min val="0"/>
        </c:scaling>
        <c:delete val="1"/>
        <c:axPos val="l"/>
        <c:numFmt formatCode="General" sourceLinked="1"/>
        <c:majorTickMark val="out"/>
        <c:minorTickMark val="none"/>
        <c:tickLblPos val="nextTo"/>
        <c:crossAx val="1444306255"/>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05882352941176E-2"/>
          <c:y val="2.391904323827047E-2"/>
          <c:w val="0.97058823529411764"/>
          <c:h val="0.95216191352345902"/>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Sheet1!$A$1:$K$1</c:f>
              <c:numCache>
                <c:formatCode>General</c:formatCode>
                <c:ptCount val="11"/>
                <c:pt idx="0">
                  <c:v>878147</c:v>
                </c:pt>
                <c:pt idx="1">
                  <c:v>827082</c:v>
                </c:pt>
                <c:pt idx="2">
                  <c:v>875310</c:v>
                </c:pt>
                <c:pt idx="3">
                  <c:v>1172518</c:v>
                </c:pt>
                <c:pt idx="4">
                  <c:v>1430427</c:v>
                </c:pt>
                <c:pt idx="5">
                  <c:v>1826051</c:v>
                </c:pt>
                <c:pt idx="6">
                  <c:v>1905245</c:v>
                </c:pt>
                <c:pt idx="7">
                  <c:v>1899097</c:v>
                </c:pt>
                <c:pt idx="8">
                  <c:v>2199316</c:v>
                </c:pt>
                <c:pt idx="9">
                  <c:v>2266231</c:v>
                </c:pt>
                <c:pt idx="10">
                  <c:v>2481467</c:v>
                </c:pt>
              </c:numCache>
            </c:numRef>
          </c:val>
          <c:extLst>
            <c:ext xmlns:c16="http://schemas.microsoft.com/office/drawing/2014/chart" uri="{C3380CC4-5D6E-409C-BE32-E72D297353CC}">
              <c16:uniqueId val="{00000000-24C5-4C22-9AA1-5AEA468CF132}"/>
            </c:ext>
          </c:extLst>
        </c:ser>
        <c:ser>
          <c:idx val="1"/>
          <c:order val="1"/>
          <c:spPr>
            <a:solidFill>
              <a:srgbClr val="C0E6F4"/>
            </a:solidFill>
            <a:ln w="9525" cmpd="sng" algn="ctr">
              <a:solidFill>
                <a:srgbClr val="808080"/>
              </a:solidFill>
              <a:prstDash val="solid"/>
            </a:ln>
          </c:spPr>
          <c:invertIfNegative val="0"/>
          <c:val>
            <c:numRef>
              <c:f>Sheet1!$A$2:$K$2</c:f>
              <c:numCache>
                <c:formatCode>General</c:formatCode>
                <c:ptCount val="11"/>
                <c:pt idx="0">
                  <c:v>4296440</c:v>
                </c:pt>
                <c:pt idx="1">
                  <c:v>4217109</c:v>
                </c:pt>
                <c:pt idx="2">
                  <c:v>4449096</c:v>
                </c:pt>
                <c:pt idx="3">
                  <c:v>4363425</c:v>
                </c:pt>
                <c:pt idx="4">
                  <c:v>4911311</c:v>
                </c:pt>
                <c:pt idx="5">
                  <c:v>4958182</c:v>
                </c:pt>
                <c:pt idx="6">
                  <c:v>6874905</c:v>
                </c:pt>
                <c:pt idx="7">
                  <c:v>4559343</c:v>
                </c:pt>
                <c:pt idx="8">
                  <c:v>4986408</c:v>
                </c:pt>
                <c:pt idx="9">
                  <c:v>5429300</c:v>
                </c:pt>
                <c:pt idx="10">
                  <c:v>6500115</c:v>
                </c:pt>
              </c:numCache>
            </c:numRef>
          </c:val>
          <c:extLst>
            <c:ext xmlns:c16="http://schemas.microsoft.com/office/drawing/2014/chart" uri="{C3380CC4-5D6E-409C-BE32-E72D297353CC}">
              <c16:uniqueId val="{00000001-24C5-4C22-9AA1-5AEA468CF132}"/>
            </c:ext>
          </c:extLst>
        </c:ser>
        <c:dLbls>
          <c:showLegendKey val="0"/>
          <c:showVal val="0"/>
          <c:showCatName val="0"/>
          <c:showSerName val="0"/>
          <c:showPercent val="0"/>
          <c:showBubbleSize val="0"/>
        </c:dLbls>
        <c:gapWidth val="60"/>
        <c:axId val="1444502575"/>
        <c:axId val="1"/>
      </c:barChart>
      <c:catAx>
        <c:axId val="14445025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Arial"/>
                <a:ea typeface="Arial"/>
                <a:cs typeface="Arial"/>
                <a:sym typeface="Arial"/>
              </a:defRPr>
            </a:pPr>
            <a:endParaRPr lang="en-US"/>
          </a:p>
        </c:txPr>
        <c:crossAx val="1"/>
        <c:crosses val="min"/>
        <c:auto val="0"/>
        <c:lblAlgn val="ctr"/>
        <c:lblOffset val="100"/>
        <c:noMultiLvlLbl val="0"/>
      </c:catAx>
      <c:valAx>
        <c:axId val="1"/>
        <c:scaling>
          <c:orientation val="minMax"/>
          <c:max val="7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Arial"/>
              </a:defRPr>
            </a:pPr>
            <a:endParaRPr lang="en-US"/>
          </a:p>
        </c:txPr>
        <c:crossAx val="1444502575"/>
        <c:crosses val="min"/>
        <c:crossBetween val="between"/>
        <c:majorUnit val="5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363088057901084E-2"/>
          <c:y val="0.10041407867494824"/>
          <c:w val="0.93124246079613993"/>
          <c:h val="0.79917184265010355"/>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3F9-4384-A83D-93028D64EC7A}"/>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3F9-4384-A83D-93028D64EC7A}"/>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3F9-4384-A83D-93028D64EC7A}"/>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3F9-4384-A83D-93028D64EC7A}"/>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3F9-4384-A83D-93028D64EC7A}"/>
              </c:ext>
            </c:extLst>
          </c:dPt>
          <c:dPt>
            <c:idx val="5"/>
            <c:bubble3D val="0"/>
            <c:spPr>
              <a:solidFill>
                <a:srgbClr val="FFEFCF"/>
              </a:solidFill>
              <a:ln w="9525" cmpd="sng" algn="ctr">
                <a:solidFill>
                  <a:srgbClr val="808080"/>
                </a:solidFill>
                <a:prstDash val="solid"/>
              </a:ln>
            </c:spPr>
            <c:extLst>
              <c:ext xmlns:c16="http://schemas.microsoft.com/office/drawing/2014/chart" uri="{C3380CC4-5D6E-409C-BE32-E72D297353CC}">
                <c16:uniqueId val="{00000005-B3F9-4384-A83D-93028D64EC7A}"/>
              </c:ext>
            </c:extLst>
          </c:dPt>
          <c:dPt>
            <c:idx val="6"/>
            <c:bubble3D val="0"/>
            <c:spPr>
              <a:solidFill>
                <a:srgbClr val="FFFFCC"/>
              </a:solidFill>
              <a:ln w="9525" cmpd="sng" algn="ctr">
                <a:solidFill>
                  <a:srgbClr val="808080"/>
                </a:solidFill>
                <a:prstDash val="solid"/>
              </a:ln>
            </c:spPr>
            <c:extLst>
              <c:ext xmlns:c16="http://schemas.microsoft.com/office/drawing/2014/chart" uri="{C3380CC4-5D6E-409C-BE32-E72D297353CC}">
                <c16:uniqueId val="{00000006-B3F9-4384-A83D-93028D64EC7A}"/>
              </c:ext>
            </c:extLst>
          </c:dPt>
          <c:dPt>
            <c:idx val="7"/>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7-B3F9-4384-A83D-93028D64EC7A}"/>
              </c:ext>
            </c:extLst>
          </c:dPt>
          <c:dLbls>
            <c:dLbl>
              <c:idx val="0"/>
              <c:layout>
                <c:manualLayout>
                  <c:x val="9.6501809408926414E-2"/>
                  <c:y val="-0.1247412008281573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F9-4384-A83D-93028D64EC7A}"/>
                </c:ext>
              </c:extLst>
            </c:dLbl>
            <c:dLbl>
              <c:idx val="1"/>
              <c:layout>
                <c:manualLayout>
                  <c:x val="0.17370325693606756"/>
                  <c:y val="1.293995859213250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F9-4384-A83D-93028D64EC7A}"/>
                </c:ext>
              </c:extLst>
            </c:dLbl>
            <c:dLbl>
              <c:idx val="2"/>
              <c:layout>
                <c:manualLayout>
                  <c:x val="0.10313630880579011"/>
                  <c:y val="0.1195652173913043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F9-4384-A83D-93028D64EC7A}"/>
                </c:ext>
              </c:extLst>
            </c:dLbl>
            <c:dLbl>
              <c:idx val="3"/>
              <c:layout>
                <c:manualLayout>
                  <c:x val="7.2376357056694813E-3"/>
                  <c:y val="0.16666666666666666"/>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F9-4384-A83D-93028D64EC7A}"/>
                </c:ext>
              </c:extLst>
            </c:dLbl>
            <c:dLbl>
              <c:idx val="4"/>
              <c:layout>
                <c:manualLayout>
                  <c:x val="-7.7201447527141129E-2"/>
                  <c:y val="0.1444099378881987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3F9-4384-A83D-93028D64EC7A}"/>
                </c:ext>
              </c:extLst>
            </c:dLbl>
            <c:dLbl>
              <c:idx val="5"/>
              <c:layout>
                <c:manualLayout>
                  <c:x val="-0.13630880579010857"/>
                  <c:y val="0.1024844720496894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3F9-4384-A83D-93028D64EC7A}"/>
                </c:ext>
              </c:extLst>
            </c:dLbl>
            <c:dLbl>
              <c:idx val="6"/>
              <c:layout>
                <c:manualLayout>
                  <c:x val="-0.17129071170084439"/>
                  <c:y val="5.590062111801242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F9-4384-A83D-93028D64EC7A}"/>
                </c:ext>
              </c:extLst>
            </c:dLbl>
            <c:dLbl>
              <c:idx val="7"/>
              <c:layout>
                <c:manualLayout>
                  <c:x val="-0.13208685162846803"/>
                  <c:y val="-9.265010351966873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F9-4384-A83D-93028D64EC7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18.7</c:v>
                </c:pt>
                <c:pt idx="1">
                  <c:v>15.4</c:v>
                </c:pt>
                <c:pt idx="2">
                  <c:v>11.5</c:v>
                </c:pt>
                <c:pt idx="3">
                  <c:v>7.6</c:v>
                </c:pt>
                <c:pt idx="4">
                  <c:v>7.3</c:v>
                </c:pt>
                <c:pt idx="5">
                  <c:v>6.1</c:v>
                </c:pt>
                <c:pt idx="6">
                  <c:v>5.2</c:v>
                </c:pt>
                <c:pt idx="7">
                  <c:v>28.200000000000003</c:v>
                </c:pt>
              </c:numCache>
            </c:numRef>
          </c:val>
          <c:extLst>
            <c:ext xmlns:c16="http://schemas.microsoft.com/office/drawing/2014/chart" uri="{C3380CC4-5D6E-409C-BE32-E72D297353CC}">
              <c16:uniqueId val="{00000008-B3F9-4384-A83D-93028D64EC7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3</c:v>
                </c:pt>
                <c:pt idx="1">
                  <c:v>9</c:v>
                </c:pt>
                <c:pt idx="2">
                  <c:v>15</c:v>
                </c:pt>
              </c:numCache>
            </c:numRef>
          </c:val>
          <c:extLst>
            <c:ext xmlns:c16="http://schemas.microsoft.com/office/drawing/2014/chart" uri="{C3380CC4-5D6E-409C-BE32-E72D297353CC}">
              <c16:uniqueId val="{00000000-037A-4759-93D3-9FF93AE1096B}"/>
            </c:ext>
          </c:extLst>
        </c:ser>
        <c:dLbls>
          <c:showLegendKey val="0"/>
          <c:showVal val="1"/>
          <c:showCatName val="0"/>
          <c:showSerName val="0"/>
          <c:showPercent val="0"/>
          <c:showBubbleSize val="0"/>
        </c:dLbls>
        <c:gapWidth val="219"/>
        <c:overlap val="-27"/>
        <c:axId val="522758536"/>
        <c:axId val="522759320"/>
      </c:barChart>
      <c:catAx>
        <c:axId val="522758536"/>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59320"/>
        <c:crosses val="autoZero"/>
        <c:auto val="1"/>
        <c:lblAlgn val="ctr"/>
        <c:lblOffset val="100"/>
        <c:noMultiLvlLbl val="0"/>
      </c:catAx>
      <c:valAx>
        <c:axId val="522759320"/>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rgbClr val="BEBE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33</c:v>
                </c:pt>
                <c:pt idx="1">
                  <c:v>35</c:v>
                </c:pt>
                <c:pt idx="2">
                  <c:v>40</c:v>
                </c:pt>
              </c:numCache>
            </c:numRef>
          </c:val>
          <c:extLst>
            <c:ext xmlns:c16="http://schemas.microsoft.com/office/drawing/2014/chart" uri="{C3380CC4-5D6E-409C-BE32-E72D297353CC}">
              <c16:uniqueId val="{00000000-E97E-4BF9-A760-943D4343AD5E}"/>
            </c:ext>
          </c:extLst>
        </c:ser>
        <c:dLbls>
          <c:showLegendKey val="0"/>
          <c:showVal val="1"/>
          <c:showCatName val="0"/>
          <c:showSerName val="0"/>
          <c:showPercent val="0"/>
          <c:showBubbleSize val="0"/>
        </c:dLbls>
        <c:gapWidth val="219"/>
        <c:overlap val="-27"/>
        <c:axId val="522761672"/>
        <c:axId val="522760496"/>
      </c:barChart>
      <c:catAx>
        <c:axId val="522761672"/>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60496"/>
        <c:crosses val="autoZero"/>
        <c:auto val="1"/>
        <c:lblAlgn val="ctr"/>
        <c:lblOffset val="100"/>
        <c:noMultiLvlLbl val="0"/>
      </c:catAx>
      <c:valAx>
        <c:axId val="522760496"/>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6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081494057725"/>
          <c:y val="5.9117402164862616E-2"/>
          <c:w val="0.84719864176570459"/>
          <c:h val="0.88176519567027478"/>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66723259762309E-2"/>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1E-4BF0-A5DA-441D209D8BAA}"/>
                </c:ext>
              </c:extLst>
            </c:dLbl>
            <c:dLbl>
              <c:idx val="1"/>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1E-4BF0-A5DA-441D209D8BAA}"/>
                </c:ext>
              </c:extLst>
            </c:dLbl>
            <c:dLbl>
              <c:idx val="3"/>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1E-4BF0-A5DA-441D209D8BAA}"/>
                </c:ext>
              </c:extLst>
            </c:dLbl>
            <c:dLbl>
              <c:idx val="4"/>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1E-4BF0-A5DA-441D209D8BAA}"/>
                </c:ext>
              </c:extLst>
            </c:dLbl>
            <c:dLbl>
              <c:idx val="5"/>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1E-4BF0-A5DA-441D209D8BAA}"/>
                </c:ext>
              </c:extLst>
            </c:dLbl>
            <c:dLbl>
              <c:idx val="6"/>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31E-4BF0-A5DA-441D209D8BAA}"/>
                </c:ext>
              </c:extLst>
            </c:dLbl>
            <c:dLbl>
              <c:idx val="7"/>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31E-4BF0-A5DA-441D209D8BAA}"/>
                </c:ext>
              </c:extLst>
            </c:dLbl>
            <c:dLbl>
              <c:idx val="8"/>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31E-4BF0-A5DA-441D209D8BAA}"/>
                </c:ext>
              </c:extLst>
            </c:dLbl>
            <c:dLbl>
              <c:idx val="9"/>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31E-4BF0-A5DA-441D209D8BAA}"/>
                </c:ext>
              </c:extLst>
            </c:dLbl>
            <c:dLbl>
              <c:idx val="10"/>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31E-4BF0-A5DA-441D209D8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58.970612000640301</c:v>
                </c:pt>
                <c:pt idx="1">
                  <c:v>63.330247027387401</c:v>
                </c:pt>
                <c:pt idx="2">
                  <c:v>69.347125394148705</c:v>
                </c:pt>
                <c:pt idx="3">
                  <c:v>87.216710797253697</c:v>
                </c:pt>
                <c:pt idx="4">
                  <c:v>88.930311496522194</c:v>
                </c:pt>
                <c:pt idx="5">
                  <c:v>89.494060002186004</c:v>
                </c:pt>
                <c:pt idx="6">
                  <c:v>90.179430142006197</c:v>
                </c:pt>
                <c:pt idx="7">
                  <c:v>90.697631065369094</c:v>
                </c:pt>
                <c:pt idx="8">
                  <c:v>91.058811900794197</c:v>
                </c:pt>
                <c:pt idx="9">
                  <c:v>91.273123968282903</c:v>
                </c:pt>
                <c:pt idx="10">
                  <c:v>91.350545362727203</c:v>
                </c:pt>
              </c:numCache>
            </c:numRef>
          </c:val>
          <c:smooth val="0"/>
          <c:extLst>
            <c:ext xmlns:c16="http://schemas.microsoft.com/office/drawing/2014/chart" uri="{C3380CC4-5D6E-409C-BE32-E72D297353CC}">
              <c16:uniqueId val="{0000000A-431E-4BF0-A5DA-441D209D8BAA}"/>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0"/>
              <c:layout>
                <c:manualLayout>
                  <c:x val="3.66723259762309E-2"/>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31E-4BF0-A5DA-441D209D8BAA}"/>
                </c:ext>
              </c:extLst>
            </c:dLbl>
            <c:dLbl>
              <c:idx val="1"/>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31E-4BF0-A5DA-441D209D8BAA}"/>
                </c:ext>
              </c:extLst>
            </c:dLbl>
            <c:dLbl>
              <c:idx val="2"/>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31E-4BF0-A5DA-441D209D8BAA}"/>
                </c:ext>
              </c:extLst>
            </c:dLbl>
            <c:dLbl>
              <c:idx val="4"/>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31E-4BF0-A5DA-441D209D8BAA}"/>
                </c:ext>
              </c:extLst>
            </c:dLbl>
            <c:dLbl>
              <c:idx val="5"/>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31E-4BF0-A5DA-441D209D8BAA}"/>
                </c:ext>
              </c:extLst>
            </c:dLbl>
            <c:dLbl>
              <c:idx val="6"/>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31E-4BF0-A5DA-441D209D8BAA}"/>
                </c:ext>
              </c:extLst>
            </c:dLbl>
            <c:dLbl>
              <c:idx val="7"/>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31E-4BF0-A5DA-441D209D8BAA}"/>
                </c:ext>
              </c:extLst>
            </c:dLbl>
            <c:dLbl>
              <c:idx val="8"/>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31E-4BF0-A5DA-441D209D8BAA}"/>
                </c:ext>
              </c:extLst>
            </c:dLbl>
            <c:dLbl>
              <c:idx val="9"/>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31E-4BF0-A5DA-441D209D8BAA}"/>
                </c:ext>
              </c:extLst>
            </c:dLbl>
            <c:dLbl>
              <c:idx val="10"/>
              <c:layout>
                <c:manualLayout>
                  <c:x val="0"/>
                  <c:y val="-4.49625312239800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31E-4BF0-A5DA-441D209D8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41.029387999359699</c:v>
                </c:pt>
                <c:pt idx="1">
                  <c:v>36.669752972612599</c:v>
                </c:pt>
                <c:pt idx="2">
                  <c:v>30.652874605851295</c:v>
                </c:pt>
                <c:pt idx="3">
                  <c:v>12.783289202746303</c:v>
                </c:pt>
                <c:pt idx="4">
                  <c:v>11.069688503477806</c:v>
                </c:pt>
                <c:pt idx="5">
                  <c:v>10.505939997813996</c:v>
                </c:pt>
                <c:pt idx="6">
                  <c:v>9.820569857993803</c:v>
                </c:pt>
                <c:pt idx="7">
                  <c:v>9.3023689346309055</c:v>
                </c:pt>
                <c:pt idx="8">
                  <c:v>8.941188099205803</c:v>
                </c:pt>
                <c:pt idx="9">
                  <c:v>8.7268760317170972</c:v>
                </c:pt>
                <c:pt idx="10">
                  <c:v>8.6494546372727967</c:v>
                </c:pt>
              </c:numCache>
            </c:numRef>
          </c:val>
          <c:smooth val="0"/>
          <c:extLst>
            <c:ext xmlns:c16="http://schemas.microsoft.com/office/drawing/2014/chart" uri="{C3380CC4-5D6E-409C-BE32-E72D297353CC}">
              <c16:uniqueId val="{00000015-431E-4BF0-A5DA-441D209D8BAA}"/>
            </c:ext>
          </c:extLst>
        </c:ser>
        <c:dLbls>
          <c:showLegendKey val="0"/>
          <c:showVal val="0"/>
          <c:showCatName val="0"/>
          <c:showSerName val="0"/>
          <c:showPercent val="0"/>
          <c:showBubbleSize val="0"/>
        </c:dLbls>
        <c:marker val="1"/>
        <c:smooth val="0"/>
        <c:axId val="817563183"/>
        <c:axId val="1"/>
      </c:lineChart>
      <c:catAx>
        <c:axId val="8175631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17563183"/>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rgbClr val="FAC8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6.7</c:v>
                </c:pt>
                <c:pt idx="1">
                  <c:v>10</c:v>
                </c:pt>
                <c:pt idx="2">
                  <c:v>15</c:v>
                </c:pt>
              </c:numCache>
            </c:numRef>
          </c:val>
          <c:extLst>
            <c:ext xmlns:c16="http://schemas.microsoft.com/office/drawing/2014/chart" uri="{C3380CC4-5D6E-409C-BE32-E72D297353CC}">
              <c16:uniqueId val="{00000000-1B0A-40B1-8323-0CDA98717278}"/>
            </c:ext>
          </c:extLst>
        </c:ser>
        <c:dLbls>
          <c:showLegendKey val="0"/>
          <c:showVal val="1"/>
          <c:showCatName val="0"/>
          <c:showSerName val="0"/>
          <c:showPercent val="0"/>
          <c:showBubbleSize val="0"/>
        </c:dLbls>
        <c:gapWidth val="219"/>
        <c:overlap val="-27"/>
        <c:axId val="522759712"/>
        <c:axId val="522760104"/>
      </c:barChart>
      <c:catAx>
        <c:axId val="522759712"/>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60104"/>
        <c:crosses val="autoZero"/>
        <c:auto val="1"/>
        <c:lblAlgn val="ctr"/>
        <c:lblOffset val="100"/>
        <c:noMultiLvlLbl val="0"/>
      </c:catAx>
      <c:valAx>
        <c:axId val="522760104"/>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2275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98008534850639"/>
          <c:y val="6.5710319296621938E-2"/>
          <c:w val="0.84352773826458038"/>
          <c:h val="0.8685793614067561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10633.602000000001</c:v>
                </c:pt>
                <c:pt idx="1">
                  <c:v>12999.813</c:v>
                </c:pt>
                <c:pt idx="2">
                  <c:v>15014.763000000001</c:v>
                </c:pt>
                <c:pt idx="3">
                  <c:v>15388.017</c:v>
                </c:pt>
              </c:numCache>
            </c:numRef>
          </c:val>
          <c:extLst>
            <c:ext xmlns:c16="http://schemas.microsoft.com/office/drawing/2014/chart" uri="{C3380CC4-5D6E-409C-BE32-E72D297353CC}">
              <c16:uniqueId val="{00000004-9899-4CFB-A5C6-AA639EEB5756}"/>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2381.764000000001</c:v>
                </c:pt>
                <c:pt idx="1">
                  <c:v>2868.1180000000004</c:v>
                </c:pt>
                <c:pt idx="2">
                  <c:v>3612.251000000002</c:v>
                </c:pt>
                <c:pt idx="3">
                  <c:v>3705.3189999999995</c:v>
                </c:pt>
              </c:numCache>
            </c:numRef>
          </c:val>
          <c:extLst>
            <c:ext xmlns:c16="http://schemas.microsoft.com/office/drawing/2014/chart" uri="{C3380CC4-5D6E-409C-BE32-E72D297353CC}">
              <c16:uniqueId val="{00000009-9899-4CFB-A5C6-AA639EEB5756}"/>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2608.8940000000002</c:v>
                </c:pt>
                <c:pt idx="1">
                  <c:v>2681.7639999999992</c:v>
                </c:pt>
                <c:pt idx="2">
                  <c:v>2650.237000000001</c:v>
                </c:pt>
                <c:pt idx="3">
                  <c:v>2667.6260000000002</c:v>
                </c:pt>
              </c:numCache>
            </c:numRef>
          </c:val>
          <c:extLst>
            <c:ext xmlns:c16="http://schemas.microsoft.com/office/drawing/2014/chart" uri="{C3380CC4-5D6E-409C-BE32-E72D297353CC}">
              <c16:uniqueId val="{0000000E-9899-4CFB-A5C6-AA639EEB5756}"/>
            </c:ext>
          </c:extLst>
        </c:ser>
        <c:ser>
          <c:idx val="3"/>
          <c:order val="3"/>
          <c:spPr>
            <a:solidFill>
              <a:srgbClr val="80CCE8"/>
            </a:solidFill>
            <a:ln w="9525" cmpd="sng" algn="ctr">
              <a:solidFill>
                <a:srgbClr val="808080"/>
              </a:solidFill>
              <a:prstDash val="solid"/>
            </a:ln>
          </c:spPr>
          <c:invertIfNegative val="0"/>
          <c:dLbls>
            <c:dLbl>
              <c:idx val="0"/>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1154.7259999999987</c:v>
                </c:pt>
                <c:pt idx="1">
                  <c:v>1615.1110000000008</c:v>
                </c:pt>
                <c:pt idx="2">
                  <c:v>2281.6219999999994</c:v>
                </c:pt>
                <c:pt idx="3">
                  <c:v>2342.1229999999996</c:v>
                </c:pt>
              </c:numCache>
            </c:numRef>
          </c:val>
          <c:extLst>
            <c:ext xmlns:c16="http://schemas.microsoft.com/office/drawing/2014/chart" uri="{C3380CC4-5D6E-409C-BE32-E72D297353CC}">
              <c16:uniqueId val="{00000013-9899-4CFB-A5C6-AA639EEB5756}"/>
            </c:ext>
          </c:extLst>
        </c:ser>
        <c:ser>
          <c:idx val="4"/>
          <c:order val="4"/>
          <c:spPr>
            <a:solidFill>
              <a:srgbClr val="ECE5F4"/>
            </a:solidFill>
            <a:ln w="9525" cmpd="sng" algn="ctr">
              <a:solidFill>
                <a:srgbClr val="808080"/>
              </a:solidFill>
              <a:prstDash val="solid"/>
            </a:ln>
          </c:spPr>
          <c:invertIfNegative val="0"/>
          <c:dLbls>
            <c:dLbl>
              <c:idx val="0"/>
              <c:layout>
                <c:manualLayout>
                  <c:x val="9.7083926031294454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899-4CFB-A5C6-AA639EEB5756}"/>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99-4CFB-A5C6-AA639EEB5756}"/>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899-4CFB-A5C6-AA639EEB5756}"/>
                </c:ext>
              </c:extLst>
            </c:dLbl>
            <c:dLbl>
              <c:idx val="3"/>
              <c:layout>
                <c:manualLayout>
                  <c:x val="0"/>
                  <c:y val="-4.62748727440999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899-4CFB-A5C6-AA639EEB57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742.85199999999895</c:v>
                </c:pt>
                <c:pt idx="1">
                  <c:v>1156.0869999999995</c:v>
                </c:pt>
                <c:pt idx="2">
                  <c:v>1613.357</c:v>
                </c:pt>
                <c:pt idx="3">
                  <c:v>1631.9300000000003</c:v>
                </c:pt>
              </c:numCache>
            </c:numRef>
          </c:val>
          <c:extLst>
            <c:ext xmlns:c16="http://schemas.microsoft.com/office/drawing/2014/chart" uri="{C3380CC4-5D6E-409C-BE32-E72D297353CC}">
              <c16:uniqueId val="{00000018-9899-4CFB-A5C6-AA639EEB5756}"/>
            </c:ext>
          </c:extLst>
        </c:ser>
        <c:dLbls>
          <c:showLegendKey val="0"/>
          <c:showVal val="0"/>
          <c:showCatName val="0"/>
          <c:showSerName val="0"/>
          <c:showPercent val="0"/>
          <c:showBubbleSize val="0"/>
        </c:dLbls>
        <c:gapWidth val="60"/>
        <c:overlap val="100"/>
        <c:axId val="1081421280"/>
        <c:axId val="1"/>
      </c:barChart>
      <c:catAx>
        <c:axId val="10814212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81421280"/>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974153123164287E-2"/>
          <c:y val="0.14884068810770382"/>
          <c:w val="0.91306050518895632"/>
          <c:h val="0.7449513836948391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3078128059526139E-3"/>
                  <c:y val="-0.165295437546746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C6-44B4-B541-AA0023F41E25}"/>
                </c:ext>
              </c:extLst>
            </c:dLbl>
            <c:dLbl>
              <c:idx val="1"/>
              <c:layout>
                <c:manualLayout>
                  <c:x val="0"/>
                  <c:y val="-0.120418848167539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C6-44B4-B541-AA0023F41E25}"/>
                </c:ext>
              </c:extLst>
            </c:dLbl>
            <c:dLbl>
              <c:idx val="2"/>
              <c:layout>
                <c:manualLayout>
                  <c:x val="5.0910514979439986E-3"/>
                  <c:y val="-0.131637995512341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C6-44B4-B541-AA0023F41E25}"/>
                </c:ext>
              </c:extLst>
            </c:dLbl>
            <c:dLbl>
              <c:idx val="3"/>
              <c:layout>
                <c:manualLayout>
                  <c:x val="0"/>
                  <c:y val="-0.177262528047868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C6-44B4-B541-AA0023F41E25}"/>
                </c:ext>
              </c:extLst>
            </c:dLbl>
            <c:dLbl>
              <c:idx val="4"/>
              <c:layout>
                <c:manualLayout>
                  <c:x val="5.0910514979439986E-3"/>
                  <c:y val="-0.188481675392670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C6-44B4-B541-AA0023F41E25}"/>
                </c:ext>
              </c:extLst>
            </c:dLbl>
            <c:dLbl>
              <c:idx val="5"/>
              <c:layout>
                <c:manualLayout>
                  <c:x val="0"/>
                  <c:y val="-0.228122662677636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C6-44B4-B541-AA0023F41E25}"/>
                </c:ext>
              </c:extLst>
            </c:dLbl>
            <c:dLbl>
              <c:idx val="6"/>
              <c:layout>
                <c:manualLayout>
                  <c:x val="5.0910514979439986E-3"/>
                  <c:y val="-0.234106207928197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C6-44B4-B541-AA0023F41E25}"/>
                </c:ext>
              </c:extLst>
            </c:dLbl>
            <c:dLbl>
              <c:idx val="7"/>
              <c:layout>
                <c:manualLayout>
                  <c:x val="0"/>
                  <c:y val="-0.275991024682124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1C6-44B4-B541-AA0023F41E25}"/>
                </c:ext>
              </c:extLst>
            </c:dLbl>
            <c:dLbl>
              <c:idx val="8"/>
              <c:layout>
                <c:manualLayout>
                  <c:x val="0"/>
                  <c:y val="-0.317875841436050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1C6-44B4-B541-AA0023F41E25}"/>
                </c:ext>
              </c:extLst>
            </c:dLbl>
            <c:dLbl>
              <c:idx val="9"/>
              <c:layout>
                <c:manualLayout>
                  <c:x val="0"/>
                  <c:y val="-0.259536275243081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C6-44B4-B541-AA0023F41E25}"/>
                </c:ext>
              </c:extLst>
            </c:dLbl>
            <c:dLbl>
              <c:idx val="10"/>
              <c:layout>
                <c:manualLayout>
                  <c:x val="0"/>
                  <c:y val="-0.2976813762154076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1C6-44B4-B541-AA0023F41E25}"/>
                </c:ext>
              </c:extLst>
            </c:dLbl>
            <c:dLbl>
              <c:idx val="11"/>
              <c:layout>
                <c:manualLayout>
                  <c:x val="-1.6252202858821226E-2"/>
                  <c:y val="-0.35377711293941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1C6-44B4-B541-AA0023F41E25}"/>
                </c:ext>
              </c:extLst>
            </c:dLbl>
            <c:dLbl>
              <c:idx val="12"/>
              <c:layout>
                <c:manualLayout>
                  <c:x val="0"/>
                  <c:y val="-0.320867614061331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1C6-44B4-B541-AA0023F41E25}"/>
                </c:ext>
              </c:extLst>
            </c:dLbl>
            <c:dLbl>
              <c:idx val="13"/>
              <c:layout>
                <c:manualLayout>
                  <c:x val="-1.6252202858821226E-2"/>
                  <c:y val="-0.371727748691099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1C6-44B4-B541-AA0023F41E25}"/>
                </c:ext>
              </c:extLst>
            </c:dLbl>
            <c:dLbl>
              <c:idx val="14"/>
              <c:layout>
                <c:manualLayout>
                  <c:x val="0"/>
                  <c:y val="-0.351533283470456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1C6-44B4-B541-AA0023F41E25}"/>
                </c:ext>
              </c:extLst>
            </c:dLbl>
            <c:dLbl>
              <c:idx val="15"/>
              <c:layout>
                <c:manualLayout>
                  <c:x val="0"/>
                  <c:y val="-0.305908750934928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1C6-44B4-B541-AA0023F41E25}"/>
                </c:ext>
              </c:extLst>
            </c:dLbl>
            <c:dLbl>
              <c:idx val="16"/>
              <c:layout>
                <c:manualLayout>
                  <c:x val="0"/>
                  <c:y val="-0.380703066566940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1C6-44B4-B541-AA0023F41E25}"/>
                </c:ext>
              </c:extLst>
            </c:dLbl>
            <c:dLbl>
              <c:idx val="17"/>
              <c:layout>
                <c:manualLayout>
                  <c:x val="0"/>
                  <c:y val="-0.298429319371727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1C6-44B4-B541-AA0023F41E25}"/>
                </c:ext>
              </c:extLst>
            </c:dLbl>
            <c:dLbl>
              <c:idx val="18"/>
              <c:layout>
                <c:manualLayout>
                  <c:x val="1.1944390052868611E-2"/>
                  <c:y val="-0.32610321615557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1C6-44B4-B541-AA0023F41E25}"/>
                </c:ext>
              </c:extLst>
            </c:dLbl>
            <c:dLbl>
              <c:idx val="19"/>
              <c:layout>
                <c:manualLayout>
                  <c:x val="-4.895241824946152E-3"/>
                  <c:y val="-0.267015706806282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1C6-44B4-B541-AA0023F41E25}"/>
                </c:ext>
              </c:extLst>
            </c:dLbl>
            <c:dLbl>
              <c:idx val="20"/>
              <c:layout>
                <c:manualLayout>
                  <c:x val="0"/>
                  <c:y val="-0.25130890052356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1C6-44B4-B541-AA0023F41E25}"/>
                </c:ext>
              </c:extLst>
            </c:dLbl>
            <c:dLbl>
              <c:idx val="21"/>
              <c:layout>
                <c:manualLayout>
                  <c:x val="5.2868611709418444E-3"/>
                  <c:y val="-0.276738967838444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1C6-44B4-B541-AA0023F41E25}"/>
                </c:ext>
              </c:extLst>
            </c:dLbl>
            <c:dLbl>
              <c:idx val="22"/>
              <c:layout>
                <c:manualLayout>
                  <c:x val="0"/>
                  <c:y val="-0.323859386686611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1C6-44B4-B541-AA0023F41E25}"/>
                </c:ext>
              </c:extLst>
            </c:dLbl>
            <c:dLbl>
              <c:idx val="23"/>
              <c:layout>
                <c:manualLayout>
                  <c:x val="0"/>
                  <c:y val="-0.362004487658937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1C6-44B4-B541-AA0023F41E25}"/>
                </c:ext>
              </c:extLst>
            </c:dLbl>
            <c:dLbl>
              <c:idx val="24"/>
              <c:layout>
                <c:manualLayout>
                  <c:x val="0"/>
                  <c:y val="-0.417352281226626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1C6-44B4-B541-AA0023F41E2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4256.6400000000003</c:v>
                </c:pt>
                <c:pt idx="1">
                  <c:v>3115.14</c:v>
                </c:pt>
                <c:pt idx="2">
                  <c:v>3616.114</c:v>
                </c:pt>
                <c:pt idx="3">
                  <c:v>4750.9889999999996</c:v>
                </c:pt>
                <c:pt idx="4">
                  <c:v>6040.1639999999998</c:v>
                </c:pt>
                <c:pt idx="5">
                  <c:v>7405.4759999999997</c:v>
                </c:pt>
                <c:pt idx="6">
                  <c:v>8007.8190000000004</c:v>
                </c:pt>
                <c:pt idx="7">
                  <c:v>9790.8870000000006</c:v>
                </c:pt>
                <c:pt idx="8">
                  <c:v>11089.025</c:v>
                </c:pt>
                <c:pt idx="9">
                  <c:v>9108.0339999999997</c:v>
                </c:pt>
                <c:pt idx="10">
                  <c:v>10705.548000000001</c:v>
                </c:pt>
                <c:pt idx="11">
                  <c:v>11361.902</c:v>
                </c:pt>
                <c:pt idx="12">
                  <c:v>11738.279</c:v>
                </c:pt>
                <c:pt idx="13">
                  <c:v>12639.299000000001</c:v>
                </c:pt>
                <c:pt idx="14">
                  <c:v>12222.237999999999</c:v>
                </c:pt>
                <c:pt idx="15">
                  <c:v>11099.8</c:v>
                </c:pt>
                <c:pt idx="16">
                  <c:v>10978.312</c:v>
                </c:pt>
                <c:pt idx="17">
                  <c:v>10756.742</c:v>
                </c:pt>
                <c:pt idx="18">
                  <c:v>9917.0540000000001</c:v>
                </c:pt>
                <c:pt idx="19">
                  <c:v>9387.652</c:v>
                </c:pt>
                <c:pt idx="20">
                  <c:v>8758.7039999999997</c:v>
                </c:pt>
                <c:pt idx="21">
                  <c:v>9836.0390000000007</c:v>
                </c:pt>
                <c:pt idx="22">
                  <c:v>10881.992</c:v>
                </c:pt>
                <c:pt idx="23">
                  <c:v>13516.334999999999</c:v>
                </c:pt>
                <c:pt idx="24">
                  <c:v>15882.446</c:v>
                </c:pt>
              </c:numCache>
            </c:numRef>
          </c:val>
          <c:extLst>
            <c:ext xmlns:c16="http://schemas.microsoft.com/office/drawing/2014/chart" uri="{C3380CC4-5D6E-409C-BE32-E72D297353CC}">
              <c16:uniqueId val="{00000019-B1C6-44B4-B541-AA0023F41E25}"/>
            </c:ext>
          </c:extLst>
        </c:ser>
        <c:dLbls>
          <c:showLegendKey val="0"/>
          <c:showVal val="0"/>
          <c:showCatName val="0"/>
          <c:showSerName val="0"/>
          <c:showPercent val="0"/>
          <c:showBubbleSize val="0"/>
        </c:dLbls>
        <c:gapWidth val="60"/>
        <c:overlap val="100"/>
        <c:axId val="1050440319"/>
        <c:axId val="1"/>
      </c:barChart>
      <c:catAx>
        <c:axId val="10504403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50440319"/>
        <c:crosses val="min"/>
        <c:crossBetween val="between"/>
        <c:majorUnit val="2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79104477611937E-2"/>
          <c:y val="0.1094834232845027"/>
          <c:w val="0.87481343283582091"/>
          <c:h val="0.7810331534309945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273.57</c:v>
                </c:pt>
                <c:pt idx="1">
                  <c:v>203.001</c:v>
                </c:pt>
                <c:pt idx="2">
                  <c:v>238.67400000000001</c:v>
                </c:pt>
                <c:pt idx="3">
                  <c:v>317.34199999999998</c:v>
                </c:pt>
                <c:pt idx="4">
                  <c:v>408.30900000000003</c:v>
                </c:pt>
                <c:pt idx="5">
                  <c:v>506.79399999999998</c:v>
                </c:pt>
                <c:pt idx="6">
                  <c:v>554.90200000000004</c:v>
                </c:pt>
                <c:pt idx="7">
                  <c:v>686.90899999999999</c:v>
                </c:pt>
                <c:pt idx="8">
                  <c:v>787.89700000000005</c:v>
                </c:pt>
                <c:pt idx="9">
                  <c:v>656.13400000000001</c:v>
                </c:pt>
                <c:pt idx="10">
                  <c:v>783.02499999999998</c:v>
                </c:pt>
                <c:pt idx="11">
                  <c:v>843.32600000000002</c:v>
                </c:pt>
                <c:pt idx="12">
                  <c:v>882.43700000000001</c:v>
                </c:pt>
                <c:pt idx="13">
                  <c:v>962.45699999999999</c:v>
                </c:pt>
                <c:pt idx="14">
                  <c:v>943.33699999999999</c:v>
                </c:pt>
                <c:pt idx="15">
                  <c:v>868.20399999999995</c:v>
                </c:pt>
                <c:pt idx="16">
                  <c:v>870.33900000000006</c:v>
                </c:pt>
                <c:pt idx="17">
                  <c:v>863.90599999999995</c:v>
                </c:pt>
                <c:pt idx="18">
                  <c:v>807.31799999999998</c:v>
                </c:pt>
                <c:pt idx="19">
                  <c:v>775.22299999999996</c:v>
                </c:pt>
                <c:pt idx="20">
                  <c:v>730.34500000000003</c:v>
                </c:pt>
                <c:pt idx="21">
                  <c:v>827.673</c:v>
                </c:pt>
                <c:pt idx="22">
                  <c:v>924.75199999999995</c:v>
                </c:pt>
                <c:pt idx="23">
                  <c:v>1153.2950000000001</c:v>
                </c:pt>
                <c:pt idx="24">
                  <c:v>1358.251</c:v>
                </c:pt>
              </c:numCache>
            </c:numRef>
          </c:val>
          <c:extLst>
            <c:ext xmlns:c16="http://schemas.microsoft.com/office/drawing/2014/chart" uri="{C3380CC4-5D6E-409C-BE32-E72D297353CC}">
              <c16:uniqueId val="{00000000-7C15-48FA-9305-0054859E49E1}"/>
            </c:ext>
          </c:extLst>
        </c:ser>
        <c:dLbls>
          <c:showLegendKey val="0"/>
          <c:showVal val="0"/>
          <c:showCatName val="0"/>
          <c:showSerName val="0"/>
          <c:showPercent val="0"/>
          <c:showBubbleSize val="0"/>
        </c:dLbls>
        <c:gapWidth val="60"/>
        <c:overlap val="100"/>
        <c:axId val="124566262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15-48FA-9305-0054859E49E1}"/>
                </c:ext>
              </c:extLst>
            </c:dLbl>
            <c:dLbl>
              <c:idx val="2"/>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15-48FA-9305-0054859E49E1}"/>
                </c:ext>
              </c:extLst>
            </c:dLbl>
            <c:dLbl>
              <c:idx val="3"/>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15-48FA-9305-0054859E49E1}"/>
                </c:ext>
              </c:extLst>
            </c:dLbl>
            <c:dLbl>
              <c:idx val="4"/>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15-48FA-9305-0054859E49E1}"/>
                </c:ext>
              </c:extLst>
            </c:dLbl>
            <c:dLbl>
              <c:idx val="5"/>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C15-48FA-9305-0054859E49E1}"/>
                </c:ext>
              </c:extLst>
            </c:dLbl>
            <c:dLbl>
              <c:idx val="6"/>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C15-48FA-9305-0054859E49E1}"/>
                </c:ext>
              </c:extLst>
            </c:dLbl>
            <c:dLbl>
              <c:idx val="7"/>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15-48FA-9305-0054859E49E1}"/>
                </c:ext>
              </c:extLst>
            </c:dLbl>
            <c:dLbl>
              <c:idx val="8"/>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C15-48FA-9305-0054859E49E1}"/>
                </c:ext>
              </c:extLst>
            </c:dLbl>
            <c:dLbl>
              <c:idx val="10"/>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C15-48FA-9305-0054859E49E1}"/>
                </c:ext>
              </c:extLst>
            </c:dLbl>
            <c:dLbl>
              <c:idx val="11"/>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C15-48FA-9305-0054859E49E1}"/>
                </c:ext>
              </c:extLst>
            </c:dLbl>
            <c:dLbl>
              <c:idx val="13"/>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C15-48FA-9305-0054859E49E1}"/>
                </c:ext>
              </c:extLst>
            </c:dLbl>
            <c:dLbl>
              <c:idx val="14"/>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C15-48FA-9305-0054859E49E1}"/>
                </c:ext>
              </c:extLst>
            </c:dLbl>
            <c:dLbl>
              <c:idx val="15"/>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C15-48FA-9305-0054859E49E1}"/>
                </c:ext>
              </c:extLst>
            </c:dLbl>
            <c:dLbl>
              <c:idx val="16"/>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C15-48FA-9305-0054859E49E1}"/>
                </c:ext>
              </c:extLst>
            </c:dLbl>
            <c:dLbl>
              <c:idx val="17"/>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C15-48FA-9305-0054859E49E1}"/>
                </c:ext>
              </c:extLst>
            </c:dLbl>
            <c:dLbl>
              <c:idx val="18"/>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C15-48FA-9305-0054859E49E1}"/>
                </c:ext>
              </c:extLst>
            </c:dLbl>
            <c:dLbl>
              <c:idx val="19"/>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C15-48FA-9305-0054859E49E1}"/>
                </c:ext>
              </c:extLst>
            </c:dLbl>
            <c:dLbl>
              <c:idx val="21"/>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C15-48FA-9305-0054859E49E1}"/>
                </c:ext>
              </c:extLst>
            </c:dLbl>
            <c:dLbl>
              <c:idx val="23"/>
              <c:layout>
                <c:manualLayout>
                  <c:x val="0"/>
                  <c:y val="-8.326908249807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C15-48FA-9305-0054859E49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6.9850000000000003</c:v>
                </c:pt>
                <c:pt idx="1">
                  <c:v>-5.4589999999999996</c:v>
                </c:pt>
                <c:pt idx="2">
                  <c:v>6.4359999999999999</c:v>
                </c:pt>
                <c:pt idx="3">
                  <c:v>5.7990000000000004</c:v>
                </c:pt>
                <c:pt idx="4">
                  <c:v>9.9250000000000007</c:v>
                </c:pt>
                <c:pt idx="5">
                  <c:v>9.1120000000000001</c:v>
                </c:pt>
                <c:pt idx="6">
                  <c:v>7.0679999999999996</c:v>
                </c:pt>
                <c:pt idx="7">
                  <c:v>5.1079999999999997</c:v>
                </c:pt>
                <c:pt idx="8">
                  <c:v>0.92</c:v>
                </c:pt>
                <c:pt idx="9">
                  <c:v>-4.883</c:v>
                </c:pt>
                <c:pt idx="10">
                  <c:v>8.5419999999999998</c:v>
                </c:pt>
                <c:pt idx="11">
                  <c:v>10.98</c:v>
                </c:pt>
                <c:pt idx="12">
                  <c:v>4.8079999999999998</c:v>
                </c:pt>
                <c:pt idx="13">
                  <c:v>8.4879999999999995</c:v>
                </c:pt>
                <c:pt idx="14">
                  <c:v>4.601</c:v>
                </c:pt>
                <c:pt idx="15">
                  <c:v>5.806</c:v>
                </c:pt>
                <c:pt idx="16">
                  <c:v>3.3239999999999998</c:v>
                </c:pt>
                <c:pt idx="17">
                  <c:v>7.8259999999999996</c:v>
                </c:pt>
                <c:pt idx="18">
                  <c:v>3.468</c:v>
                </c:pt>
                <c:pt idx="19">
                  <c:v>1.302</c:v>
                </c:pt>
                <c:pt idx="20">
                  <c:v>1.8029999999999999</c:v>
                </c:pt>
                <c:pt idx="21">
                  <c:v>11.811</c:v>
                </c:pt>
                <c:pt idx="22">
                  <c:v>5.4409999999999998</c:v>
                </c:pt>
                <c:pt idx="23">
                  <c:v>5.0449999999999999</c:v>
                </c:pt>
                <c:pt idx="24">
                  <c:v>3.3279999999999998</c:v>
                </c:pt>
              </c:numCache>
            </c:numRef>
          </c:val>
          <c:smooth val="0"/>
          <c:extLst>
            <c:ext xmlns:c16="http://schemas.microsoft.com/office/drawing/2014/chart" uri="{C3380CC4-5D6E-409C-BE32-E72D297353CC}">
              <c16:uniqueId val="{00000014-7C15-48FA-9305-0054859E49E1}"/>
            </c:ext>
          </c:extLst>
        </c:ser>
        <c:dLbls>
          <c:showLegendKey val="0"/>
          <c:showVal val="0"/>
          <c:showCatName val="0"/>
          <c:showSerName val="0"/>
          <c:showPercent val="0"/>
          <c:showBubbleSize val="0"/>
        </c:dLbls>
        <c:marker val="1"/>
        <c:smooth val="0"/>
        <c:axId val="2"/>
        <c:axId val="3"/>
      </c:lineChart>
      <c:catAx>
        <c:axId val="12456626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45662624"/>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3916175507531"/>
          <c:y val="6.3786838918046027E-2"/>
          <c:w val="0.85985592665356914"/>
          <c:h val="0.8788857488897859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4.2567125081859856E-2"/>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664-4CFA-83A0-C6E9B4BDE0D5}"/>
                </c:ext>
              </c:extLst>
            </c:dLbl>
            <c:dLbl>
              <c:idx val="3"/>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664-4CFA-83A0-C6E9B4BDE0D5}"/>
                </c:ext>
              </c:extLst>
            </c:dLbl>
            <c:dLbl>
              <c:idx val="4"/>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664-4CFA-83A0-C6E9B4BDE0D5}"/>
                </c:ext>
              </c:extLst>
            </c:dLbl>
            <c:dLbl>
              <c:idx val="5"/>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664-4CFA-83A0-C6E9B4BDE0D5}"/>
                </c:ext>
              </c:extLst>
            </c:dLbl>
            <c:dLbl>
              <c:idx val="6"/>
              <c:layout>
                <c:manualLayout>
                  <c:x val="-6.5487884741322858E-4"/>
                  <c:y val="3.27008477997577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664-4CFA-83A0-C6E9B4BDE0D5}"/>
                </c:ext>
              </c:extLst>
            </c:dLbl>
            <c:dLbl>
              <c:idx val="7"/>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64-4CFA-83A0-C6E9B4BDE0D5}"/>
                </c:ext>
              </c:extLst>
            </c:dLbl>
            <c:dLbl>
              <c:idx val="10"/>
              <c:layout>
                <c:manualLayout>
                  <c:x val="-1.6371971185330715E-2"/>
                  <c:y val="3.59305611626968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664-4CFA-83A0-C6E9B4BDE0D5}"/>
                </c:ext>
              </c:extLst>
            </c:dLbl>
            <c:dLbl>
              <c:idx val="12"/>
              <c:layout>
                <c:manualLayout>
                  <c:x val="-6.8762278978389E-3"/>
                  <c:y val="3.9967702866370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664-4CFA-83A0-C6E9B4BDE0D5}"/>
                </c:ext>
              </c:extLst>
            </c:dLbl>
            <c:dLbl>
              <c:idx val="13"/>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664-4CFA-83A0-C6E9B4BDE0D5}"/>
                </c:ext>
              </c:extLst>
            </c:dLbl>
            <c:dLbl>
              <c:idx val="14"/>
              <c:layout>
                <c:manualLayout>
                  <c:x val="-1.4734774066797643E-2"/>
                  <c:y val="2.82599919257165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664-4CFA-83A0-C6E9B4BDE0D5}"/>
                </c:ext>
              </c:extLst>
            </c:dLbl>
            <c:dLbl>
              <c:idx val="15"/>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664-4CFA-83A0-C6E9B4BDE0D5}"/>
                </c:ext>
              </c:extLst>
            </c:dLbl>
            <c:dLbl>
              <c:idx val="16"/>
              <c:layout>
                <c:manualLayout>
                  <c:x val="-1.538965291421087E-2"/>
                  <c:y val="3.14897052886556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664-4CFA-83A0-C6E9B4BDE0D5}"/>
                </c:ext>
              </c:extLst>
            </c:dLbl>
            <c:dLbl>
              <c:idx val="17"/>
              <c:layout>
                <c:manualLayout>
                  <c:x val="1.4079895219384414E-2"/>
                  <c:y val="-3.91602745256358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664-4CFA-83A0-C6E9B4BDE0D5}"/>
                </c:ext>
              </c:extLst>
            </c:dLbl>
            <c:dLbl>
              <c:idx val="18"/>
              <c:layout>
                <c:manualLayout>
                  <c:x val="-7.2036673215455137E-3"/>
                  <c:y val="3.673798950343157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664-4CFA-83A0-C6E9B4BDE0D5}"/>
                </c:ext>
              </c:extLst>
            </c:dLbl>
            <c:dLbl>
              <c:idx val="19"/>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664-4CFA-83A0-C6E9B4BDE0D5}"/>
                </c:ext>
              </c:extLst>
            </c:dLbl>
            <c:dLbl>
              <c:idx val="21"/>
              <c:layout>
                <c:manualLayout>
                  <c:x val="-1.0478061558611657E-2"/>
                  <c:y val="-9.1643116673395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664-4CFA-83A0-C6E9B4BDE0D5}"/>
                </c:ext>
              </c:extLst>
            </c:dLbl>
            <c:dLbl>
              <c:idx val="22"/>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664-4CFA-83A0-C6E9B4BDE0D5}"/>
                </c:ext>
              </c:extLst>
            </c:dLbl>
            <c:dLbl>
              <c:idx val="23"/>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664-4CFA-83A0-C6E9B4BDE0D5}"/>
                </c:ext>
              </c:extLst>
            </c:dLbl>
            <c:dLbl>
              <c:idx val="24"/>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664-4CFA-83A0-C6E9B4BDE0D5}"/>
                </c:ext>
              </c:extLst>
            </c:dLbl>
            <c:dLbl>
              <c:idx val="25"/>
              <c:layout>
                <c:manualLayout>
                  <c:x val="0"/>
                  <c:y val="-4.3601130399677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664-4CFA-83A0-C6E9B4BDE0D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172.4288</c:v>
                </c:pt>
                <c:pt idx="1">
                  <c:v>99.126427406199014</c:v>
                </c:pt>
                <c:pt idx="2">
                  <c:v>83.151957531519585</c:v>
                </c:pt>
                <c:pt idx="3">
                  <c:v>77.239173884077289</c:v>
                </c:pt>
                <c:pt idx="4">
                  <c:v>75.869565217391312</c:v>
                </c:pt>
                <c:pt idx="5">
                  <c:v>81.840267459138175</c:v>
                </c:pt>
                <c:pt idx="6">
                  <c:v>80.926235212247732</c:v>
                </c:pt>
                <c:pt idx="7">
                  <c:v>90.163859111791737</c:v>
                </c:pt>
                <c:pt idx="8">
                  <c:v>79.202298850574707</c:v>
                </c:pt>
                <c:pt idx="9">
                  <c:v>60.148553054662386</c:v>
                </c:pt>
                <c:pt idx="10">
                  <c:v>58.240875912408768</c:v>
                </c:pt>
                <c:pt idx="11">
                  <c:v>47.503571428571426</c:v>
                </c:pt>
                <c:pt idx="12">
                  <c:v>44.327222222222225</c:v>
                </c:pt>
                <c:pt idx="13">
                  <c:v>51.205141657922347</c:v>
                </c:pt>
                <c:pt idx="14">
                  <c:v>48.372029250457032</c:v>
                </c:pt>
                <c:pt idx="15">
                  <c:v>44.419816513761468</c:v>
                </c:pt>
                <c:pt idx="16">
                  <c:v>35.952742894910777</c:v>
                </c:pt>
                <c:pt idx="17">
                  <c:v>29.7</c:v>
                </c:pt>
                <c:pt idx="18">
                  <c:v>20.86</c:v>
                </c:pt>
                <c:pt idx="19">
                  <c:v>18.399999999999999</c:v>
                </c:pt>
                <c:pt idx="20">
                  <c:v>13.6</c:v>
                </c:pt>
                <c:pt idx="21">
                  <c:v>8.58</c:v>
                </c:pt>
                <c:pt idx="22">
                  <c:v>7.03</c:v>
                </c:pt>
                <c:pt idx="23">
                  <c:v>4.76</c:v>
                </c:pt>
                <c:pt idx="24">
                  <c:v>4.47</c:v>
                </c:pt>
                <c:pt idx="25">
                  <c:v>3.63</c:v>
                </c:pt>
              </c:numCache>
            </c:numRef>
          </c:val>
          <c:smooth val="0"/>
          <c:extLst>
            <c:ext xmlns:c16="http://schemas.microsoft.com/office/drawing/2014/chart" uri="{C3380CC4-5D6E-409C-BE32-E72D297353CC}">
              <c16:uniqueId val="{00000014-8664-4CFA-83A0-C6E9B4BDE0D5}"/>
            </c:ext>
          </c:extLst>
        </c:ser>
        <c:dLbls>
          <c:showLegendKey val="0"/>
          <c:showVal val="0"/>
          <c:showCatName val="0"/>
          <c:showSerName val="0"/>
          <c:showPercent val="0"/>
          <c:showBubbleSize val="0"/>
        </c:dLbls>
        <c:marker val="1"/>
        <c:smooth val="0"/>
        <c:axId val="1174273359"/>
        <c:axId val="1"/>
      </c:lineChart>
      <c:catAx>
        <c:axId val="11742733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4273359"/>
        <c:crosses val="min"/>
        <c:crossBetween val="midCat"/>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56989607777406"/>
          <c:y val="6.8674698795180719E-2"/>
          <c:w val="0.88199798860207845"/>
          <c:h val="0.8742971887550200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6205162587998656E-2"/>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EE-48D4-88C3-221753E91D00}"/>
                </c:ext>
              </c:extLst>
            </c:dLbl>
            <c:dLbl>
              <c:idx val="1"/>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EE-48D4-88C3-221753E91D00}"/>
                </c:ext>
              </c:extLst>
            </c:dLbl>
            <c:dLbl>
              <c:idx val="2"/>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3EE-48D4-88C3-221753E91D00}"/>
                </c:ext>
              </c:extLst>
            </c:dLbl>
            <c:dLbl>
              <c:idx val="4"/>
              <c:layout>
                <c:manualLayout>
                  <c:x val="-4.2239356352665104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EE-48D4-88C3-221753E91D00}"/>
                </c:ext>
              </c:extLst>
            </c:dLbl>
            <c:dLbl>
              <c:idx val="5"/>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3EE-48D4-88C3-221753E91D00}"/>
                </c:ext>
              </c:extLst>
            </c:dLbl>
            <c:dLbl>
              <c:idx val="6"/>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3EE-48D4-88C3-221753E91D00}"/>
                </c:ext>
              </c:extLst>
            </c:dLbl>
            <c:dLbl>
              <c:idx val="7"/>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3EE-48D4-88C3-221753E91D00}"/>
                </c:ext>
              </c:extLst>
            </c:dLbl>
            <c:dLbl>
              <c:idx val="8"/>
              <c:layout>
                <c:manualLayout>
                  <c:x val="3.352329869259135E-3"/>
                  <c:y val="-6.98795180722891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3EE-48D4-88C3-221753E91D00}"/>
                </c:ext>
              </c:extLst>
            </c:dLbl>
            <c:dLbl>
              <c:idx val="9"/>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3EE-48D4-88C3-221753E91D00}"/>
                </c:ext>
              </c:extLst>
            </c:dLbl>
            <c:dLbl>
              <c:idx val="10"/>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3EE-48D4-88C3-221753E91D00}"/>
                </c:ext>
              </c:extLst>
            </c:dLbl>
            <c:dLbl>
              <c:idx val="11"/>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3EE-48D4-88C3-221753E91D00}"/>
                </c:ext>
              </c:extLst>
            </c:dLbl>
            <c:dLbl>
              <c:idx val="12"/>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3EE-48D4-88C3-221753E91D00}"/>
                </c:ext>
              </c:extLst>
            </c:dLbl>
            <c:dLbl>
              <c:idx val="13"/>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3EE-48D4-88C3-221753E91D00}"/>
                </c:ext>
              </c:extLst>
            </c:dLbl>
            <c:dLbl>
              <c:idx val="14"/>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3EE-48D4-88C3-221753E91D00}"/>
                </c:ext>
              </c:extLst>
            </c:dLbl>
            <c:dLbl>
              <c:idx val="15"/>
              <c:layout>
                <c:manualLayout>
                  <c:x val="-1.3409319477036541E-3"/>
                  <c:y val="3.69477911646586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3EE-48D4-88C3-221753E91D00}"/>
                </c:ext>
              </c:extLst>
            </c:dLbl>
            <c:dLbl>
              <c:idx val="16"/>
              <c:layout>
                <c:manualLayout>
                  <c:x val="4.2239356352665104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3EE-48D4-88C3-221753E91D00}"/>
                </c:ext>
              </c:extLst>
            </c:dLbl>
            <c:dLbl>
              <c:idx val="17"/>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3EE-48D4-88C3-221753E91D00}"/>
                </c:ext>
              </c:extLst>
            </c:dLbl>
            <c:dLbl>
              <c:idx val="18"/>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3EE-48D4-88C3-221753E91D00}"/>
                </c:ext>
              </c:extLst>
            </c:dLbl>
            <c:dLbl>
              <c:idx val="19"/>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3EE-48D4-88C3-221753E91D00}"/>
                </c:ext>
              </c:extLst>
            </c:dLbl>
            <c:dLbl>
              <c:idx val="20"/>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3EE-48D4-88C3-221753E91D00}"/>
                </c:ext>
              </c:extLst>
            </c:dLbl>
            <c:dLbl>
              <c:idx val="21"/>
              <c:layout>
                <c:manualLayout>
                  <c:x val="4.961448206503520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3EE-48D4-88C3-221753E91D00}"/>
                </c:ext>
              </c:extLst>
            </c:dLbl>
            <c:dLbl>
              <c:idx val="22"/>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3EE-48D4-88C3-221753E91D00}"/>
                </c:ext>
              </c:extLst>
            </c:dLbl>
            <c:dLbl>
              <c:idx val="24"/>
              <c:layout>
                <c:manualLayout>
                  <c:x val="0"/>
                  <c:y val="-4.33734939759036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3EE-48D4-88C3-221753E91D0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55</c:v>
                </c:pt>
                <c:pt idx="1">
                  <c:v>54.2</c:v>
                </c:pt>
                <c:pt idx="2">
                  <c:v>45.1</c:v>
                </c:pt>
                <c:pt idx="3">
                  <c:v>25.3</c:v>
                </c:pt>
                <c:pt idx="4">
                  <c:v>8.6</c:v>
                </c:pt>
                <c:pt idx="5">
                  <c:v>8.1999999999999993</c:v>
                </c:pt>
                <c:pt idx="6">
                  <c:v>9.6</c:v>
                </c:pt>
                <c:pt idx="7">
                  <c:v>8.8000000000000007</c:v>
                </c:pt>
                <c:pt idx="8">
                  <c:v>10.4</c:v>
                </c:pt>
                <c:pt idx="9">
                  <c:v>6.3</c:v>
                </c:pt>
                <c:pt idx="10">
                  <c:v>8.6</c:v>
                </c:pt>
                <c:pt idx="11">
                  <c:v>6.5</c:v>
                </c:pt>
                <c:pt idx="12">
                  <c:v>8.9</c:v>
                </c:pt>
                <c:pt idx="13">
                  <c:v>7.5</c:v>
                </c:pt>
                <c:pt idx="14">
                  <c:v>8.9</c:v>
                </c:pt>
                <c:pt idx="15">
                  <c:v>7.7</c:v>
                </c:pt>
                <c:pt idx="16">
                  <c:v>7.8</c:v>
                </c:pt>
                <c:pt idx="17">
                  <c:v>11.1</c:v>
                </c:pt>
                <c:pt idx="18">
                  <c:v>16.3</c:v>
                </c:pt>
                <c:pt idx="19">
                  <c:v>15.2</c:v>
                </c:pt>
                <c:pt idx="20">
                  <c:v>12.3</c:v>
                </c:pt>
                <c:pt idx="21">
                  <c:v>19.600000000000001</c:v>
                </c:pt>
                <c:pt idx="22">
                  <c:v>72.3</c:v>
                </c:pt>
                <c:pt idx="23">
                  <c:v>53.9</c:v>
                </c:pt>
                <c:pt idx="24">
                  <c:v>58.5</c:v>
                </c:pt>
                <c:pt idx="25">
                  <c:v>34.9</c:v>
                </c:pt>
                <c:pt idx="26">
                  <c:v>24.7</c:v>
                </c:pt>
              </c:numCache>
            </c:numRef>
          </c:val>
          <c:smooth val="0"/>
          <c:extLst>
            <c:ext xmlns:c16="http://schemas.microsoft.com/office/drawing/2014/chart" uri="{C3380CC4-5D6E-409C-BE32-E72D297353CC}">
              <c16:uniqueId val="{00000017-83EE-48D4-88C3-221753E91D00}"/>
            </c:ext>
          </c:extLst>
        </c:ser>
        <c:dLbls>
          <c:showLegendKey val="0"/>
          <c:showVal val="0"/>
          <c:showCatName val="0"/>
          <c:showSerName val="0"/>
          <c:showPercent val="0"/>
          <c:showBubbleSize val="0"/>
        </c:dLbls>
        <c:marker val="1"/>
        <c:smooth val="0"/>
        <c:axId val="842230175"/>
        <c:axId val="1"/>
      </c:lineChart>
      <c:catAx>
        <c:axId val="8422301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42230175"/>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56771671648655E-2"/>
          <c:y val="0.13550600343053174"/>
          <c:w val="0.93423775580593238"/>
          <c:h val="0.74271012006861059"/>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A2-4038-A76C-01382ECD3E54}"/>
                </c:ext>
              </c:extLst>
            </c:dLbl>
            <c:dLbl>
              <c:idx val="1"/>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A2-4038-A76C-01382ECD3E54}"/>
                </c:ext>
              </c:extLst>
            </c:dLbl>
            <c:dLbl>
              <c:idx val="2"/>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A2-4038-A76C-01382ECD3E54}"/>
                </c:ext>
              </c:extLst>
            </c:dLbl>
            <c:dLbl>
              <c:idx val="3"/>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A2-4038-A76C-01382ECD3E54}"/>
                </c:ext>
              </c:extLst>
            </c:dLbl>
            <c:dLbl>
              <c:idx val="4"/>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A2-4038-A76C-01382ECD3E54}"/>
                </c:ext>
              </c:extLst>
            </c:dLbl>
            <c:dLbl>
              <c:idx val="5"/>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A2-4038-A76C-01382ECD3E54}"/>
                </c:ext>
              </c:extLst>
            </c:dLbl>
            <c:dLbl>
              <c:idx val="6"/>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A2-4038-A76C-01382ECD3E54}"/>
                </c:ext>
              </c:extLst>
            </c:dLbl>
            <c:dLbl>
              <c:idx val="7"/>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A2-4038-A76C-01382ECD3E54}"/>
                </c:ext>
              </c:extLst>
            </c:dLbl>
            <c:dLbl>
              <c:idx val="8"/>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A2-4038-A76C-01382ECD3E54}"/>
                </c:ext>
              </c:extLst>
            </c:dLbl>
            <c:dLbl>
              <c:idx val="9"/>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A2-4038-A76C-01382ECD3E54}"/>
                </c:ext>
              </c:extLst>
            </c:dLbl>
            <c:dLbl>
              <c:idx val="10"/>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A2-4038-A76C-01382ECD3E54}"/>
                </c:ext>
              </c:extLst>
            </c:dLbl>
            <c:dLbl>
              <c:idx val="11"/>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A2-4038-A76C-01382ECD3E54}"/>
                </c:ext>
              </c:extLst>
            </c:dLbl>
            <c:dLbl>
              <c:idx val="12"/>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A2-4038-A76C-01382ECD3E54}"/>
                </c:ext>
              </c:extLst>
            </c:dLbl>
            <c:dLbl>
              <c:idx val="13"/>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A2-4038-A76C-01382ECD3E54}"/>
                </c:ext>
              </c:extLst>
            </c:dLbl>
            <c:dLbl>
              <c:idx val="14"/>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A2-4038-A76C-01382ECD3E54}"/>
                </c:ext>
              </c:extLst>
            </c:dLbl>
            <c:dLbl>
              <c:idx val="15"/>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A2-4038-A76C-01382ECD3E54}"/>
                </c:ext>
              </c:extLst>
            </c:dLbl>
            <c:dLbl>
              <c:idx val="16"/>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A2-4038-A76C-01382ECD3E54}"/>
                </c:ext>
              </c:extLst>
            </c:dLbl>
            <c:dLbl>
              <c:idx val="17"/>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A2-4038-A76C-01382ECD3E54}"/>
                </c:ext>
              </c:extLst>
            </c:dLbl>
            <c:dLbl>
              <c:idx val="18"/>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A2-4038-A76C-01382ECD3E54}"/>
                </c:ext>
              </c:extLst>
            </c:dLbl>
            <c:dLbl>
              <c:idx val="19"/>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A2-4038-A76C-01382ECD3E54}"/>
                </c:ext>
              </c:extLst>
            </c:dLbl>
            <c:dLbl>
              <c:idx val="20"/>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A2-4038-A76C-01382ECD3E54}"/>
                </c:ext>
              </c:extLst>
            </c:dLbl>
            <c:dLbl>
              <c:idx val="21"/>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A2-4038-A76C-01382ECD3E54}"/>
                </c:ext>
              </c:extLst>
            </c:dLbl>
            <c:dLbl>
              <c:idx val="22"/>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A2-4038-A76C-01382ECD3E54}"/>
                </c:ext>
              </c:extLst>
            </c:dLbl>
            <c:dLbl>
              <c:idx val="23"/>
              <c:layout>
                <c:manualLayout>
                  <c:x val="0"/>
                  <c:y val="-9.26243567753001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AA2-4038-A76C-01382ECD3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61.675964360000002</c:v>
                </c:pt>
                <c:pt idx="1">
                  <c:v>67.25136565999999</c:v>
                </c:pt>
                <c:pt idx="2">
                  <c:v>69.974357600000005</c:v>
                </c:pt>
                <c:pt idx="3">
                  <c:v>71.207130429999978</c:v>
                </c:pt>
                <c:pt idx="4">
                  <c:v>71.70464324999999</c:v>
                </c:pt>
                <c:pt idx="5">
                  <c:v>67.748039250000005</c:v>
                </c:pt>
                <c:pt idx="6">
                  <c:v>68.851501460000023</c:v>
                </c:pt>
                <c:pt idx="7">
                  <c:v>68.783737180000003</c:v>
                </c:pt>
                <c:pt idx="8">
                  <c:v>72.693046570000007</c:v>
                </c:pt>
                <c:pt idx="9">
                  <c:v>80.49878692999998</c:v>
                </c:pt>
                <c:pt idx="10">
                  <c:v>77.998397830000002</c:v>
                </c:pt>
                <c:pt idx="11">
                  <c:v>79.128356929999981</c:v>
                </c:pt>
                <c:pt idx="12">
                  <c:v>79.171409609999998</c:v>
                </c:pt>
                <c:pt idx="13">
                  <c:v>78.349624630000008</c:v>
                </c:pt>
                <c:pt idx="14">
                  <c:v>77.605125429999987</c:v>
                </c:pt>
                <c:pt idx="15">
                  <c:v>78.133361820000019</c:v>
                </c:pt>
                <c:pt idx="16">
                  <c:v>78.442123409999994</c:v>
                </c:pt>
                <c:pt idx="17">
                  <c:v>77.710273740000005</c:v>
                </c:pt>
                <c:pt idx="18">
                  <c:v>77.382270809999994</c:v>
                </c:pt>
                <c:pt idx="19">
                  <c:v>77.68532562</c:v>
                </c:pt>
                <c:pt idx="20">
                  <c:v>78.845375060000009</c:v>
                </c:pt>
                <c:pt idx="21">
                  <c:v>78.801834110000001</c:v>
                </c:pt>
                <c:pt idx="22">
                  <c:v>75.158676149999991</c:v>
                </c:pt>
                <c:pt idx="23">
                  <c:v>75.923461909999986</c:v>
                </c:pt>
              </c:numCache>
            </c:numRef>
          </c:val>
          <c:smooth val="0"/>
          <c:extLst>
            <c:ext xmlns:c16="http://schemas.microsoft.com/office/drawing/2014/chart" uri="{C3380CC4-5D6E-409C-BE32-E72D297353CC}">
              <c16:uniqueId val="{00000018-6AA2-4038-A76C-01382ECD3E54}"/>
            </c:ext>
          </c:extLst>
        </c:ser>
        <c:dLbls>
          <c:showLegendKey val="0"/>
          <c:showVal val="0"/>
          <c:showCatName val="0"/>
          <c:showSerName val="0"/>
          <c:showPercent val="0"/>
          <c:showBubbleSize val="0"/>
        </c:dLbls>
        <c:marker val="1"/>
        <c:smooth val="0"/>
        <c:axId val="1710934016"/>
        <c:axId val="1"/>
      </c:lineChart>
      <c:catAx>
        <c:axId val="1710934016"/>
        <c:scaling>
          <c:orientation val="minMax"/>
        </c:scaling>
        <c:delete val="0"/>
        <c:axPos val="b"/>
        <c:majorGridlines>
          <c:spPr>
            <a:ln>
              <a:noFill/>
            </a:ln>
          </c:spPr>
        </c:majorGridlines>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10934016"/>
        <c:crosses val="max"/>
        <c:crossBetween val="between"/>
        <c:majorUnit val="1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19413" cy="495299"/>
          </a:xfrm>
          <a:prstGeom prst="rect">
            <a:avLst/>
          </a:prstGeom>
        </p:spPr>
        <p:txBody>
          <a:bodyPr vert="horz" lIns="91406" tIns="45702" rIns="91406" bIns="4570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406" tIns="45702" rIns="91406" bIns="45702"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5" y="9371014"/>
            <a:ext cx="2919413" cy="495299"/>
          </a:xfrm>
          <a:prstGeom prst="rect">
            <a:avLst/>
          </a:prstGeom>
        </p:spPr>
        <p:txBody>
          <a:bodyPr vert="horz" lIns="91406" tIns="45702" rIns="91406" bIns="4570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4"/>
            <a:ext cx="2919412" cy="495299"/>
          </a:xfrm>
          <a:prstGeom prst="rect">
            <a:avLst/>
          </a:prstGeom>
        </p:spPr>
        <p:txBody>
          <a:bodyPr vert="horz" lIns="91406" tIns="45702" rIns="91406" bIns="4570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4"/>
            <a:ext cx="2919565" cy="493869"/>
          </a:xfrm>
          <a:prstGeom prst="rect">
            <a:avLst/>
          </a:prstGeom>
        </p:spPr>
        <p:txBody>
          <a:bodyPr vert="horz" lIns="90729" tIns="45363" rIns="90729" bIns="45363"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8" y="4"/>
            <a:ext cx="2919565" cy="493869"/>
          </a:xfrm>
          <a:prstGeom prst="rect">
            <a:avLst/>
          </a:prstGeom>
        </p:spPr>
        <p:txBody>
          <a:bodyPr vert="horz" lIns="90729" tIns="45363" rIns="90729" bIns="45363"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9" tIns="45363" rIns="90729" bIns="45363" rtlCol="0" anchor="ctr"/>
          <a:lstStyle/>
          <a:p>
            <a:endParaRPr lang="ja-JP" altLang="en-US" dirty="0"/>
          </a:p>
        </p:txBody>
      </p:sp>
      <p:sp>
        <p:nvSpPr>
          <p:cNvPr id="5" name="ノート プレースホルダ 4"/>
          <p:cNvSpPr>
            <a:spLocks noGrp="1"/>
          </p:cNvSpPr>
          <p:nvPr>
            <p:ph type="body" sz="quarter" idx="3"/>
          </p:nvPr>
        </p:nvSpPr>
        <p:spPr>
          <a:xfrm>
            <a:off x="673263" y="4686226"/>
            <a:ext cx="5389240" cy="4440076"/>
          </a:xfrm>
          <a:prstGeom prst="rect">
            <a:avLst/>
          </a:prstGeom>
        </p:spPr>
        <p:txBody>
          <a:bodyPr vert="horz" lIns="90729" tIns="45363" rIns="90729" bIns="4536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370872"/>
            <a:ext cx="2919565" cy="493868"/>
          </a:xfrm>
          <a:prstGeom prst="rect">
            <a:avLst/>
          </a:prstGeom>
        </p:spPr>
        <p:txBody>
          <a:bodyPr vert="horz" lIns="90729" tIns="45363" rIns="90729" bIns="45363"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8" y="9370872"/>
            <a:ext cx="2919565" cy="493868"/>
          </a:xfrm>
          <a:prstGeom prst="rect">
            <a:avLst/>
          </a:prstGeom>
        </p:spPr>
        <p:txBody>
          <a:bodyPr vert="horz" lIns="90729" tIns="45363" rIns="90729" bIns="45363"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391005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4425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601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1619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https://www.lexology.com/library/detail.aspx?g=5a803ae9-4f7e-4290-b3d5-9d7ae827613a</a:t>
            </a:r>
          </a:p>
          <a:p>
            <a:r>
              <a:rPr lang="ja" dirty="0"/>
              <a:t>https://www.morogluarseven.com/insights/ma-gazette-en/ma-gazette-edition-157-12-january-2026/the-regulation-amending-the-regulation-on-personal-health-data-has-been-published/</a:t>
            </a:r>
          </a:p>
          <a:p>
            <a:r>
              <a:rPr lang="ja" dirty="0"/>
              <a:t>https://www.saglik.gov.tr/TR-28791/kisisel-saglik-verileri-hakkinda-yonetmelik.html</a:t>
            </a:r>
          </a:p>
          <a:p>
            <a:r>
              <a:rPr lang="ja" dirty="0"/>
              <a:t>https://www.mevzuat.gov.tr/mevzuat?MevzuatNo=32610&amp;MevzuatTur=7&amp;MevzuatTertip=5</a:t>
            </a:r>
          </a:p>
          <a:p>
            <a:r>
              <a:rPr lang="ja" dirty="0"/>
              <a:t>https://www.resmigazete.gov.tr/eskiler/2025/12/20251203-2.htm</a:t>
            </a:r>
          </a:p>
          <a:p>
            <a:r>
              <a:rPr lang="ja" dirty="0"/>
              <a:t>https://www.resmigazete.gov.tr/eskiler/2019/06/20190621-3.htm</a:t>
            </a:r>
          </a:p>
          <a:p>
            <a:r>
              <a:rPr lang="ja" dirty="0"/>
              <a:t>https://www.esin.av.tr/2019/07/05/turkey-publishes-regulation-on-personal-health-data/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4B33F-2A38-1296-56D6-F055281D5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BCB7D-EDF5-2832-D5E4-C6704CD73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76D3F-3B7A-4B66-EADF-5F5E8351EA34}"/>
              </a:ext>
            </a:extLst>
          </p:cNvPr>
          <p:cNvSpPr>
            <a:spLocks noGrp="1"/>
          </p:cNvSpPr>
          <p:nvPr>
            <p:ph type="body" idx="1"/>
          </p:nvPr>
        </p:nvSpPr>
        <p:spPr/>
        <p:txBody>
          <a:bodyPr/>
          <a:lstStyle/>
          <a:p>
            <a:r>
              <a:rPr lang="ja" dirty="0"/>
              <a:t>https://www.lexology.com/library/detail.aspx?g=5a803ae9-4f7e-4290-b3d5-9d7ae827613a</a:t>
            </a:r>
          </a:p>
          <a:p>
            <a:r>
              <a:rPr lang="ja" dirty="0"/>
              <a:t>https://www.morogluarseven.com/insights/ma-gazette-en/ma-gazette-edition-157-12-january-2026/the-regulation-amending-the-regulation-on-personal-health-data-has-been-published/</a:t>
            </a:r>
          </a:p>
          <a:p>
            <a:r>
              <a:rPr lang="ja" dirty="0"/>
              <a:t>https://www.saglik.gov.tr/TR-28791/kisisel-saglik-verileri-hakkinda-yonetmelik.html</a:t>
            </a:r>
          </a:p>
          <a:p>
            <a:r>
              <a:rPr lang="ja" dirty="0"/>
              <a:t>https://www.mevzuat.gov.tr/mevzuat?MevzuatNo=32610&amp;MevzuatTur=7&amp;MevzuatTertip=5</a:t>
            </a:r>
          </a:p>
          <a:p>
            <a:r>
              <a:rPr lang="ja" dirty="0"/>
              <a:t>https://www.resmigazete.gov.tr/eskiler/2025/12/20251203-2.htm</a:t>
            </a:r>
          </a:p>
          <a:p>
            <a:r>
              <a:rPr lang="ja" dirty="0"/>
              <a:t>https://www.resmigazete.gov.tr/eskiler/2019/06/20190621-3.htm</a:t>
            </a:r>
          </a:p>
          <a:p>
            <a:r>
              <a:rPr lang="ja" dirty="0"/>
              <a:t>https://www.esin.av.tr/2019/07/05/turkey-publishes-regulation-on-personal-health-data/</a:t>
            </a:r>
          </a:p>
        </p:txBody>
      </p:sp>
      <p:sp>
        <p:nvSpPr>
          <p:cNvPr id="4" name="Slide Number Placeholder 3">
            <a:extLst>
              <a:ext uri="{FF2B5EF4-FFF2-40B4-BE49-F238E27FC236}">
                <a16:creationId xmlns:a16="http://schemas.microsoft.com/office/drawing/2014/main" id="{91299A8D-71E6-B513-8E58-FCA9E1D867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458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48255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86795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50023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219039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2289-0133-FF67-D615-09E43DC1C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28625-2C00-3AA5-593B-B0F37E0C3B85}"/>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9997325E-323D-CDF4-AF16-F6B06272875C}"/>
              </a:ext>
            </a:extLst>
          </p:cNvPr>
          <p:cNvSpPr>
            <a:spLocks noGrp="1"/>
          </p:cNvSpPr>
          <p:nvPr>
            <p:ph type="body" idx="1"/>
          </p:nvPr>
        </p:nvSpPr>
        <p:spPr/>
        <p:txBody>
          <a:bodyPr/>
          <a:lstStyle/>
          <a:p>
            <a:r>
              <a:rPr lang="ja" altLang="ja-JP" dirty="0"/>
              <a:t>https://data.who.int/countries/076</a:t>
            </a:r>
          </a:p>
          <a:p>
            <a:endParaRPr lang="ja-JP" altLang="en-US" dirty="0"/>
          </a:p>
        </p:txBody>
      </p:sp>
      <p:sp>
        <p:nvSpPr>
          <p:cNvPr id="4" name="Slide Number Placeholder 3">
            <a:extLst>
              <a:ext uri="{FF2B5EF4-FFF2-40B4-BE49-F238E27FC236}">
                <a16:creationId xmlns:a16="http://schemas.microsoft.com/office/drawing/2014/main" id="{5303166B-9499-C908-1545-2E406EAF6B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5066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7287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292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altLang="ja-JP" dirty="0"/>
              <a:t>https://veriportali.tuik.gov.tr/en/press/53709</a:t>
            </a:r>
          </a:p>
          <a:p>
            <a:r>
              <a:rPr lang="ja" altLang="ja-JP" dirty="0"/>
              <a:t>https://veriportali.tuik.gov.tr/api/en/data/downloads?t=r&amp;p=y4VZewan%2BY4CaB874NEu3kC9NQg5IwLSr%2BZS%2FcDAog2FJjGbaNxBeRKFMN5TvVwwbtqqb1ZyO2aq%2Fl%2B9aTx4UraI0eN7270qmPVkmE%2Bl8zVQgPwKywhf0O5Pu45hCvaOeOKQOTNE1oWgqrVffEmzMA%3D%3D</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668411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27" name="正方形/長方形 426"/>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428" name="グループ化 427"/>
          <p:cNvGrpSpPr/>
          <p:nvPr userDrawn="1"/>
        </p:nvGrpSpPr>
        <p:grpSpPr>
          <a:xfrm>
            <a:off x="5280562" y="2977433"/>
            <a:ext cx="4280950" cy="1963735"/>
            <a:chOff x="5280562" y="2977433"/>
            <a:chExt cx="4280950" cy="1963735"/>
          </a:xfrm>
        </p:grpSpPr>
        <p:sp>
          <p:nvSpPr>
            <p:cNvPr id="429" name="Oval 125"/>
            <p:cNvSpPr>
              <a:spLocks noChangeArrowheads="1"/>
            </p:cNvSpPr>
            <p:nvPr userDrawn="1"/>
          </p:nvSpPr>
          <p:spPr bwMode="auto">
            <a:xfrm>
              <a:off x="5538173" y="2977433"/>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6"/>
            <p:cNvSpPr>
              <a:spLocks noChangeArrowheads="1"/>
            </p:cNvSpPr>
            <p:nvPr userDrawn="1"/>
          </p:nvSpPr>
          <p:spPr bwMode="auto">
            <a:xfrm>
              <a:off x="5624467" y="2977433"/>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60"/>
            <p:cNvSpPr>
              <a:spLocks noChangeArrowheads="1"/>
            </p:cNvSpPr>
            <p:nvPr userDrawn="1"/>
          </p:nvSpPr>
          <p:spPr bwMode="auto">
            <a:xfrm>
              <a:off x="5368124" y="306101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61"/>
            <p:cNvSpPr>
              <a:spLocks noChangeArrowheads="1"/>
            </p:cNvSpPr>
            <p:nvPr userDrawn="1"/>
          </p:nvSpPr>
          <p:spPr bwMode="auto">
            <a:xfrm>
              <a:off x="5453149" y="306101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62"/>
            <p:cNvSpPr>
              <a:spLocks noChangeArrowheads="1"/>
            </p:cNvSpPr>
            <p:nvPr userDrawn="1"/>
          </p:nvSpPr>
          <p:spPr bwMode="auto">
            <a:xfrm>
              <a:off x="5538173" y="306101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63"/>
            <p:cNvSpPr>
              <a:spLocks noChangeArrowheads="1"/>
            </p:cNvSpPr>
            <p:nvPr userDrawn="1"/>
          </p:nvSpPr>
          <p:spPr bwMode="auto">
            <a:xfrm>
              <a:off x="5624467" y="306101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64"/>
            <p:cNvSpPr>
              <a:spLocks noChangeArrowheads="1"/>
            </p:cNvSpPr>
            <p:nvPr userDrawn="1"/>
          </p:nvSpPr>
          <p:spPr bwMode="auto">
            <a:xfrm>
              <a:off x="5709491" y="306101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84"/>
            <p:cNvSpPr>
              <a:spLocks noChangeArrowheads="1"/>
            </p:cNvSpPr>
            <p:nvPr userDrawn="1"/>
          </p:nvSpPr>
          <p:spPr bwMode="auto">
            <a:xfrm>
              <a:off x="5368124" y="314604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85"/>
            <p:cNvSpPr>
              <a:spLocks noChangeArrowheads="1"/>
            </p:cNvSpPr>
            <p:nvPr userDrawn="1"/>
          </p:nvSpPr>
          <p:spPr bwMode="auto">
            <a:xfrm>
              <a:off x="5453149" y="314604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86"/>
            <p:cNvSpPr>
              <a:spLocks noChangeArrowheads="1"/>
            </p:cNvSpPr>
            <p:nvPr userDrawn="1"/>
          </p:nvSpPr>
          <p:spPr bwMode="auto">
            <a:xfrm>
              <a:off x="5538173" y="3146041"/>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87"/>
            <p:cNvSpPr>
              <a:spLocks noChangeArrowheads="1"/>
            </p:cNvSpPr>
            <p:nvPr userDrawn="1"/>
          </p:nvSpPr>
          <p:spPr bwMode="auto">
            <a:xfrm>
              <a:off x="5624467" y="3146041"/>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88"/>
            <p:cNvSpPr>
              <a:spLocks noChangeArrowheads="1"/>
            </p:cNvSpPr>
            <p:nvPr userDrawn="1"/>
          </p:nvSpPr>
          <p:spPr bwMode="auto">
            <a:xfrm>
              <a:off x="5709491" y="3146041"/>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03"/>
            <p:cNvSpPr>
              <a:spLocks noChangeArrowheads="1"/>
            </p:cNvSpPr>
            <p:nvPr userDrawn="1"/>
          </p:nvSpPr>
          <p:spPr bwMode="auto">
            <a:xfrm>
              <a:off x="5368124" y="3231065"/>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04"/>
            <p:cNvSpPr>
              <a:spLocks noChangeArrowheads="1"/>
            </p:cNvSpPr>
            <p:nvPr userDrawn="1"/>
          </p:nvSpPr>
          <p:spPr bwMode="auto">
            <a:xfrm>
              <a:off x="5453149" y="3231065"/>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05"/>
            <p:cNvSpPr>
              <a:spLocks noChangeArrowheads="1"/>
            </p:cNvSpPr>
            <p:nvPr userDrawn="1"/>
          </p:nvSpPr>
          <p:spPr bwMode="auto">
            <a:xfrm>
              <a:off x="5538173" y="3231065"/>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06"/>
            <p:cNvSpPr>
              <a:spLocks noChangeArrowheads="1"/>
            </p:cNvSpPr>
            <p:nvPr userDrawn="1"/>
          </p:nvSpPr>
          <p:spPr bwMode="auto">
            <a:xfrm>
              <a:off x="5624467"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07"/>
            <p:cNvSpPr>
              <a:spLocks noChangeArrowheads="1"/>
            </p:cNvSpPr>
            <p:nvPr userDrawn="1"/>
          </p:nvSpPr>
          <p:spPr bwMode="auto">
            <a:xfrm>
              <a:off x="5709491"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08"/>
            <p:cNvSpPr>
              <a:spLocks noChangeArrowheads="1"/>
            </p:cNvSpPr>
            <p:nvPr userDrawn="1"/>
          </p:nvSpPr>
          <p:spPr bwMode="auto">
            <a:xfrm>
              <a:off x="5794515" y="3231065"/>
              <a:ext cx="78679"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09"/>
            <p:cNvSpPr>
              <a:spLocks noChangeArrowheads="1"/>
            </p:cNvSpPr>
            <p:nvPr userDrawn="1"/>
          </p:nvSpPr>
          <p:spPr bwMode="auto">
            <a:xfrm>
              <a:off x="5882078"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3"/>
            <p:cNvSpPr>
              <a:spLocks noChangeArrowheads="1"/>
            </p:cNvSpPr>
            <p:nvPr userDrawn="1"/>
          </p:nvSpPr>
          <p:spPr bwMode="auto">
            <a:xfrm>
              <a:off x="5368124" y="331862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4"/>
            <p:cNvSpPr>
              <a:spLocks noChangeArrowheads="1"/>
            </p:cNvSpPr>
            <p:nvPr userDrawn="1"/>
          </p:nvSpPr>
          <p:spPr bwMode="auto">
            <a:xfrm>
              <a:off x="5453149" y="331862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25"/>
            <p:cNvSpPr>
              <a:spLocks noChangeArrowheads="1"/>
            </p:cNvSpPr>
            <p:nvPr userDrawn="1"/>
          </p:nvSpPr>
          <p:spPr bwMode="auto">
            <a:xfrm>
              <a:off x="5538173" y="331862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126"/>
            <p:cNvSpPr>
              <a:spLocks noChangeArrowheads="1"/>
            </p:cNvSpPr>
            <p:nvPr userDrawn="1"/>
          </p:nvSpPr>
          <p:spPr bwMode="auto">
            <a:xfrm>
              <a:off x="5624467"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127"/>
            <p:cNvSpPr>
              <a:spLocks noChangeArrowheads="1"/>
            </p:cNvSpPr>
            <p:nvPr userDrawn="1"/>
          </p:nvSpPr>
          <p:spPr bwMode="auto">
            <a:xfrm>
              <a:off x="5709491"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128"/>
            <p:cNvSpPr>
              <a:spLocks noChangeArrowheads="1"/>
            </p:cNvSpPr>
            <p:nvPr userDrawn="1"/>
          </p:nvSpPr>
          <p:spPr bwMode="auto">
            <a:xfrm>
              <a:off x="5794515" y="3318627"/>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129"/>
            <p:cNvSpPr>
              <a:spLocks noChangeArrowheads="1"/>
            </p:cNvSpPr>
            <p:nvPr userDrawn="1"/>
          </p:nvSpPr>
          <p:spPr bwMode="auto">
            <a:xfrm>
              <a:off x="5882078"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130"/>
            <p:cNvSpPr>
              <a:spLocks noChangeArrowheads="1"/>
            </p:cNvSpPr>
            <p:nvPr userDrawn="1"/>
          </p:nvSpPr>
          <p:spPr bwMode="auto">
            <a:xfrm>
              <a:off x="5967102"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89"/>
            <p:cNvSpPr>
              <a:spLocks noChangeArrowheads="1"/>
            </p:cNvSpPr>
            <p:nvPr userDrawn="1"/>
          </p:nvSpPr>
          <p:spPr bwMode="auto">
            <a:xfrm>
              <a:off x="6738485" y="3141492"/>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90"/>
            <p:cNvSpPr>
              <a:spLocks noChangeArrowheads="1"/>
            </p:cNvSpPr>
            <p:nvPr userDrawn="1"/>
          </p:nvSpPr>
          <p:spPr bwMode="auto">
            <a:xfrm>
              <a:off x="6826048" y="3141492"/>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91"/>
            <p:cNvSpPr>
              <a:spLocks noChangeArrowheads="1"/>
            </p:cNvSpPr>
            <p:nvPr userDrawn="1"/>
          </p:nvSpPr>
          <p:spPr bwMode="auto">
            <a:xfrm>
              <a:off x="6911072" y="3141492"/>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106"/>
            <p:cNvSpPr>
              <a:spLocks noChangeArrowheads="1"/>
            </p:cNvSpPr>
            <p:nvPr userDrawn="1"/>
          </p:nvSpPr>
          <p:spPr bwMode="auto">
            <a:xfrm>
              <a:off x="6568437"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107"/>
            <p:cNvSpPr>
              <a:spLocks noChangeArrowheads="1"/>
            </p:cNvSpPr>
            <p:nvPr userDrawn="1"/>
          </p:nvSpPr>
          <p:spPr bwMode="auto">
            <a:xfrm>
              <a:off x="6653461"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108"/>
            <p:cNvSpPr>
              <a:spLocks noChangeArrowheads="1"/>
            </p:cNvSpPr>
            <p:nvPr userDrawn="1"/>
          </p:nvSpPr>
          <p:spPr bwMode="auto">
            <a:xfrm>
              <a:off x="6738485" y="3226516"/>
              <a:ext cx="78679"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109"/>
            <p:cNvSpPr>
              <a:spLocks noChangeArrowheads="1"/>
            </p:cNvSpPr>
            <p:nvPr userDrawn="1"/>
          </p:nvSpPr>
          <p:spPr bwMode="auto">
            <a:xfrm>
              <a:off x="6826048"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110"/>
            <p:cNvSpPr>
              <a:spLocks noChangeArrowheads="1"/>
            </p:cNvSpPr>
            <p:nvPr userDrawn="1"/>
          </p:nvSpPr>
          <p:spPr bwMode="auto">
            <a:xfrm>
              <a:off x="6911072"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120"/>
            <p:cNvSpPr>
              <a:spLocks noChangeArrowheads="1"/>
            </p:cNvSpPr>
            <p:nvPr userDrawn="1"/>
          </p:nvSpPr>
          <p:spPr bwMode="auto">
            <a:xfrm>
              <a:off x="6054483"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121"/>
            <p:cNvSpPr>
              <a:spLocks noChangeArrowheads="1"/>
            </p:cNvSpPr>
            <p:nvPr userDrawn="1"/>
          </p:nvSpPr>
          <p:spPr bwMode="auto">
            <a:xfrm>
              <a:off x="6139507"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122"/>
            <p:cNvSpPr>
              <a:spLocks noChangeArrowheads="1"/>
            </p:cNvSpPr>
            <p:nvPr userDrawn="1"/>
          </p:nvSpPr>
          <p:spPr bwMode="auto">
            <a:xfrm>
              <a:off x="6224532" y="331407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123"/>
            <p:cNvSpPr>
              <a:spLocks noChangeArrowheads="1"/>
            </p:cNvSpPr>
            <p:nvPr userDrawn="1"/>
          </p:nvSpPr>
          <p:spPr bwMode="auto">
            <a:xfrm>
              <a:off x="6312094"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124"/>
            <p:cNvSpPr>
              <a:spLocks noChangeArrowheads="1"/>
            </p:cNvSpPr>
            <p:nvPr userDrawn="1"/>
          </p:nvSpPr>
          <p:spPr bwMode="auto">
            <a:xfrm>
              <a:off x="6397119"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125"/>
            <p:cNvSpPr>
              <a:spLocks noChangeArrowheads="1"/>
            </p:cNvSpPr>
            <p:nvPr userDrawn="1"/>
          </p:nvSpPr>
          <p:spPr bwMode="auto">
            <a:xfrm>
              <a:off x="6482143" y="331407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126"/>
            <p:cNvSpPr>
              <a:spLocks noChangeArrowheads="1"/>
            </p:cNvSpPr>
            <p:nvPr userDrawn="1"/>
          </p:nvSpPr>
          <p:spPr bwMode="auto">
            <a:xfrm>
              <a:off x="6568437"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127"/>
            <p:cNvSpPr>
              <a:spLocks noChangeArrowheads="1"/>
            </p:cNvSpPr>
            <p:nvPr userDrawn="1"/>
          </p:nvSpPr>
          <p:spPr bwMode="auto">
            <a:xfrm>
              <a:off x="6653461"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28"/>
            <p:cNvSpPr>
              <a:spLocks noChangeArrowheads="1"/>
            </p:cNvSpPr>
            <p:nvPr userDrawn="1"/>
          </p:nvSpPr>
          <p:spPr bwMode="auto">
            <a:xfrm>
              <a:off x="6738485" y="3314078"/>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29"/>
            <p:cNvSpPr>
              <a:spLocks noChangeArrowheads="1"/>
            </p:cNvSpPr>
            <p:nvPr userDrawn="1"/>
          </p:nvSpPr>
          <p:spPr bwMode="auto">
            <a:xfrm>
              <a:off x="6826048"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30"/>
            <p:cNvSpPr>
              <a:spLocks noChangeArrowheads="1"/>
            </p:cNvSpPr>
            <p:nvPr userDrawn="1"/>
          </p:nvSpPr>
          <p:spPr bwMode="auto">
            <a:xfrm>
              <a:off x="6911072"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81"/>
            <p:cNvSpPr>
              <a:spLocks noChangeArrowheads="1"/>
            </p:cNvSpPr>
            <p:nvPr userDrawn="1"/>
          </p:nvSpPr>
          <p:spPr bwMode="auto">
            <a:xfrm>
              <a:off x="6998453"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82"/>
            <p:cNvSpPr>
              <a:spLocks noChangeArrowheads="1"/>
            </p:cNvSpPr>
            <p:nvPr userDrawn="1"/>
          </p:nvSpPr>
          <p:spPr bwMode="auto">
            <a:xfrm>
              <a:off x="7083477"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83"/>
            <p:cNvSpPr>
              <a:spLocks noChangeArrowheads="1"/>
            </p:cNvSpPr>
            <p:nvPr userDrawn="1"/>
          </p:nvSpPr>
          <p:spPr bwMode="auto">
            <a:xfrm>
              <a:off x="7168502" y="3136943"/>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84"/>
            <p:cNvSpPr>
              <a:spLocks noChangeArrowheads="1"/>
            </p:cNvSpPr>
            <p:nvPr userDrawn="1"/>
          </p:nvSpPr>
          <p:spPr bwMode="auto">
            <a:xfrm>
              <a:off x="7256064"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85"/>
            <p:cNvSpPr>
              <a:spLocks noChangeArrowheads="1"/>
            </p:cNvSpPr>
            <p:nvPr userDrawn="1"/>
          </p:nvSpPr>
          <p:spPr bwMode="auto">
            <a:xfrm>
              <a:off x="7341089"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0"/>
            <p:cNvSpPr>
              <a:spLocks noChangeArrowheads="1"/>
            </p:cNvSpPr>
            <p:nvPr userDrawn="1"/>
          </p:nvSpPr>
          <p:spPr bwMode="auto">
            <a:xfrm>
              <a:off x="6998453"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1"/>
            <p:cNvSpPr>
              <a:spLocks noChangeArrowheads="1"/>
            </p:cNvSpPr>
            <p:nvPr userDrawn="1"/>
          </p:nvSpPr>
          <p:spPr bwMode="auto">
            <a:xfrm>
              <a:off x="7083477"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2"/>
            <p:cNvSpPr>
              <a:spLocks noChangeArrowheads="1"/>
            </p:cNvSpPr>
            <p:nvPr userDrawn="1"/>
          </p:nvSpPr>
          <p:spPr bwMode="auto">
            <a:xfrm>
              <a:off x="7168502" y="3221967"/>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3"/>
            <p:cNvSpPr>
              <a:spLocks noChangeArrowheads="1"/>
            </p:cNvSpPr>
            <p:nvPr userDrawn="1"/>
          </p:nvSpPr>
          <p:spPr bwMode="auto">
            <a:xfrm>
              <a:off x="7256064"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4"/>
            <p:cNvSpPr>
              <a:spLocks noChangeArrowheads="1"/>
            </p:cNvSpPr>
            <p:nvPr userDrawn="1"/>
          </p:nvSpPr>
          <p:spPr bwMode="auto">
            <a:xfrm>
              <a:off x="7341089"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05"/>
            <p:cNvSpPr>
              <a:spLocks noChangeArrowheads="1"/>
            </p:cNvSpPr>
            <p:nvPr userDrawn="1"/>
          </p:nvSpPr>
          <p:spPr bwMode="auto">
            <a:xfrm>
              <a:off x="7426113" y="3221967"/>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06"/>
            <p:cNvSpPr>
              <a:spLocks noChangeArrowheads="1"/>
            </p:cNvSpPr>
            <p:nvPr userDrawn="1"/>
          </p:nvSpPr>
          <p:spPr bwMode="auto">
            <a:xfrm>
              <a:off x="7512407" y="3221967"/>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0"/>
            <p:cNvSpPr>
              <a:spLocks noChangeArrowheads="1"/>
            </p:cNvSpPr>
            <p:nvPr userDrawn="1"/>
          </p:nvSpPr>
          <p:spPr bwMode="auto">
            <a:xfrm>
              <a:off x="6998453"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1"/>
            <p:cNvSpPr>
              <a:spLocks noChangeArrowheads="1"/>
            </p:cNvSpPr>
            <p:nvPr userDrawn="1"/>
          </p:nvSpPr>
          <p:spPr bwMode="auto">
            <a:xfrm>
              <a:off x="7083477"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2"/>
            <p:cNvSpPr>
              <a:spLocks noChangeArrowheads="1"/>
            </p:cNvSpPr>
            <p:nvPr userDrawn="1"/>
          </p:nvSpPr>
          <p:spPr bwMode="auto">
            <a:xfrm>
              <a:off x="7168502" y="3309529"/>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3"/>
            <p:cNvSpPr>
              <a:spLocks noChangeArrowheads="1"/>
            </p:cNvSpPr>
            <p:nvPr userDrawn="1"/>
          </p:nvSpPr>
          <p:spPr bwMode="auto">
            <a:xfrm>
              <a:off x="7256064"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4"/>
            <p:cNvSpPr>
              <a:spLocks noChangeArrowheads="1"/>
            </p:cNvSpPr>
            <p:nvPr userDrawn="1"/>
          </p:nvSpPr>
          <p:spPr bwMode="auto">
            <a:xfrm>
              <a:off x="7341089"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5"/>
            <p:cNvSpPr>
              <a:spLocks noChangeArrowheads="1"/>
            </p:cNvSpPr>
            <p:nvPr userDrawn="1"/>
          </p:nvSpPr>
          <p:spPr bwMode="auto">
            <a:xfrm>
              <a:off x="7426113" y="3309529"/>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6"/>
            <p:cNvSpPr>
              <a:spLocks noChangeArrowheads="1"/>
            </p:cNvSpPr>
            <p:nvPr userDrawn="1"/>
          </p:nvSpPr>
          <p:spPr bwMode="auto">
            <a:xfrm>
              <a:off x="7512407" y="3309529"/>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7"/>
            <p:cNvSpPr>
              <a:spLocks noChangeArrowheads="1"/>
            </p:cNvSpPr>
            <p:nvPr userDrawn="1"/>
          </p:nvSpPr>
          <p:spPr bwMode="auto">
            <a:xfrm>
              <a:off x="7597431" y="3309529"/>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8"/>
            <p:cNvSpPr>
              <a:spLocks noChangeArrowheads="1"/>
            </p:cNvSpPr>
            <p:nvPr userDrawn="1"/>
          </p:nvSpPr>
          <p:spPr bwMode="auto">
            <a:xfrm>
              <a:off x="7682455" y="3309529"/>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09"/>
            <p:cNvSpPr>
              <a:spLocks noChangeArrowheads="1"/>
            </p:cNvSpPr>
            <p:nvPr userDrawn="1"/>
          </p:nvSpPr>
          <p:spPr bwMode="auto">
            <a:xfrm>
              <a:off x="8713988" y="3217418"/>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110"/>
            <p:cNvSpPr>
              <a:spLocks noChangeArrowheads="1"/>
            </p:cNvSpPr>
            <p:nvPr userDrawn="1"/>
          </p:nvSpPr>
          <p:spPr bwMode="auto">
            <a:xfrm>
              <a:off x="8799012" y="3217418"/>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127"/>
            <p:cNvSpPr>
              <a:spLocks noChangeArrowheads="1"/>
            </p:cNvSpPr>
            <p:nvPr userDrawn="1"/>
          </p:nvSpPr>
          <p:spPr bwMode="auto">
            <a:xfrm>
              <a:off x="8541401"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128"/>
            <p:cNvSpPr>
              <a:spLocks noChangeArrowheads="1"/>
            </p:cNvSpPr>
            <p:nvPr userDrawn="1"/>
          </p:nvSpPr>
          <p:spPr bwMode="auto">
            <a:xfrm>
              <a:off x="8626425" y="3304980"/>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129"/>
            <p:cNvSpPr>
              <a:spLocks noChangeArrowheads="1"/>
            </p:cNvSpPr>
            <p:nvPr userDrawn="1"/>
          </p:nvSpPr>
          <p:spPr bwMode="auto">
            <a:xfrm>
              <a:off x="8713988"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130"/>
            <p:cNvSpPr>
              <a:spLocks noChangeArrowheads="1"/>
            </p:cNvSpPr>
            <p:nvPr userDrawn="1"/>
          </p:nvSpPr>
          <p:spPr bwMode="auto">
            <a:xfrm>
              <a:off x="8799012"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00"/>
            <p:cNvSpPr>
              <a:spLocks noChangeArrowheads="1"/>
            </p:cNvSpPr>
            <p:nvPr userDrawn="1"/>
          </p:nvSpPr>
          <p:spPr bwMode="auto">
            <a:xfrm>
              <a:off x="8886393" y="3212869"/>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01"/>
            <p:cNvSpPr>
              <a:spLocks noChangeArrowheads="1"/>
            </p:cNvSpPr>
            <p:nvPr userDrawn="1"/>
          </p:nvSpPr>
          <p:spPr bwMode="auto">
            <a:xfrm>
              <a:off x="8971417" y="3212869"/>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02"/>
            <p:cNvSpPr>
              <a:spLocks noChangeArrowheads="1"/>
            </p:cNvSpPr>
            <p:nvPr userDrawn="1"/>
          </p:nvSpPr>
          <p:spPr bwMode="auto">
            <a:xfrm>
              <a:off x="9056442" y="3212869"/>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20"/>
            <p:cNvSpPr>
              <a:spLocks noChangeArrowheads="1"/>
            </p:cNvSpPr>
            <p:nvPr userDrawn="1"/>
          </p:nvSpPr>
          <p:spPr bwMode="auto">
            <a:xfrm>
              <a:off x="8886393"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1"/>
            <p:cNvSpPr>
              <a:spLocks noChangeArrowheads="1"/>
            </p:cNvSpPr>
            <p:nvPr userDrawn="1"/>
          </p:nvSpPr>
          <p:spPr bwMode="auto">
            <a:xfrm>
              <a:off x="8971417"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22"/>
            <p:cNvSpPr>
              <a:spLocks noChangeArrowheads="1"/>
            </p:cNvSpPr>
            <p:nvPr userDrawn="1"/>
          </p:nvSpPr>
          <p:spPr bwMode="auto">
            <a:xfrm>
              <a:off x="9056442" y="3300431"/>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23"/>
            <p:cNvSpPr>
              <a:spLocks noChangeArrowheads="1"/>
            </p:cNvSpPr>
            <p:nvPr userDrawn="1"/>
          </p:nvSpPr>
          <p:spPr bwMode="auto">
            <a:xfrm>
              <a:off x="9144004"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58"/>
            <p:cNvSpPr>
              <a:spLocks noChangeArrowheads="1"/>
            </p:cNvSpPr>
            <p:nvPr userDrawn="1"/>
          </p:nvSpPr>
          <p:spPr bwMode="auto">
            <a:xfrm>
              <a:off x="5280562" y="3409034"/>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60"/>
            <p:cNvSpPr>
              <a:spLocks noChangeArrowheads="1"/>
            </p:cNvSpPr>
            <p:nvPr userDrawn="1"/>
          </p:nvSpPr>
          <p:spPr bwMode="auto">
            <a:xfrm>
              <a:off x="5368124" y="3409034"/>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1"/>
            <p:cNvSpPr>
              <a:spLocks noChangeArrowheads="1"/>
            </p:cNvSpPr>
            <p:nvPr userDrawn="1"/>
          </p:nvSpPr>
          <p:spPr bwMode="auto">
            <a:xfrm>
              <a:off x="5453149" y="3409034"/>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2"/>
            <p:cNvSpPr>
              <a:spLocks noChangeArrowheads="1"/>
            </p:cNvSpPr>
            <p:nvPr userDrawn="1"/>
          </p:nvSpPr>
          <p:spPr bwMode="auto">
            <a:xfrm>
              <a:off x="5538173" y="3409034"/>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63"/>
            <p:cNvSpPr>
              <a:spLocks noChangeArrowheads="1"/>
            </p:cNvSpPr>
            <p:nvPr userDrawn="1"/>
          </p:nvSpPr>
          <p:spPr bwMode="auto">
            <a:xfrm>
              <a:off x="5624467"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4"/>
            <p:cNvSpPr>
              <a:spLocks noChangeArrowheads="1"/>
            </p:cNvSpPr>
            <p:nvPr userDrawn="1"/>
          </p:nvSpPr>
          <p:spPr bwMode="auto">
            <a:xfrm>
              <a:off x="5709491"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5"/>
            <p:cNvSpPr>
              <a:spLocks noChangeArrowheads="1"/>
            </p:cNvSpPr>
            <p:nvPr userDrawn="1"/>
          </p:nvSpPr>
          <p:spPr bwMode="auto">
            <a:xfrm>
              <a:off x="5794515" y="3409034"/>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6"/>
            <p:cNvSpPr>
              <a:spLocks noChangeArrowheads="1"/>
            </p:cNvSpPr>
            <p:nvPr userDrawn="1"/>
          </p:nvSpPr>
          <p:spPr bwMode="auto">
            <a:xfrm>
              <a:off x="5882078"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67"/>
            <p:cNvSpPr>
              <a:spLocks noChangeArrowheads="1"/>
            </p:cNvSpPr>
            <p:nvPr userDrawn="1"/>
          </p:nvSpPr>
          <p:spPr bwMode="auto">
            <a:xfrm>
              <a:off x="5967102"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4"/>
            <p:cNvSpPr>
              <a:spLocks noChangeArrowheads="1"/>
            </p:cNvSpPr>
            <p:nvPr userDrawn="1"/>
          </p:nvSpPr>
          <p:spPr bwMode="auto">
            <a:xfrm>
              <a:off x="5368124" y="34940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85"/>
            <p:cNvSpPr>
              <a:spLocks noChangeArrowheads="1"/>
            </p:cNvSpPr>
            <p:nvPr userDrawn="1"/>
          </p:nvSpPr>
          <p:spPr bwMode="auto">
            <a:xfrm>
              <a:off x="5453149" y="34940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6"/>
            <p:cNvSpPr>
              <a:spLocks noChangeArrowheads="1"/>
            </p:cNvSpPr>
            <p:nvPr userDrawn="1"/>
          </p:nvSpPr>
          <p:spPr bwMode="auto">
            <a:xfrm>
              <a:off x="5538173" y="34940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7"/>
            <p:cNvSpPr>
              <a:spLocks noChangeArrowheads="1"/>
            </p:cNvSpPr>
            <p:nvPr userDrawn="1"/>
          </p:nvSpPr>
          <p:spPr bwMode="auto">
            <a:xfrm>
              <a:off x="5624467"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8"/>
            <p:cNvSpPr>
              <a:spLocks noChangeArrowheads="1"/>
            </p:cNvSpPr>
            <p:nvPr userDrawn="1"/>
          </p:nvSpPr>
          <p:spPr bwMode="auto">
            <a:xfrm>
              <a:off x="5709491"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89"/>
            <p:cNvSpPr>
              <a:spLocks noChangeArrowheads="1"/>
            </p:cNvSpPr>
            <p:nvPr userDrawn="1"/>
          </p:nvSpPr>
          <p:spPr bwMode="auto">
            <a:xfrm>
              <a:off x="5794515" y="34940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90"/>
            <p:cNvSpPr>
              <a:spLocks noChangeArrowheads="1"/>
            </p:cNvSpPr>
            <p:nvPr userDrawn="1"/>
          </p:nvSpPr>
          <p:spPr bwMode="auto">
            <a:xfrm>
              <a:off x="5882078"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91"/>
            <p:cNvSpPr>
              <a:spLocks noChangeArrowheads="1"/>
            </p:cNvSpPr>
            <p:nvPr userDrawn="1"/>
          </p:nvSpPr>
          <p:spPr bwMode="auto">
            <a:xfrm>
              <a:off x="5967102"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5368124" y="35790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5453149" y="35790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5538173" y="35790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5624467"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5709491"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5794515" y="35790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5882078"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5967102"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2"/>
            <p:cNvSpPr>
              <a:spLocks noChangeArrowheads="1"/>
            </p:cNvSpPr>
            <p:nvPr userDrawn="1"/>
          </p:nvSpPr>
          <p:spPr bwMode="auto">
            <a:xfrm>
              <a:off x="5280562" y="36666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3"/>
            <p:cNvSpPr>
              <a:spLocks noChangeArrowheads="1"/>
            </p:cNvSpPr>
            <p:nvPr userDrawn="1"/>
          </p:nvSpPr>
          <p:spPr bwMode="auto">
            <a:xfrm>
              <a:off x="5368124" y="36666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24"/>
            <p:cNvSpPr>
              <a:spLocks noChangeArrowheads="1"/>
            </p:cNvSpPr>
            <p:nvPr userDrawn="1"/>
          </p:nvSpPr>
          <p:spPr bwMode="auto">
            <a:xfrm>
              <a:off x="5453149" y="36666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25"/>
            <p:cNvSpPr>
              <a:spLocks noChangeArrowheads="1"/>
            </p:cNvSpPr>
            <p:nvPr userDrawn="1"/>
          </p:nvSpPr>
          <p:spPr bwMode="auto">
            <a:xfrm>
              <a:off x="5538173" y="36666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26"/>
            <p:cNvSpPr>
              <a:spLocks noChangeArrowheads="1"/>
            </p:cNvSpPr>
            <p:nvPr userDrawn="1"/>
          </p:nvSpPr>
          <p:spPr bwMode="auto">
            <a:xfrm>
              <a:off x="5624467"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27"/>
            <p:cNvSpPr>
              <a:spLocks noChangeArrowheads="1"/>
            </p:cNvSpPr>
            <p:nvPr userDrawn="1"/>
          </p:nvSpPr>
          <p:spPr bwMode="auto">
            <a:xfrm>
              <a:off x="5709491"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28"/>
            <p:cNvSpPr>
              <a:spLocks noChangeArrowheads="1"/>
            </p:cNvSpPr>
            <p:nvPr userDrawn="1"/>
          </p:nvSpPr>
          <p:spPr bwMode="auto">
            <a:xfrm>
              <a:off x="5794515" y="36666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29"/>
            <p:cNvSpPr>
              <a:spLocks noChangeArrowheads="1"/>
            </p:cNvSpPr>
            <p:nvPr userDrawn="1"/>
          </p:nvSpPr>
          <p:spPr bwMode="auto">
            <a:xfrm>
              <a:off x="5882078"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30"/>
            <p:cNvSpPr>
              <a:spLocks noChangeArrowheads="1"/>
            </p:cNvSpPr>
            <p:nvPr userDrawn="1"/>
          </p:nvSpPr>
          <p:spPr bwMode="auto">
            <a:xfrm>
              <a:off x="5967102"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57"/>
            <p:cNvSpPr>
              <a:spLocks noChangeArrowheads="1"/>
            </p:cNvSpPr>
            <p:nvPr userDrawn="1"/>
          </p:nvSpPr>
          <p:spPr bwMode="auto">
            <a:xfrm>
              <a:off x="6054483"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58"/>
            <p:cNvSpPr>
              <a:spLocks noChangeArrowheads="1"/>
            </p:cNvSpPr>
            <p:nvPr userDrawn="1"/>
          </p:nvSpPr>
          <p:spPr bwMode="auto">
            <a:xfrm>
              <a:off x="6224532" y="3404485"/>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59"/>
            <p:cNvSpPr>
              <a:spLocks noChangeArrowheads="1"/>
            </p:cNvSpPr>
            <p:nvPr userDrawn="1"/>
          </p:nvSpPr>
          <p:spPr bwMode="auto">
            <a:xfrm>
              <a:off x="6139507"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60"/>
            <p:cNvSpPr>
              <a:spLocks noChangeArrowheads="1"/>
            </p:cNvSpPr>
            <p:nvPr userDrawn="1"/>
          </p:nvSpPr>
          <p:spPr bwMode="auto">
            <a:xfrm>
              <a:off x="6312094"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61"/>
            <p:cNvSpPr>
              <a:spLocks noChangeArrowheads="1"/>
            </p:cNvSpPr>
            <p:nvPr userDrawn="1"/>
          </p:nvSpPr>
          <p:spPr bwMode="auto">
            <a:xfrm>
              <a:off x="6397119"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62"/>
            <p:cNvSpPr>
              <a:spLocks noChangeArrowheads="1"/>
            </p:cNvSpPr>
            <p:nvPr userDrawn="1"/>
          </p:nvSpPr>
          <p:spPr bwMode="auto">
            <a:xfrm>
              <a:off x="6482143" y="3404485"/>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63"/>
            <p:cNvSpPr>
              <a:spLocks noChangeArrowheads="1"/>
            </p:cNvSpPr>
            <p:nvPr userDrawn="1"/>
          </p:nvSpPr>
          <p:spPr bwMode="auto">
            <a:xfrm>
              <a:off x="6568437"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64"/>
            <p:cNvSpPr>
              <a:spLocks noChangeArrowheads="1"/>
            </p:cNvSpPr>
            <p:nvPr userDrawn="1"/>
          </p:nvSpPr>
          <p:spPr bwMode="auto">
            <a:xfrm>
              <a:off x="6653461"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65"/>
            <p:cNvSpPr>
              <a:spLocks noChangeArrowheads="1"/>
            </p:cNvSpPr>
            <p:nvPr userDrawn="1"/>
          </p:nvSpPr>
          <p:spPr bwMode="auto">
            <a:xfrm>
              <a:off x="6738485" y="3404485"/>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66"/>
            <p:cNvSpPr>
              <a:spLocks noChangeArrowheads="1"/>
            </p:cNvSpPr>
            <p:nvPr userDrawn="1"/>
          </p:nvSpPr>
          <p:spPr bwMode="auto">
            <a:xfrm>
              <a:off x="6826048"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67"/>
            <p:cNvSpPr>
              <a:spLocks noChangeArrowheads="1"/>
            </p:cNvSpPr>
            <p:nvPr userDrawn="1"/>
          </p:nvSpPr>
          <p:spPr bwMode="auto">
            <a:xfrm>
              <a:off x="6911072"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81"/>
            <p:cNvSpPr>
              <a:spLocks noChangeArrowheads="1"/>
            </p:cNvSpPr>
            <p:nvPr userDrawn="1"/>
          </p:nvSpPr>
          <p:spPr bwMode="auto">
            <a:xfrm>
              <a:off x="6054483"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82"/>
            <p:cNvSpPr>
              <a:spLocks noChangeArrowheads="1"/>
            </p:cNvSpPr>
            <p:nvPr userDrawn="1"/>
          </p:nvSpPr>
          <p:spPr bwMode="auto">
            <a:xfrm>
              <a:off x="6139507"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83"/>
            <p:cNvSpPr>
              <a:spLocks noChangeArrowheads="1"/>
            </p:cNvSpPr>
            <p:nvPr userDrawn="1"/>
          </p:nvSpPr>
          <p:spPr bwMode="auto">
            <a:xfrm>
              <a:off x="6224532" y="34895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84"/>
            <p:cNvSpPr>
              <a:spLocks noChangeArrowheads="1"/>
            </p:cNvSpPr>
            <p:nvPr userDrawn="1"/>
          </p:nvSpPr>
          <p:spPr bwMode="auto">
            <a:xfrm>
              <a:off x="6312094"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85"/>
            <p:cNvSpPr>
              <a:spLocks noChangeArrowheads="1"/>
            </p:cNvSpPr>
            <p:nvPr userDrawn="1"/>
          </p:nvSpPr>
          <p:spPr bwMode="auto">
            <a:xfrm>
              <a:off x="6397119"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86"/>
            <p:cNvSpPr>
              <a:spLocks noChangeArrowheads="1"/>
            </p:cNvSpPr>
            <p:nvPr userDrawn="1"/>
          </p:nvSpPr>
          <p:spPr bwMode="auto">
            <a:xfrm>
              <a:off x="6482143" y="34895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87"/>
            <p:cNvSpPr>
              <a:spLocks noChangeArrowheads="1"/>
            </p:cNvSpPr>
            <p:nvPr userDrawn="1"/>
          </p:nvSpPr>
          <p:spPr bwMode="auto">
            <a:xfrm>
              <a:off x="6568437"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88"/>
            <p:cNvSpPr>
              <a:spLocks noChangeArrowheads="1"/>
            </p:cNvSpPr>
            <p:nvPr userDrawn="1"/>
          </p:nvSpPr>
          <p:spPr bwMode="auto">
            <a:xfrm>
              <a:off x="6653461"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89"/>
            <p:cNvSpPr>
              <a:spLocks noChangeArrowheads="1"/>
            </p:cNvSpPr>
            <p:nvPr userDrawn="1"/>
          </p:nvSpPr>
          <p:spPr bwMode="auto">
            <a:xfrm>
              <a:off x="6738485" y="34895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90"/>
            <p:cNvSpPr>
              <a:spLocks noChangeArrowheads="1"/>
            </p:cNvSpPr>
            <p:nvPr userDrawn="1"/>
          </p:nvSpPr>
          <p:spPr bwMode="auto">
            <a:xfrm>
              <a:off x="6826048"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91"/>
            <p:cNvSpPr>
              <a:spLocks noChangeArrowheads="1"/>
            </p:cNvSpPr>
            <p:nvPr userDrawn="1"/>
          </p:nvSpPr>
          <p:spPr bwMode="auto">
            <a:xfrm>
              <a:off x="6911072"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100"/>
            <p:cNvSpPr>
              <a:spLocks noChangeArrowheads="1"/>
            </p:cNvSpPr>
            <p:nvPr userDrawn="1"/>
          </p:nvSpPr>
          <p:spPr bwMode="auto">
            <a:xfrm>
              <a:off x="6054483"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101"/>
            <p:cNvSpPr>
              <a:spLocks noChangeArrowheads="1"/>
            </p:cNvSpPr>
            <p:nvPr userDrawn="1"/>
          </p:nvSpPr>
          <p:spPr bwMode="auto">
            <a:xfrm>
              <a:off x="6139507"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102"/>
            <p:cNvSpPr>
              <a:spLocks noChangeArrowheads="1"/>
            </p:cNvSpPr>
            <p:nvPr userDrawn="1"/>
          </p:nvSpPr>
          <p:spPr bwMode="auto">
            <a:xfrm>
              <a:off x="6224532" y="35745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103"/>
            <p:cNvSpPr>
              <a:spLocks noChangeArrowheads="1"/>
            </p:cNvSpPr>
            <p:nvPr userDrawn="1"/>
          </p:nvSpPr>
          <p:spPr bwMode="auto">
            <a:xfrm>
              <a:off x="6312094"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104"/>
            <p:cNvSpPr>
              <a:spLocks noChangeArrowheads="1"/>
            </p:cNvSpPr>
            <p:nvPr userDrawn="1"/>
          </p:nvSpPr>
          <p:spPr bwMode="auto">
            <a:xfrm>
              <a:off x="6397119"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105"/>
            <p:cNvSpPr>
              <a:spLocks noChangeArrowheads="1"/>
            </p:cNvSpPr>
            <p:nvPr userDrawn="1"/>
          </p:nvSpPr>
          <p:spPr bwMode="auto">
            <a:xfrm>
              <a:off x="6482143" y="35745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106"/>
            <p:cNvSpPr>
              <a:spLocks noChangeArrowheads="1"/>
            </p:cNvSpPr>
            <p:nvPr userDrawn="1"/>
          </p:nvSpPr>
          <p:spPr bwMode="auto">
            <a:xfrm>
              <a:off x="6568437"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107"/>
            <p:cNvSpPr>
              <a:spLocks noChangeArrowheads="1"/>
            </p:cNvSpPr>
            <p:nvPr userDrawn="1"/>
          </p:nvSpPr>
          <p:spPr bwMode="auto">
            <a:xfrm>
              <a:off x="6653461"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108"/>
            <p:cNvSpPr>
              <a:spLocks noChangeArrowheads="1"/>
            </p:cNvSpPr>
            <p:nvPr userDrawn="1"/>
          </p:nvSpPr>
          <p:spPr bwMode="auto">
            <a:xfrm>
              <a:off x="6738485" y="35745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109"/>
            <p:cNvSpPr>
              <a:spLocks noChangeArrowheads="1"/>
            </p:cNvSpPr>
            <p:nvPr userDrawn="1"/>
          </p:nvSpPr>
          <p:spPr bwMode="auto">
            <a:xfrm>
              <a:off x="6826048"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110"/>
            <p:cNvSpPr>
              <a:spLocks noChangeArrowheads="1"/>
            </p:cNvSpPr>
            <p:nvPr userDrawn="1"/>
          </p:nvSpPr>
          <p:spPr bwMode="auto">
            <a:xfrm>
              <a:off x="6911072"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120"/>
            <p:cNvSpPr>
              <a:spLocks noChangeArrowheads="1"/>
            </p:cNvSpPr>
            <p:nvPr userDrawn="1"/>
          </p:nvSpPr>
          <p:spPr bwMode="auto">
            <a:xfrm>
              <a:off x="6054483"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121"/>
            <p:cNvSpPr>
              <a:spLocks noChangeArrowheads="1"/>
            </p:cNvSpPr>
            <p:nvPr userDrawn="1"/>
          </p:nvSpPr>
          <p:spPr bwMode="auto">
            <a:xfrm>
              <a:off x="6139507"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22"/>
            <p:cNvSpPr>
              <a:spLocks noChangeArrowheads="1"/>
            </p:cNvSpPr>
            <p:nvPr userDrawn="1"/>
          </p:nvSpPr>
          <p:spPr bwMode="auto">
            <a:xfrm>
              <a:off x="6224532" y="36620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23"/>
            <p:cNvSpPr>
              <a:spLocks noChangeArrowheads="1"/>
            </p:cNvSpPr>
            <p:nvPr userDrawn="1"/>
          </p:nvSpPr>
          <p:spPr bwMode="auto">
            <a:xfrm>
              <a:off x="6312094"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24"/>
            <p:cNvSpPr>
              <a:spLocks noChangeArrowheads="1"/>
            </p:cNvSpPr>
            <p:nvPr userDrawn="1"/>
          </p:nvSpPr>
          <p:spPr bwMode="auto">
            <a:xfrm>
              <a:off x="6397119"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25"/>
            <p:cNvSpPr>
              <a:spLocks noChangeArrowheads="1"/>
            </p:cNvSpPr>
            <p:nvPr userDrawn="1"/>
          </p:nvSpPr>
          <p:spPr bwMode="auto">
            <a:xfrm>
              <a:off x="6482143" y="36620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26"/>
            <p:cNvSpPr>
              <a:spLocks noChangeArrowheads="1"/>
            </p:cNvSpPr>
            <p:nvPr userDrawn="1"/>
          </p:nvSpPr>
          <p:spPr bwMode="auto">
            <a:xfrm>
              <a:off x="6568437"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27"/>
            <p:cNvSpPr>
              <a:spLocks noChangeArrowheads="1"/>
            </p:cNvSpPr>
            <p:nvPr userDrawn="1"/>
          </p:nvSpPr>
          <p:spPr bwMode="auto">
            <a:xfrm>
              <a:off x="6653461"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28"/>
            <p:cNvSpPr>
              <a:spLocks noChangeArrowheads="1"/>
            </p:cNvSpPr>
            <p:nvPr userDrawn="1"/>
          </p:nvSpPr>
          <p:spPr bwMode="auto">
            <a:xfrm>
              <a:off x="6738485" y="36620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29"/>
            <p:cNvSpPr>
              <a:spLocks noChangeArrowheads="1"/>
            </p:cNvSpPr>
            <p:nvPr userDrawn="1"/>
          </p:nvSpPr>
          <p:spPr bwMode="auto">
            <a:xfrm>
              <a:off x="6826048"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30"/>
            <p:cNvSpPr>
              <a:spLocks noChangeArrowheads="1"/>
            </p:cNvSpPr>
            <p:nvPr userDrawn="1"/>
          </p:nvSpPr>
          <p:spPr bwMode="auto">
            <a:xfrm>
              <a:off x="6911072"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57"/>
            <p:cNvSpPr>
              <a:spLocks noChangeArrowheads="1"/>
            </p:cNvSpPr>
            <p:nvPr userDrawn="1"/>
          </p:nvSpPr>
          <p:spPr bwMode="auto">
            <a:xfrm>
              <a:off x="6998453"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58"/>
            <p:cNvSpPr>
              <a:spLocks noChangeArrowheads="1"/>
            </p:cNvSpPr>
            <p:nvPr userDrawn="1"/>
          </p:nvSpPr>
          <p:spPr bwMode="auto">
            <a:xfrm>
              <a:off x="7168502" y="339993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59"/>
            <p:cNvSpPr>
              <a:spLocks noChangeArrowheads="1"/>
            </p:cNvSpPr>
            <p:nvPr userDrawn="1"/>
          </p:nvSpPr>
          <p:spPr bwMode="auto">
            <a:xfrm>
              <a:off x="7083477"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60"/>
            <p:cNvSpPr>
              <a:spLocks noChangeArrowheads="1"/>
            </p:cNvSpPr>
            <p:nvPr userDrawn="1"/>
          </p:nvSpPr>
          <p:spPr bwMode="auto">
            <a:xfrm>
              <a:off x="7256064"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61"/>
            <p:cNvSpPr>
              <a:spLocks noChangeArrowheads="1"/>
            </p:cNvSpPr>
            <p:nvPr userDrawn="1"/>
          </p:nvSpPr>
          <p:spPr bwMode="auto">
            <a:xfrm>
              <a:off x="7341089"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62"/>
            <p:cNvSpPr>
              <a:spLocks noChangeArrowheads="1"/>
            </p:cNvSpPr>
            <p:nvPr userDrawn="1"/>
          </p:nvSpPr>
          <p:spPr bwMode="auto">
            <a:xfrm>
              <a:off x="7426113" y="339993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63"/>
            <p:cNvSpPr>
              <a:spLocks noChangeArrowheads="1"/>
            </p:cNvSpPr>
            <p:nvPr userDrawn="1"/>
          </p:nvSpPr>
          <p:spPr bwMode="auto">
            <a:xfrm>
              <a:off x="7512407"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64"/>
            <p:cNvSpPr>
              <a:spLocks noChangeArrowheads="1"/>
            </p:cNvSpPr>
            <p:nvPr userDrawn="1"/>
          </p:nvSpPr>
          <p:spPr bwMode="auto">
            <a:xfrm>
              <a:off x="7597431"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65"/>
            <p:cNvSpPr>
              <a:spLocks noChangeArrowheads="1"/>
            </p:cNvSpPr>
            <p:nvPr userDrawn="1"/>
          </p:nvSpPr>
          <p:spPr bwMode="auto">
            <a:xfrm>
              <a:off x="7682455" y="3399936"/>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66"/>
            <p:cNvSpPr>
              <a:spLocks noChangeArrowheads="1"/>
            </p:cNvSpPr>
            <p:nvPr userDrawn="1"/>
          </p:nvSpPr>
          <p:spPr bwMode="auto">
            <a:xfrm>
              <a:off x="7770018"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67"/>
            <p:cNvSpPr>
              <a:spLocks noChangeArrowheads="1"/>
            </p:cNvSpPr>
            <p:nvPr userDrawn="1"/>
          </p:nvSpPr>
          <p:spPr bwMode="auto">
            <a:xfrm>
              <a:off x="7855042"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81"/>
            <p:cNvSpPr>
              <a:spLocks noChangeArrowheads="1"/>
            </p:cNvSpPr>
            <p:nvPr userDrawn="1"/>
          </p:nvSpPr>
          <p:spPr bwMode="auto">
            <a:xfrm>
              <a:off x="6998453"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82"/>
            <p:cNvSpPr>
              <a:spLocks noChangeArrowheads="1"/>
            </p:cNvSpPr>
            <p:nvPr userDrawn="1"/>
          </p:nvSpPr>
          <p:spPr bwMode="auto">
            <a:xfrm>
              <a:off x="7083477"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83"/>
            <p:cNvSpPr>
              <a:spLocks noChangeArrowheads="1"/>
            </p:cNvSpPr>
            <p:nvPr userDrawn="1"/>
          </p:nvSpPr>
          <p:spPr bwMode="auto">
            <a:xfrm>
              <a:off x="7168502" y="348496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84"/>
            <p:cNvSpPr>
              <a:spLocks noChangeArrowheads="1"/>
            </p:cNvSpPr>
            <p:nvPr userDrawn="1"/>
          </p:nvSpPr>
          <p:spPr bwMode="auto">
            <a:xfrm>
              <a:off x="7256064"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85"/>
            <p:cNvSpPr>
              <a:spLocks noChangeArrowheads="1"/>
            </p:cNvSpPr>
            <p:nvPr userDrawn="1"/>
          </p:nvSpPr>
          <p:spPr bwMode="auto">
            <a:xfrm>
              <a:off x="7341089"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86"/>
            <p:cNvSpPr>
              <a:spLocks noChangeArrowheads="1"/>
            </p:cNvSpPr>
            <p:nvPr userDrawn="1"/>
          </p:nvSpPr>
          <p:spPr bwMode="auto">
            <a:xfrm>
              <a:off x="7426113" y="348496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87"/>
            <p:cNvSpPr>
              <a:spLocks noChangeArrowheads="1"/>
            </p:cNvSpPr>
            <p:nvPr userDrawn="1"/>
          </p:nvSpPr>
          <p:spPr bwMode="auto">
            <a:xfrm>
              <a:off x="7512407"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88"/>
            <p:cNvSpPr>
              <a:spLocks noChangeArrowheads="1"/>
            </p:cNvSpPr>
            <p:nvPr userDrawn="1"/>
          </p:nvSpPr>
          <p:spPr bwMode="auto">
            <a:xfrm>
              <a:off x="7597431"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89"/>
            <p:cNvSpPr>
              <a:spLocks noChangeArrowheads="1"/>
            </p:cNvSpPr>
            <p:nvPr userDrawn="1"/>
          </p:nvSpPr>
          <p:spPr bwMode="auto">
            <a:xfrm>
              <a:off x="7682455" y="348496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90"/>
            <p:cNvSpPr>
              <a:spLocks noChangeArrowheads="1"/>
            </p:cNvSpPr>
            <p:nvPr userDrawn="1"/>
          </p:nvSpPr>
          <p:spPr bwMode="auto">
            <a:xfrm>
              <a:off x="7770018"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91"/>
            <p:cNvSpPr>
              <a:spLocks noChangeArrowheads="1"/>
            </p:cNvSpPr>
            <p:nvPr userDrawn="1"/>
          </p:nvSpPr>
          <p:spPr bwMode="auto">
            <a:xfrm>
              <a:off x="7855042"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100"/>
            <p:cNvSpPr>
              <a:spLocks noChangeArrowheads="1"/>
            </p:cNvSpPr>
            <p:nvPr userDrawn="1"/>
          </p:nvSpPr>
          <p:spPr bwMode="auto">
            <a:xfrm>
              <a:off x="6998453"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101"/>
            <p:cNvSpPr>
              <a:spLocks noChangeArrowheads="1"/>
            </p:cNvSpPr>
            <p:nvPr userDrawn="1"/>
          </p:nvSpPr>
          <p:spPr bwMode="auto">
            <a:xfrm>
              <a:off x="7083477"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102"/>
            <p:cNvSpPr>
              <a:spLocks noChangeArrowheads="1"/>
            </p:cNvSpPr>
            <p:nvPr userDrawn="1"/>
          </p:nvSpPr>
          <p:spPr bwMode="auto">
            <a:xfrm>
              <a:off x="7168502" y="356998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103"/>
            <p:cNvSpPr>
              <a:spLocks noChangeArrowheads="1"/>
            </p:cNvSpPr>
            <p:nvPr userDrawn="1"/>
          </p:nvSpPr>
          <p:spPr bwMode="auto">
            <a:xfrm>
              <a:off x="7256064"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104"/>
            <p:cNvSpPr>
              <a:spLocks noChangeArrowheads="1"/>
            </p:cNvSpPr>
            <p:nvPr userDrawn="1"/>
          </p:nvSpPr>
          <p:spPr bwMode="auto">
            <a:xfrm>
              <a:off x="7341089"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105"/>
            <p:cNvSpPr>
              <a:spLocks noChangeArrowheads="1"/>
            </p:cNvSpPr>
            <p:nvPr userDrawn="1"/>
          </p:nvSpPr>
          <p:spPr bwMode="auto">
            <a:xfrm>
              <a:off x="7426113" y="356998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106"/>
            <p:cNvSpPr>
              <a:spLocks noChangeArrowheads="1"/>
            </p:cNvSpPr>
            <p:nvPr userDrawn="1"/>
          </p:nvSpPr>
          <p:spPr bwMode="auto">
            <a:xfrm>
              <a:off x="7512407"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07"/>
            <p:cNvSpPr>
              <a:spLocks noChangeArrowheads="1"/>
            </p:cNvSpPr>
            <p:nvPr userDrawn="1"/>
          </p:nvSpPr>
          <p:spPr bwMode="auto">
            <a:xfrm>
              <a:off x="7597431"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8"/>
            <p:cNvSpPr>
              <a:spLocks noChangeArrowheads="1"/>
            </p:cNvSpPr>
            <p:nvPr userDrawn="1"/>
          </p:nvSpPr>
          <p:spPr bwMode="auto">
            <a:xfrm>
              <a:off x="7682455" y="356998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9"/>
            <p:cNvSpPr>
              <a:spLocks noChangeArrowheads="1"/>
            </p:cNvSpPr>
            <p:nvPr userDrawn="1"/>
          </p:nvSpPr>
          <p:spPr bwMode="auto">
            <a:xfrm>
              <a:off x="7770018"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10"/>
            <p:cNvSpPr>
              <a:spLocks noChangeArrowheads="1"/>
            </p:cNvSpPr>
            <p:nvPr userDrawn="1"/>
          </p:nvSpPr>
          <p:spPr bwMode="auto">
            <a:xfrm>
              <a:off x="7855042"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20"/>
            <p:cNvSpPr>
              <a:spLocks noChangeArrowheads="1"/>
            </p:cNvSpPr>
            <p:nvPr userDrawn="1"/>
          </p:nvSpPr>
          <p:spPr bwMode="auto">
            <a:xfrm>
              <a:off x="6998453"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21"/>
            <p:cNvSpPr>
              <a:spLocks noChangeArrowheads="1"/>
            </p:cNvSpPr>
            <p:nvPr userDrawn="1"/>
          </p:nvSpPr>
          <p:spPr bwMode="auto">
            <a:xfrm>
              <a:off x="7083477"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22"/>
            <p:cNvSpPr>
              <a:spLocks noChangeArrowheads="1"/>
            </p:cNvSpPr>
            <p:nvPr userDrawn="1"/>
          </p:nvSpPr>
          <p:spPr bwMode="auto">
            <a:xfrm>
              <a:off x="7168502" y="36575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3"/>
            <p:cNvSpPr>
              <a:spLocks noChangeArrowheads="1"/>
            </p:cNvSpPr>
            <p:nvPr userDrawn="1"/>
          </p:nvSpPr>
          <p:spPr bwMode="auto">
            <a:xfrm>
              <a:off x="7256064"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24"/>
            <p:cNvSpPr>
              <a:spLocks noChangeArrowheads="1"/>
            </p:cNvSpPr>
            <p:nvPr userDrawn="1"/>
          </p:nvSpPr>
          <p:spPr bwMode="auto">
            <a:xfrm>
              <a:off x="7341089"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25"/>
            <p:cNvSpPr>
              <a:spLocks noChangeArrowheads="1"/>
            </p:cNvSpPr>
            <p:nvPr userDrawn="1"/>
          </p:nvSpPr>
          <p:spPr bwMode="auto">
            <a:xfrm>
              <a:off x="7426113" y="36575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26"/>
            <p:cNvSpPr>
              <a:spLocks noChangeArrowheads="1"/>
            </p:cNvSpPr>
            <p:nvPr userDrawn="1"/>
          </p:nvSpPr>
          <p:spPr bwMode="auto">
            <a:xfrm>
              <a:off x="7512407"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27"/>
            <p:cNvSpPr>
              <a:spLocks noChangeArrowheads="1"/>
            </p:cNvSpPr>
            <p:nvPr userDrawn="1"/>
          </p:nvSpPr>
          <p:spPr bwMode="auto">
            <a:xfrm>
              <a:off x="7597431"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128"/>
            <p:cNvSpPr>
              <a:spLocks noChangeArrowheads="1"/>
            </p:cNvSpPr>
            <p:nvPr userDrawn="1"/>
          </p:nvSpPr>
          <p:spPr bwMode="auto">
            <a:xfrm>
              <a:off x="7682455" y="365754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129"/>
            <p:cNvSpPr>
              <a:spLocks noChangeArrowheads="1"/>
            </p:cNvSpPr>
            <p:nvPr userDrawn="1"/>
          </p:nvSpPr>
          <p:spPr bwMode="auto">
            <a:xfrm>
              <a:off x="7770018"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130"/>
            <p:cNvSpPr>
              <a:spLocks noChangeArrowheads="1"/>
            </p:cNvSpPr>
            <p:nvPr userDrawn="1"/>
          </p:nvSpPr>
          <p:spPr bwMode="auto">
            <a:xfrm>
              <a:off x="7855042"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57"/>
            <p:cNvSpPr>
              <a:spLocks noChangeArrowheads="1"/>
            </p:cNvSpPr>
            <p:nvPr userDrawn="1"/>
          </p:nvSpPr>
          <p:spPr bwMode="auto">
            <a:xfrm>
              <a:off x="7942423"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58"/>
            <p:cNvSpPr>
              <a:spLocks noChangeArrowheads="1"/>
            </p:cNvSpPr>
            <p:nvPr userDrawn="1"/>
          </p:nvSpPr>
          <p:spPr bwMode="auto">
            <a:xfrm>
              <a:off x="8112472" y="339538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59"/>
            <p:cNvSpPr>
              <a:spLocks noChangeArrowheads="1"/>
            </p:cNvSpPr>
            <p:nvPr userDrawn="1"/>
          </p:nvSpPr>
          <p:spPr bwMode="auto">
            <a:xfrm>
              <a:off x="8027447"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0"/>
            <p:cNvSpPr>
              <a:spLocks noChangeArrowheads="1"/>
            </p:cNvSpPr>
            <p:nvPr userDrawn="1"/>
          </p:nvSpPr>
          <p:spPr bwMode="auto">
            <a:xfrm>
              <a:off x="8200034"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1"/>
            <p:cNvSpPr>
              <a:spLocks noChangeArrowheads="1"/>
            </p:cNvSpPr>
            <p:nvPr userDrawn="1"/>
          </p:nvSpPr>
          <p:spPr bwMode="auto">
            <a:xfrm>
              <a:off x="8285059"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62"/>
            <p:cNvSpPr>
              <a:spLocks noChangeArrowheads="1"/>
            </p:cNvSpPr>
            <p:nvPr userDrawn="1"/>
          </p:nvSpPr>
          <p:spPr bwMode="auto">
            <a:xfrm>
              <a:off x="8370083" y="339538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63"/>
            <p:cNvSpPr>
              <a:spLocks noChangeArrowheads="1"/>
            </p:cNvSpPr>
            <p:nvPr userDrawn="1"/>
          </p:nvSpPr>
          <p:spPr bwMode="auto">
            <a:xfrm>
              <a:off x="8456377"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64"/>
            <p:cNvSpPr>
              <a:spLocks noChangeArrowheads="1"/>
            </p:cNvSpPr>
            <p:nvPr userDrawn="1"/>
          </p:nvSpPr>
          <p:spPr bwMode="auto">
            <a:xfrm>
              <a:off x="8541401"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65"/>
            <p:cNvSpPr>
              <a:spLocks noChangeArrowheads="1"/>
            </p:cNvSpPr>
            <p:nvPr userDrawn="1"/>
          </p:nvSpPr>
          <p:spPr bwMode="auto">
            <a:xfrm>
              <a:off x="8626425" y="3395387"/>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66"/>
            <p:cNvSpPr>
              <a:spLocks noChangeArrowheads="1"/>
            </p:cNvSpPr>
            <p:nvPr userDrawn="1"/>
          </p:nvSpPr>
          <p:spPr bwMode="auto">
            <a:xfrm>
              <a:off x="8713988"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67"/>
            <p:cNvSpPr>
              <a:spLocks noChangeArrowheads="1"/>
            </p:cNvSpPr>
            <p:nvPr userDrawn="1"/>
          </p:nvSpPr>
          <p:spPr bwMode="auto">
            <a:xfrm>
              <a:off x="8799012"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81"/>
            <p:cNvSpPr>
              <a:spLocks noChangeArrowheads="1"/>
            </p:cNvSpPr>
            <p:nvPr userDrawn="1"/>
          </p:nvSpPr>
          <p:spPr bwMode="auto">
            <a:xfrm>
              <a:off x="7942423"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82"/>
            <p:cNvSpPr>
              <a:spLocks noChangeArrowheads="1"/>
            </p:cNvSpPr>
            <p:nvPr userDrawn="1"/>
          </p:nvSpPr>
          <p:spPr bwMode="auto">
            <a:xfrm>
              <a:off x="8027447"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83"/>
            <p:cNvSpPr>
              <a:spLocks noChangeArrowheads="1"/>
            </p:cNvSpPr>
            <p:nvPr userDrawn="1"/>
          </p:nvSpPr>
          <p:spPr bwMode="auto">
            <a:xfrm>
              <a:off x="8112472" y="34804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84"/>
            <p:cNvSpPr>
              <a:spLocks noChangeArrowheads="1"/>
            </p:cNvSpPr>
            <p:nvPr userDrawn="1"/>
          </p:nvSpPr>
          <p:spPr bwMode="auto">
            <a:xfrm>
              <a:off x="8200034"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85"/>
            <p:cNvSpPr>
              <a:spLocks noChangeArrowheads="1"/>
            </p:cNvSpPr>
            <p:nvPr userDrawn="1"/>
          </p:nvSpPr>
          <p:spPr bwMode="auto">
            <a:xfrm>
              <a:off x="8285059"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86"/>
            <p:cNvSpPr>
              <a:spLocks noChangeArrowheads="1"/>
            </p:cNvSpPr>
            <p:nvPr userDrawn="1"/>
          </p:nvSpPr>
          <p:spPr bwMode="auto">
            <a:xfrm>
              <a:off x="8370083" y="34804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7"/>
            <p:cNvSpPr>
              <a:spLocks noChangeArrowheads="1"/>
            </p:cNvSpPr>
            <p:nvPr userDrawn="1"/>
          </p:nvSpPr>
          <p:spPr bwMode="auto">
            <a:xfrm>
              <a:off x="8456377"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8"/>
            <p:cNvSpPr>
              <a:spLocks noChangeArrowheads="1"/>
            </p:cNvSpPr>
            <p:nvPr userDrawn="1"/>
          </p:nvSpPr>
          <p:spPr bwMode="auto">
            <a:xfrm>
              <a:off x="8541401"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9"/>
            <p:cNvSpPr>
              <a:spLocks noChangeArrowheads="1"/>
            </p:cNvSpPr>
            <p:nvPr userDrawn="1"/>
          </p:nvSpPr>
          <p:spPr bwMode="auto">
            <a:xfrm>
              <a:off x="8626425" y="34804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90"/>
            <p:cNvSpPr>
              <a:spLocks noChangeArrowheads="1"/>
            </p:cNvSpPr>
            <p:nvPr userDrawn="1"/>
          </p:nvSpPr>
          <p:spPr bwMode="auto">
            <a:xfrm>
              <a:off x="8713988"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91"/>
            <p:cNvSpPr>
              <a:spLocks noChangeArrowheads="1"/>
            </p:cNvSpPr>
            <p:nvPr userDrawn="1"/>
          </p:nvSpPr>
          <p:spPr bwMode="auto">
            <a:xfrm>
              <a:off x="8799012"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00"/>
            <p:cNvSpPr>
              <a:spLocks noChangeArrowheads="1"/>
            </p:cNvSpPr>
            <p:nvPr userDrawn="1"/>
          </p:nvSpPr>
          <p:spPr bwMode="auto">
            <a:xfrm>
              <a:off x="7942423"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01"/>
            <p:cNvSpPr>
              <a:spLocks noChangeArrowheads="1"/>
            </p:cNvSpPr>
            <p:nvPr userDrawn="1"/>
          </p:nvSpPr>
          <p:spPr bwMode="auto">
            <a:xfrm>
              <a:off x="8027447"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2"/>
            <p:cNvSpPr>
              <a:spLocks noChangeArrowheads="1"/>
            </p:cNvSpPr>
            <p:nvPr userDrawn="1"/>
          </p:nvSpPr>
          <p:spPr bwMode="auto">
            <a:xfrm>
              <a:off x="8112472" y="35654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3"/>
            <p:cNvSpPr>
              <a:spLocks noChangeArrowheads="1"/>
            </p:cNvSpPr>
            <p:nvPr userDrawn="1"/>
          </p:nvSpPr>
          <p:spPr bwMode="auto">
            <a:xfrm>
              <a:off x="8200034"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04"/>
            <p:cNvSpPr>
              <a:spLocks noChangeArrowheads="1"/>
            </p:cNvSpPr>
            <p:nvPr userDrawn="1"/>
          </p:nvSpPr>
          <p:spPr bwMode="auto">
            <a:xfrm>
              <a:off x="8285059"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5"/>
            <p:cNvSpPr>
              <a:spLocks noChangeArrowheads="1"/>
            </p:cNvSpPr>
            <p:nvPr userDrawn="1"/>
          </p:nvSpPr>
          <p:spPr bwMode="auto">
            <a:xfrm>
              <a:off x="8370083" y="35654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6"/>
            <p:cNvSpPr>
              <a:spLocks noChangeArrowheads="1"/>
            </p:cNvSpPr>
            <p:nvPr userDrawn="1"/>
          </p:nvSpPr>
          <p:spPr bwMode="auto">
            <a:xfrm>
              <a:off x="8456377"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7"/>
            <p:cNvSpPr>
              <a:spLocks noChangeArrowheads="1"/>
            </p:cNvSpPr>
            <p:nvPr userDrawn="1"/>
          </p:nvSpPr>
          <p:spPr bwMode="auto">
            <a:xfrm>
              <a:off x="8541401"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8"/>
            <p:cNvSpPr>
              <a:spLocks noChangeArrowheads="1"/>
            </p:cNvSpPr>
            <p:nvPr userDrawn="1"/>
          </p:nvSpPr>
          <p:spPr bwMode="auto">
            <a:xfrm>
              <a:off x="8626425" y="35654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9"/>
            <p:cNvSpPr>
              <a:spLocks noChangeArrowheads="1"/>
            </p:cNvSpPr>
            <p:nvPr userDrawn="1"/>
          </p:nvSpPr>
          <p:spPr bwMode="auto">
            <a:xfrm>
              <a:off x="8713988"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10"/>
            <p:cNvSpPr>
              <a:spLocks noChangeArrowheads="1"/>
            </p:cNvSpPr>
            <p:nvPr userDrawn="1"/>
          </p:nvSpPr>
          <p:spPr bwMode="auto">
            <a:xfrm>
              <a:off x="8799012"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0"/>
            <p:cNvSpPr>
              <a:spLocks noChangeArrowheads="1"/>
            </p:cNvSpPr>
            <p:nvPr userDrawn="1"/>
          </p:nvSpPr>
          <p:spPr bwMode="auto">
            <a:xfrm>
              <a:off x="7942423"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1"/>
            <p:cNvSpPr>
              <a:spLocks noChangeArrowheads="1"/>
            </p:cNvSpPr>
            <p:nvPr userDrawn="1"/>
          </p:nvSpPr>
          <p:spPr bwMode="auto">
            <a:xfrm>
              <a:off x="8027447"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2"/>
            <p:cNvSpPr>
              <a:spLocks noChangeArrowheads="1"/>
            </p:cNvSpPr>
            <p:nvPr userDrawn="1"/>
          </p:nvSpPr>
          <p:spPr bwMode="auto">
            <a:xfrm>
              <a:off x="8112472" y="36529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23"/>
            <p:cNvSpPr>
              <a:spLocks noChangeArrowheads="1"/>
            </p:cNvSpPr>
            <p:nvPr userDrawn="1"/>
          </p:nvSpPr>
          <p:spPr bwMode="auto">
            <a:xfrm>
              <a:off x="8200034"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4"/>
            <p:cNvSpPr>
              <a:spLocks noChangeArrowheads="1"/>
            </p:cNvSpPr>
            <p:nvPr userDrawn="1"/>
          </p:nvSpPr>
          <p:spPr bwMode="auto">
            <a:xfrm>
              <a:off x="8285059"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5"/>
            <p:cNvSpPr>
              <a:spLocks noChangeArrowheads="1"/>
            </p:cNvSpPr>
            <p:nvPr userDrawn="1"/>
          </p:nvSpPr>
          <p:spPr bwMode="auto">
            <a:xfrm>
              <a:off x="8370083" y="36529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26"/>
            <p:cNvSpPr>
              <a:spLocks noChangeArrowheads="1"/>
            </p:cNvSpPr>
            <p:nvPr userDrawn="1"/>
          </p:nvSpPr>
          <p:spPr bwMode="auto">
            <a:xfrm>
              <a:off x="8456377"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7"/>
            <p:cNvSpPr>
              <a:spLocks noChangeArrowheads="1"/>
            </p:cNvSpPr>
            <p:nvPr userDrawn="1"/>
          </p:nvSpPr>
          <p:spPr bwMode="auto">
            <a:xfrm>
              <a:off x="8541401"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8"/>
            <p:cNvSpPr>
              <a:spLocks noChangeArrowheads="1"/>
            </p:cNvSpPr>
            <p:nvPr userDrawn="1"/>
          </p:nvSpPr>
          <p:spPr bwMode="auto">
            <a:xfrm>
              <a:off x="8626425" y="36529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9"/>
            <p:cNvSpPr>
              <a:spLocks noChangeArrowheads="1"/>
            </p:cNvSpPr>
            <p:nvPr userDrawn="1"/>
          </p:nvSpPr>
          <p:spPr bwMode="auto">
            <a:xfrm>
              <a:off x="8713988"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130"/>
            <p:cNvSpPr>
              <a:spLocks noChangeArrowheads="1"/>
            </p:cNvSpPr>
            <p:nvPr userDrawn="1"/>
          </p:nvSpPr>
          <p:spPr bwMode="auto">
            <a:xfrm>
              <a:off x="8799012"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57"/>
            <p:cNvSpPr>
              <a:spLocks noChangeArrowheads="1"/>
            </p:cNvSpPr>
            <p:nvPr userDrawn="1"/>
          </p:nvSpPr>
          <p:spPr bwMode="auto">
            <a:xfrm>
              <a:off x="8886393"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58"/>
            <p:cNvSpPr>
              <a:spLocks noChangeArrowheads="1"/>
            </p:cNvSpPr>
            <p:nvPr userDrawn="1"/>
          </p:nvSpPr>
          <p:spPr bwMode="auto">
            <a:xfrm>
              <a:off x="9056442" y="339083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59"/>
            <p:cNvSpPr>
              <a:spLocks noChangeArrowheads="1"/>
            </p:cNvSpPr>
            <p:nvPr userDrawn="1"/>
          </p:nvSpPr>
          <p:spPr bwMode="auto">
            <a:xfrm>
              <a:off x="8971417"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60"/>
            <p:cNvSpPr>
              <a:spLocks noChangeArrowheads="1"/>
            </p:cNvSpPr>
            <p:nvPr userDrawn="1"/>
          </p:nvSpPr>
          <p:spPr bwMode="auto">
            <a:xfrm>
              <a:off x="9144004"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81"/>
            <p:cNvSpPr>
              <a:spLocks noChangeArrowheads="1"/>
            </p:cNvSpPr>
            <p:nvPr userDrawn="1"/>
          </p:nvSpPr>
          <p:spPr bwMode="auto">
            <a:xfrm>
              <a:off x="8886393"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82"/>
            <p:cNvSpPr>
              <a:spLocks noChangeArrowheads="1"/>
            </p:cNvSpPr>
            <p:nvPr userDrawn="1"/>
          </p:nvSpPr>
          <p:spPr bwMode="auto">
            <a:xfrm>
              <a:off x="8971417"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83"/>
            <p:cNvSpPr>
              <a:spLocks noChangeArrowheads="1"/>
            </p:cNvSpPr>
            <p:nvPr userDrawn="1"/>
          </p:nvSpPr>
          <p:spPr bwMode="auto">
            <a:xfrm>
              <a:off x="9056442" y="34758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84"/>
            <p:cNvSpPr>
              <a:spLocks noChangeArrowheads="1"/>
            </p:cNvSpPr>
            <p:nvPr userDrawn="1"/>
          </p:nvSpPr>
          <p:spPr bwMode="auto">
            <a:xfrm>
              <a:off x="9144004"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100"/>
            <p:cNvSpPr>
              <a:spLocks noChangeArrowheads="1"/>
            </p:cNvSpPr>
            <p:nvPr userDrawn="1"/>
          </p:nvSpPr>
          <p:spPr bwMode="auto">
            <a:xfrm>
              <a:off x="8886393"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101"/>
            <p:cNvSpPr>
              <a:spLocks noChangeArrowheads="1"/>
            </p:cNvSpPr>
            <p:nvPr userDrawn="1"/>
          </p:nvSpPr>
          <p:spPr bwMode="auto">
            <a:xfrm>
              <a:off x="8971417"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102"/>
            <p:cNvSpPr>
              <a:spLocks noChangeArrowheads="1"/>
            </p:cNvSpPr>
            <p:nvPr userDrawn="1"/>
          </p:nvSpPr>
          <p:spPr bwMode="auto">
            <a:xfrm>
              <a:off x="9056442" y="35608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103"/>
            <p:cNvSpPr>
              <a:spLocks noChangeArrowheads="1"/>
            </p:cNvSpPr>
            <p:nvPr userDrawn="1"/>
          </p:nvSpPr>
          <p:spPr bwMode="auto">
            <a:xfrm>
              <a:off x="9144004"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104"/>
            <p:cNvSpPr>
              <a:spLocks noChangeArrowheads="1"/>
            </p:cNvSpPr>
            <p:nvPr userDrawn="1"/>
          </p:nvSpPr>
          <p:spPr bwMode="auto">
            <a:xfrm>
              <a:off x="9229029"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105"/>
            <p:cNvSpPr>
              <a:spLocks noChangeArrowheads="1"/>
            </p:cNvSpPr>
            <p:nvPr userDrawn="1"/>
          </p:nvSpPr>
          <p:spPr bwMode="auto">
            <a:xfrm>
              <a:off x="9314053" y="35608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120"/>
            <p:cNvSpPr>
              <a:spLocks noChangeArrowheads="1"/>
            </p:cNvSpPr>
            <p:nvPr userDrawn="1"/>
          </p:nvSpPr>
          <p:spPr bwMode="auto">
            <a:xfrm>
              <a:off x="8886393"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121"/>
            <p:cNvSpPr>
              <a:spLocks noChangeArrowheads="1"/>
            </p:cNvSpPr>
            <p:nvPr userDrawn="1"/>
          </p:nvSpPr>
          <p:spPr bwMode="auto">
            <a:xfrm>
              <a:off x="8971417"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122"/>
            <p:cNvSpPr>
              <a:spLocks noChangeArrowheads="1"/>
            </p:cNvSpPr>
            <p:nvPr userDrawn="1"/>
          </p:nvSpPr>
          <p:spPr bwMode="auto">
            <a:xfrm>
              <a:off x="9056442" y="36484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123"/>
            <p:cNvSpPr>
              <a:spLocks noChangeArrowheads="1"/>
            </p:cNvSpPr>
            <p:nvPr userDrawn="1"/>
          </p:nvSpPr>
          <p:spPr bwMode="auto">
            <a:xfrm>
              <a:off x="9144004"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124"/>
            <p:cNvSpPr>
              <a:spLocks noChangeArrowheads="1"/>
            </p:cNvSpPr>
            <p:nvPr userDrawn="1"/>
          </p:nvSpPr>
          <p:spPr bwMode="auto">
            <a:xfrm>
              <a:off x="9229029"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125"/>
            <p:cNvSpPr>
              <a:spLocks noChangeArrowheads="1"/>
            </p:cNvSpPr>
            <p:nvPr userDrawn="1"/>
          </p:nvSpPr>
          <p:spPr bwMode="auto">
            <a:xfrm>
              <a:off x="9314053" y="36484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126"/>
            <p:cNvSpPr>
              <a:spLocks noChangeArrowheads="1"/>
            </p:cNvSpPr>
            <p:nvPr userDrawn="1"/>
          </p:nvSpPr>
          <p:spPr bwMode="auto">
            <a:xfrm>
              <a:off x="9400347" y="36484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61"/>
            <p:cNvSpPr>
              <a:spLocks noChangeArrowheads="1"/>
            </p:cNvSpPr>
            <p:nvPr userDrawn="1"/>
          </p:nvSpPr>
          <p:spPr bwMode="auto">
            <a:xfrm>
              <a:off x="5453149" y="37502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62"/>
            <p:cNvSpPr>
              <a:spLocks noChangeArrowheads="1"/>
            </p:cNvSpPr>
            <p:nvPr userDrawn="1"/>
          </p:nvSpPr>
          <p:spPr bwMode="auto">
            <a:xfrm>
              <a:off x="5538173" y="37502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63"/>
            <p:cNvSpPr>
              <a:spLocks noChangeArrowheads="1"/>
            </p:cNvSpPr>
            <p:nvPr userDrawn="1"/>
          </p:nvSpPr>
          <p:spPr bwMode="auto">
            <a:xfrm>
              <a:off x="5624467"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64"/>
            <p:cNvSpPr>
              <a:spLocks noChangeArrowheads="1"/>
            </p:cNvSpPr>
            <p:nvPr userDrawn="1"/>
          </p:nvSpPr>
          <p:spPr bwMode="auto">
            <a:xfrm>
              <a:off x="5709491"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65"/>
            <p:cNvSpPr>
              <a:spLocks noChangeArrowheads="1"/>
            </p:cNvSpPr>
            <p:nvPr userDrawn="1"/>
          </p:nvSpPr>
          <p:spPr bwMode="auto">
            <a:xfrm>
              <a:off x="5794515" y="37502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66"/>
            <p:cNvSpPr>
              <a:spLocks noChangeArrowheads="1"/>
            </p:cNvSpPr>
            <p:nvPr userDrawn="1"/>
          </p:nvSpPr>
          <p:spPr bwMode="auto">
            <a:xfrm>
              <a:off x="5882078"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67"/>
            <p:cNvSpPr>
              <a:spLocks noChangeArrowheads="1"/>
            </p:cNvSpPr>
            <p:nvPr userDrawn="1"/>
          </p:nvSpPr>
          <p:spPr bwMode="auto">
            <a:xfrm>
              <a:off x="5967102"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85"/>
            <p:cNvSpPr>
              <a:spLocks noChangeArrowheads="1"/>
            </p:cNvSpPr>
            <p:nvPr userDrawn="1"/>
          </p:nvSpPr>
          <p:spPr bwMode="auto">
            <a:xfrm>
              <a:off x="5453149" y="38352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86"/>
            <p:cNvSpPr>
              <a:spLocks noChangeArrowheads="1"/>
            </p:cNvSpPr>
            <p:nvPr userDrawn="1"/>
          </p:nvSpPr>
          <p:spPr bwMode="auto">
            <a:xfrm>
              <a:off x="5538173" y="38352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87"/>
            <p:cNvSpPr>
              <a:spLocks noChangeArrowheads="1"/>
            </p:cNvSpPr>
            <p:nvPr userDrawn="1"/>
          </p:nvSpPr>
          <p:spPr bwMode="auto">
            <a:xfrm>
              <a:off x="5624467"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88"/>
            <p:cNvSpPr>
              <a:spLocks noChangeArrowheads="1"/>
            </p:cNvSpPr>
            <p:nvPr userDrawn="1"/>
          </p:nvSpPr>
          <p:spPr bwMode="auto">
            <a:xfrm>
              <a:off x="5709491"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89"/>
            <p:cNvSpPr>
              <a:spLocks noChangeArrowheads="1"/>
            </p:cNvSpPr>
            <p:nvPr userDrawn="1"/>
          </p:nvSpPr>
          <p:spPr bwMode="auto">
            <a:xfrm>
              <a:off x="5794515" y="38352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90"/>
            <p:cNvSpPr>
              <a:spLocks noChangeArrowheads="1"/>
            </p:cNvSpPr>
            <p:nvPr userDrawn="1"/>
          </p:nvSpPr>
          <p:spPr bwMode="auto">
            <a:xfrm>
              <a:off x="5882078"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91"/>
            <p:cNvSpPr>
              <a:spLocks noChangeArrowheads="1"/>
            </p:cNvSpPr>
            <p:nvPr userDrawn="1"/>
          </p:nvSpPr>
          <p:spPr bwMode="auto">
            <a:xfrm>
              <a:off x="5967102"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104"/>
            <p:cNvSpPr>
              <a:spLocks noChangeArrowheads="1"/>
            </p:cNvSpPr>
            <p:nvPr userDrawn="1"/>
          </p:nvSpPr>
          <p:spPr bwMode="auto">
            <a:xfrm>
              <a:off x="5453149" y="39202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105"/>
            <p:cNvSpPr>
              <a:spLocks noChangeArrowheads="1"/>
            </p:cNvSpPr>
            <p:nvPr userDrawn="1"/>
          </p:nvSpPr>
          <p:spPr bwMode="auto">
            <a:xfrm>
              <a:off x="5538173" y="39202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106"/>
            <p:cNvSpPr>
              <a:spLocks noChangeArrowheads="1"/>
            </p:cNvSpPr>
            <p:nvPr userDrawn="1"/>
          </p:nvSpPr>
          <p:spPr bwMode="auto">
            <a:xfrm>
              <a:off x="5624467"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107"/>
            <p:cNvSpPr>
              <a:spLocks noChangeArrowheads="1"/>
            </p:cNvSpPr>
            <p:nvPr userDrawn="1"/>
          </p:nvSpPr>
          <p:spPr bwMode="auto">
            <a:xfrm>
              <a:off x="5709491"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108"/>
            <p:cNvSpPr>
              <a:spLocks noChangeArrowheads="1"/>
            </p:cNvSpPr>
            <p:nvPr userDrawn="1"/>
          </p:nvSpPr>
          <p:spPr bwMode="auto">
            <a:xfrm>
              <a:off x="5794515" y="39202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109"/>
            <p:cNvSpPr>
              <a:spLocks noChangeArrowheads="1"/>
            </p:cNvSpPr>
            <p:nvPr userDrawn="1"/>
          </p:nvSpPr>
          <p:spPr bwMode="auto">
            <a:xfrm>
              <a:off x="5882078"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110"/>
            <p:cNvSpPr>
              <a:spLocks noChangeArrowheads="1"/>
            </p:cNvSpPr>
            <p:nvPr userDrawn="1"/>
          </p:nvSpPr>
          <p:spPr bwMode="auto">
            <a:xfrm>
              <a:off x="5967102"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123"/>
            <p:cNvSpPr>
              <a:spLocks noChangeArrowheads="1"/>
            </p:cNvSpPr>
            <p:nvPr userDrawn="1"/>
          </p:nvSpPr>
          <p:spPr bwMode="auto">
            <a:xfrm>
              <a:off x="5368124" y="40078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124"/>
            <p:cNvSpPr>
              <a:spLocks noChangeArrowheads="1"/>
            </p:cNvSpPr>
            <p:nvPr userDrawn="1"/>
          </p:nvSpPr>
          <p:spPr bwMode="auto">
            <a:xfrm>
              <a:off x="5453149" y="40078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125"/>
            <p:cNvSpPr>
              <a:spLocks noChangeArrowheads="1"/>
            </p:cNvSpPr>
            <p:nvPr userDrawn="1"/>
          </p:nvSpPr>
          <p:spPr bwMode="auto">
            <a:xfrm>
              <a:off x="5538173" y="40078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126"/>
            <p:cNvSpPr>
              <a:spLocks noChangeArrowheads="1"/>
            </p:cNvSpPr>
            <p:nvPr userDrawn="1"/>
          </p:nvSpPr>
          <p:spPr bwMode="auto">
            <a:xfrm>
              <a:off x="5624467"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127"/>
            <p:cNvSpPr>
              <a:spLocks noChangeArrowheads="1"/>
            </p:cNvSpPr>
            <p:nvPr userDrawn="1"/>
          </p:nvSpPr>
          <p:spPr bwMode="auto">
            <a:xfrm>
              <a:off x="5709491"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128"/>
            <p:cNvSpPr>
              <a:spLocks noChangeArrowheads="1"/>
            </p:cNvSpPr>
            <p:nvPr userDrawn="1"/>
          </p:nvSpPr>
          <p:spPr bwMode="auto">
            <a:xfrm>
              <a:off x="5794515" y="40078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129"/>
            <p:cNvSpPr>
              <a:spLocks noChangeArrowheads="1"/>
            </p:cNvSpPr>
            <p:nvPr userDrawn="1"/>
          </p:nvSpPr>
          <p:spPr bwMode="auto">
            <a:xfrm>
              <a:off x="5882078"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130"/>
            <p:cNvSpPr>
              <a:spLocks noChangeArrowheads="1"/>
            </p:cNvSpPr>
            <p:nvPr userDrawn="1"/>
          </p:nvSpPr>
          <p:spPr bwMode="auto">
            <a:xfrm>
              <a:off x="5967102"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57"/>
            <p:cNvSpPr>
              <a:spLocks noChangeArrowheads="1"/>
            </p:cNvSpPr>
            <p:nvPr userDrawn="1"/>
          </p:nvSpPr>
          <p:spPr bwMode="auto">
            <a:xfrm>
              <a:off x="6054483"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58"/>
            <p:cNvSpPr>
              <a:spLocks noChangeArrowheads="1"/>
            </p:cNvSpPr>
            <p:nvPr userDrawn="1"/>
          </p:nvSpPr>
          <p:spPr bwMode="auto">
            <a:xfrm>
              <a:off x="6224532" y="37456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59"/>
            <p:cNvSpPr>
              <a:spLocks noChangeArrowheads="1"/>
            </p:cNvSpPr>
            <p:nvPr userDrawn="1"/>
          </p:nvSpPr>
          <p:spPr bwMode="auto">
            <a:xfrm>
              <a:off x="6139507"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60"/>
            <p:cNvSpPr>
              <a:spLocks noChangeArrowheads="1"/>
            </p:cNvSpPr>
            <p:nvPr userDrawn="1"/>
          </p:nvSpPr>
          <p:spPr bwMode="auto">
            <a:xfrm>
              <a:off x="6312094"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61"/>
            <p:cNvSpPr>
              <a:spLocks noChangeArrowheads="1"/>
            </p:cNvSpPr>
            <p:nvPr userDrawn="1"/>
          </p:nvSpPr>
          <p:spPr bwMode="auto">
            <a:xfrm>
              <a:off x="6397119"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62"/>
            <p:cNvSpPr>
              <a:spLocks noChangeArrowheads="1"/>
            </p:cNvSpPr>
            <p:nvPr userDrawn="1"/>
          </p:nvSpPr>
          <p:spPr bwMode="auto">
            <a:xfrm>
              <a:off x="6482143" y="37456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63"/>
            <p:cNvSpPr>
              <a:spLocks noChangeArrowheads="1"/>
            </p:cNvSpPr>
            <p:nvPr userDrawn="1"/>
          </p:nvSpPr>
          <p:spPr bwMode="auto">
            <a:xfrm>
              <a:off x="6568437"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64"/>
            <p:cNvSpPr>
              <a:spLocks noChangeArrowheads="1"/>
            </p:cNvSpPr>
            <p:nvPr userDrawn="1"/>
          </p:nvSpPr>
          <p:spPr bwMode="auto">
            <a:xfrm>
              <a:off x="6653461"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65"/>
            <p:cNvSpPr>
              <a:spLocks noChangeArrowheads="1"/>
            </p:cNvSpPr>
            <p:nvPr userDrawn="1"/>
          </p:nvSpPr>
          <p:spPr bwMode="auto">
            <a:xfrm>
              <a:off x="6738485" y="37456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66"/>
            <p:cNvSpPr>
              <a:spLocks noChangeArrowheads="1"/>
            </p:cNvSpPr>
            <p:nvPr userDrawn="1"/>
          </p:nvSpPr>
          <p:spPr bwMode="auto">
            <a:xfrm>
              <a:off x="6826048"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67"/>
            <p:cNvSpPr>
              <a:spLocks noChangeArrowheads="1"/>
            </p:cNvSpPr>
            <p:nvPr userDrawn="1"/>
          </p:nvSpPr>
          <p:spPr bwMode="auto">
            <a:xfrm>
              <a:off x="6911072"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81"/>
            <p:cNvSpPr>
              <a:spLocks noChangeArrowheads="1"/>
            </p:cNvSpPr>
            <p:nvPr userDrawn="1"/>
          </p:nvSpPr>
          <p:spPr bwMode="auto">
            <a:xfrm>
              <a:off x="6054483"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82"/>
            <p:cNvSpPr>
              <a:spLocks noChangeArrowheads="1"/>
            </p:cNvSpPr>
            <p:nvPr userDrawn="1"/>
          </p:nvSpPr>
          <p:spPr bwMode="auto">
            <a:xfrm>
              <a:off x="6139507"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83"/>
            <p:cNvSpPr>
              <a:spLocks noChangeArrowheads="1"/>
            </p:cNvSpPr>
            <p:nvPr userDrawn="1"/>
          </p:nvSpPr>
          <p:spPr bwMode="auto">
            <a:xfrm>
              <a:off x="6224532" y="38307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84"/>
            <p:cNvSpPr>
              <a:spLocks noChangeArrowheads="1"/>
            </p:cNvSpPr>
            <p:nvPr userDrawn="1"/>
          </p:nvSpPr>
          <p:spPr bwMode="auto">
            <a:xfrm>
              <a:off x="6312094"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85"/>
            <p:cNvSpPr>
              <a:spLocks noChangeArrowheads="1"/>
            </p:cNvSpPr>
            <p:nvPr userDrawn="1"/>
          </p:nvSpPr>
          <p:spPr bwMode="auto">
            <a:xfrm>
              <a:off x="6397119"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86"/>
            <p:cNvSpPr>
              <a:spLocks noChangeArrowheads="1"/>
            </p:cNvSpPr>
            <p:nvPr userDrawn="1"/>
          </p:nvSpPr>
          <p:spPr bwMode="auto">
            <a:xfrm>
              <a:off x="6482143" y="38307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87"/>
            <p:cNvSpPr>
              <a:spLocks noChangeArrowheads="1"/>
            </p:cNvSpPr>
            <p:nvPr userDrawn="1"/>
          </p:nvSpPr>
          <p:spPr bwMode="auto">
            <a:xfrm>
              <a:off x="6568437"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88"/>
            <p:cNvSpPr>
              <a:spLocks noChangeArrowheads="1"/>
            </p:cNvSpPr>
            <p:nvPr userDrawn="1"/>
          </p:nvSpPr>
          <p:spPr bwMode="auto">
            <a:xfrm>
              <a:off x="6653461"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89"/>
            <p:cNvSpPr>
              <a:spLocks noChangeArrowheads="1"/>
            </p:cNvSpPr>
            <p:nvPr userDrawn="1"/>
          </p:nvSpPr>
          <p:spPr bwMode="auto">
            <a:xfrm>
              <a:off x="6738485" y="38307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90"/>
            <p:cNvSpPr>
              <a:spLocks noChangeArrowheads="1"/>
            </p:cNvSpPr>
            <p:nvPr userDrawn="1"/>
          </p:nvSpPr>
          <p:spPr bwMode="auto">
            <a:xfrm>
              <a:off x="6826048"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91"/>
            <p:cNvSpPr>
              <a:spLocks noChangeArrowheads="1"/>
            </p:cNvSpPr>
            <p:nvPr userDrawn="1"/>
          </p:nvSpPr>
          <p:spPr bwMode="auto">
            <a:xfrm>
              <a:off x="6911072"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100"/>
            <p:cNvSpPr>
              <a:spLocks noChangeArrowheads="1"/>
            </p:cNvSpPr>
            <p:nvPr userDrawn="1"/>
          </p:nvSpPr>
          <p:spPr bwMode="auto">
            <a:xfrm>
              <a:off x="6054483"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101"/>
            <p:cNvSpPr>
              <a:spLocks noChangeArrowheads="1"/>
            </p:cNvSpPr>
            <p:nvPr userDrawn="1"/>
          </p:nvSpPr>
          <p:spPr bwMode="auto">
            <a:xfrm>
              <a:off x="6139507"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102"/>
            <p:cNvSpPr>
              <a:spLocks noChangeArrowheads="1"/>
            </p:cNvSpPr>
            <p:nvPr userDrawn="1"/>
          </p:nvSpPr>
          <p:spPr bwMode="auto">
            <a:xfrm>
              <a:off x="6224532" y="39157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103"/>
            <p:cNvSpPr>
              <a:spLocks noChangeArrowheads="1"/>
            </p:cNvSpPr>
            <p:nvPr userDrawn="1"/>
          </p:nvSpPr>
          <p:spPr bwMode="auto">
            <a:xfrm>
              <a:off x="6312094"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104"/>
            <p:cNvSpPr>
              <a:spLocks noChangeArrowheads="1"/>
            </p:cNvSpPr>
            <p:nvPr userDrawn="1"/>
          </p:nvSpPr>
          <p:spPr bwMode="auto">
            <a:xfrm>
              <a:off x="6397119"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105"/>
            <p:cNvSpPr>
              <a:spLocks noChangeArrowheads="1"/>
            </p:cNvSpPr>
            <p:nvPr userDrawn="1"/>
          </p:nvSpPr>
          <p:spPr bwMode="auto">
            <a:xfrm>
              <a:off x="6482143" y="39157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106"/>
            <p:cNvSpPr>
              <a:spLocks noChangeArrowheads="1"/>
            </p:cNvSpPr>
            <p:nvPr userDrawn="1"/>
          </p:nvSpPr>
          <p:spPr bwMode="auto">
            <a:xfrm>
              <a:off x="6568437"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107"/>
            <p:cNvSpPr>
              <a:spLocks noChangeArrowheads="1"/>
            </p:cNvSpPr>
            <p:nvPr userDrawn="1"/>
          </p:nvSpPr>
          <p:spPr bwMode="auto">
            <a:xfrm>
              <a:off x="6653461"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108"/>
            <p:cNvSpPr>
              <a:spLocks noChangeArrowheads="1"/>
            </p:cNvSpPr>
            <p:nvPr userDrawn="1"/>
          </p:nvSpPr>
          <p:spPr bwMode="auto">
            <a:xfrm>
              <a:off x="6738485" y="39157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109"/>
            <p:cNvSpPr>
              <a:spLocks noChangeArrowheads="1"/>
            </p:cNvSpPr>
            <p:nvPr userDrawn="1"/>
          </p:nvSpPr>
          <p:spPr bwMode="auto">
            <a:xfrm>
              <a:off x="6826048"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110"/>
            <p:cNvSpPr>
              <a:spLocks noChangeArrowheads="1"/>
            </p:cNvSpPr>
            <p:nvPr userDrawn="1"/>
          </p:nvSpPr>
          <p:spPr bwMode="auto">
            <a:xfrm>
              <a:off x="6911072"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120"/>
            <p:cNvSpPr>
              <a:spLocks noChangeArrowheads="1"/>
            </p:cNvSpPr>
            <p:nvPr userDrawn="1"/>
          </p:nvSpPr>
          <p:spPr bwMode="auto">
            <a:xfrm>
              <a:off x="6054483"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121"/>
            <p:cNvSpPr>
              <a:spLocks noChangeArrowheads="1"/>
            </p:cNvSpPr>
            <p:nvPr userDrawn="1"/>
          </p:nvSpPr>
          <p:spPr bwMode="auto">
            <a:xfrm>
              <a:off x="6139507"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122"/>
            <p:cNvSpPr>
              <a:spLocks noChangeArrowheads="1"/>
            </p:cNvSpPr>
            <p:nvPr userDrawn="1"/>
          </p:nvSpPr>
          <p:spPr bwMode="auto">
            <a:xfrm>
              <a:off x="6224532" y="40032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123"/>
            <p:cNvSpPr>
              <a:spLocks noChangeArrowheads="1"/>
            </p:cNvSpPr>
            <p:nvPr userDrawn="1"/>
          </p:nvSpPr>
          <p:spPr bwMode="auto">
            <a:xfrm>
              <a:off x="6312094"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124"/>
            <p:cNvSpPr>
              <a:spLocks noChangeArrowheads="1"/>
            </p:cNvSpPr>
            <p:nvPr userDrawn="1"/>
          </p:nvSpPr>
          <p:spPr bwMode="auto">
            <a:xfrm>
              <a:off x="6397119"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125"/>
            <p:cNvSpPr>
              <a:spLocks noChangeArrowheads="1"/>
            </p:cNvSpPr>
            <p:nvPr userDrawn="1"/>
          </p:nvSpPr>
          <p:spPr bwMode="auto">
            <a:xfrm>
              <a:off x="6482143" y="40032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126"/>
            <p:cNvSpPr>
              <a:spLocks noChangeArrowheads="1"/>
            </p:cNvSpPr>
            <p:nvPr userDrawn="1"/>
          </p:nvSpPr>
          <p:spPr bwMode="auto">
            <a:xfrm>
              <a:off x="6568437"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127"/>
            <p:cNvSpPr>
              <a:spLocks noChangeArrowheads="1"/>
            </p:cNvSpPr>
            <p:nvPr userDrawn="1"/>
          </p:nvSpPr>
          <p:spPr bwMode="auto">
            <a:xfrm>
              <a:off x="6653461"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128"/>
            <p:cNvSpPr>
              <a:spLocks noChangeArrowheads="1"/>
            </p:cNvSpPr>
            <p:nvPr userDrawn="1"/>
          </p:nvSpPr>
          <p:spPr bwMode="auto">
            <a:xfrm>
              <a:off x="6738485" y="40032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129"/>
            <p:cNvSpPr>
              <a:spLocks noChangeArrowheads="1"/>
            </p:cNvSpPr>
            <p:nvPr userDrawn="1"/>
          </p:nvSpPr>
          <p:spPr bwMode="auto">
            <a:xfrm>
              <a:off x="6826048"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130"/>
            <p:cNvSpPr>
              <a:spLocks noChangeArrowheads="1"/>
            </p:cNvSpPr>
            <p:nvPr userDrawn="1"/>
          </p:nvSpPr>
          <p:spPr bwMode="auto">
            <a:xfrm>
              <a:off x="6911072"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57"/>
            <p:cNvSpPr>
              <a:spLocks noChangeArrowheads="1"/>
            </p:cNvSpPr>
            <p:nvPr userDrawn="1"/>
          </p:nvSpPr>
          <p:spPr bwMode="auto">
            <a:xfrm>
              <a:off x="6998453"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58"/>
            <p:cNvSpPr>
              <a:spLocks noChangeArrowheads="1"/>
            </p:cNvSpPr>
            <p:nvPr userDrawn="1"/>
          </p:nvSpPr>
          <p:spPr bwMode="auto">
            <a:xfrm>
              <a:off x="7168502" y="3741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59"/>
            <p:cNvSpPr>
              <a:spLocks noChangeArrowheads="1"/>
            </p:cNvSpPr>
            <p:nvPr userDrawn="1"/>
          </p:nvSpPr>
          <p:spPr bwMode="auto">
            <a:xfrm>
              <a:off x="7083477"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60"/>
            <p:cNvSpPr>
              <a:spLocks noChangeArrowheads="1"/>
            </p:cNvSpPr>
            <p:nvPr userDrawn="1"/>
          </p:nvSpPr>
          <p:spPr bwMode="auto">
            <a:xfrm>
              <a:off x="7256064"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61"/>
            <p:cNvSpPr>
              <a:spLocks noChangeArrowheads="1"/>
            </p:cNvSpPr>
            <p:nvPr userDrawn="1"/>
          </p:nvSpPr>
          <p:spPr bwMode="auto">
            <a:xfrm>
              <a:off x="7341089"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62"/>
            <p:cNvSpPr>
              <a:spLocks noChangeArrowheads="1"/>
            </p:cNvSpPr>
            <p:nvPr userDrawn="1"/>
          </p:nvSpPr>
          <p:spPr bwMode="auto">
            <a:xfrm>
              <a:off x="7426113" y="3741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63"/>
            <p:cNvSpPr>
              <a:spLocks noChangeArrowheads="1"/>
            </p:cNvSpPr>
            <p:nvPr userDrawn="1"/>
          </p:nvSpPr>
          <p:spPr bwMode="auto">
            <a:xfrm>
              <a:off x="7512407"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64"/>
            <p:cNvSpPr>
              <a:spLocks noChangeArrowheads="1"/>
            </p:cNvSpPr>
            <p:nvPr userDrawn="1"/>
          </p:nvSpPr>
          <p:spPr bwMode="auto">
            <a:xfrm>
              <a:off x="7597431"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65"/>
            <p:cNvSpPr>
              <a:spLocks noChangeArrowheads="1"/>
            </p:cNvSpPr>
            <p:nvPr userDrawn="1"/>
          </p:nvSpPr>
          <p:spPr bwMode="auto">
            <a:xfrm>
              <a:off x="7682455" y="3741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66"/>
            <p:cNvSpPr>
              <a:spLocks noChangeArrowheads="1"/>
            </p:cNvSpPr>
            <p:nvPr userDrawn="1"/>
          </p:nvSpPr>
          <p:spPr bwMode="auto">
            <a:xfrm>
              <a:off x="7770018"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67"/>
            <p:cNvSpPr>
              <a:spLocks noChangeArrowheads="1"/>
            </p:cNvSpPr>
            <p:nvPr userDrawn="1"/>
          </p:nvSpPr>
          <p:spPr bwMode="auto">
            <a:xfrm>
              <a:off x="7855042"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81"/>
            <p:cNvSpPr>
              <a:spLocks noChangeArrowheads="1"/>
            </p:cNvSpPr>
            <p:nvPr userDrawn="1"/>
          </p:nvSpPr>
          <p:spPr bwMode="auto">
            <a:xfrm>
              <a:off x="6998453"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82"/>
            <p:cNvSpPr>
              <a:spLocks noChangeArrowheads="1"/>
            </p:cNvSpPr>
            <p:nvPr userDrawn="1"/>
          </p:nvSpPr>
          <p:spPr bwMode="auto">
            <a:xfrm>
              <a:off x="7083477"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83"/>
            <p:cNvSpPr>
              <a:spLocks noChangeArrowheads="1"/>
            </p:cNvSpPr>
            <p:nvPr userDrawn="1"/>
          </p:nvSpPr>
          <p:spPr bwMode="auto">
            <a:xfrm>
              <a:off x="7168502" y="38261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84"/>
            <p:cNvSpPr>
              <a:spLocks noChangeArrowheads="1"/>
            </p:cNvSpPr>
            <p:nvPr userDrawn="1"/>
          </p:nvSpPr>
          <p:spPr bwMode="auto">
            <a:xfrm>
              <a:off x="7256064"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85"/>
            <p:cNvSpPr>
              <a:spLocks noChangeArrowheads="1"/>
            </p:cNvSpPr>
            <p:nvPr userDrawn="1"/>
          </p:nvSpPr>
          <p:spPr bwMode="auto">
            <a:xfrm>
              <a:off x="7341089"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86"/>
            <p:cNvSpPr>
              <a:spLocks noChangeArrowheads="1"/>
            </p:cNvSpPr>
            <p:nvPr userDrawn="1"/>
          </p:nvSpPr>
          <p:spPr bwMode="auto">
            <a:xfrm>
              <a:off x="7426113" y="38261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87"/>
            <p:cNvSpPr>
              <a:spLocks noChangeArrowheads="1"/>
            </p:cNvSpPr>
            <p:nvPr userDrawn="1"/>
          </p:nvSpPr>
          <p:spPr bwMode="auto">
            <a:xfrm>
              <a:off x="7512407"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88"/>
            <p:cNvSpPr>
              <a:spLocks noChangeArrowheads="1"/>
            </p:cNvSpPr>
            <p:nvPr userDrawn="1"/>
          </p:nvSpPr>
          <p:spPr bwMode="auto">
            <a:xfrm>
              <a:off x="7597431"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89"/>
            <p:cNvSpPr>
              <a:spLocks noChangeArrowheads="1"/>
            </p:cNvSpPr>
            <p:nvPr userDrawn="1"/>
          </p:nvSpPr>
          <p:spPr bwMode="auto">
            <a:xfrm>
              <a:off x="7682455" y="3826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9" name="Oval 90"/>
            <p:cNvSpPr>
              <a:spLocks noChangeArrowheads="1"/>
            </p:cNvSpPr>
            <p:nvPr userDrawn="1"/>
          </p:nvSpPr>
          <p:spPr bwMode="auto">
            <a:xfrm>
              <a:off x="7770018"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91"/>
            <p:cNvSpPr>
              <a:spLocks noChangeArrowheads="1"/>
            </p:cNvSpPr>
            <p:nvPr userDrawn="1"/>
          </p:nvSpPr>
          <p:spPr bwMode="auto">
            <a:xfrm>
              <a:off x="7855042"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100"/>
            <p:cNvSpPr>
              <a:spLocks noChangeArrowheads="1"/>
            </p:cNvSpPr>
            <p:nvPr userDrawn="1"/>
          </p:nvSpPr>
          <p:spPr bwMode="auto">
            <a:xfrm>
              <a:off x="6998453"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101"/>
            <p:cNvSpPr>
              <a:spLocks noChangeArrowheads="1"/>
            </p:cNvSpPr>
            <p:nvPr userDrawn="1"/>
          </p:nvSpPr>
          <p:spPr bwMode="auto">
            <a:xfrm>
              <a:off x="7083477"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102"/>
            <p:cNvSpPr>
              <a:spLocks noChangeArrowheads="1"/>
            </p:cNvSpPr>
            <p:nvPr userDrawn="1"/>
          </p:nvSpPr>
          <p:spPr bwMode="auto">
            <a:xfrm>
              <a:off x="7168502" y="39111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03"/>
            <p:cNvSpPr>
              <a:spLocks noChangeArrowheads="1"/>
            </p:cNvSpPr>
            <p:nvPr userDrawn="1"/>
          </p:nvSpPr>
          <p:spPr bwMode="auto">
            <a:xfrm>
              <a:off x="7256064"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04"/>
            <p:cNvSpPr>
              <a:spLocks noChangeArrowheads="1"/>
            </p:cNvSpPr>
            <p:nvPr userDrawn="1"/>
          </p:nvSpPr>
          <p:spPr bwMode="auto">
            <a:xfrm>
              <a:off x="7341089"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05"/>
            <p:cNvSpPr>
              <a:spLocks noChangeArrowheads="1"/>
            </p:cNvSpPr>
            <p:nvPr userDrawn="1"/>
          </p:nvSpPr>
          <p:spPr bwMode="auto">
            <a:xfrm>
              <a:off x="7426113" y="39111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06"/>
            <p:cNvSpPr>
              <a:spLocks noChangeArrowheads="1"/>
            </p:cNvSpPr>
            <p:nvPr userDrawn="1"/>
          </p:nvSpPr>
          <p:spPr bwMode="auto">
            <a:xfrm>
              <a:off x="7512407"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07"/>
            <p:cNvSpPr>
              <a:spLocks noChangeArrowheads="1"/>
            </p:cNvSpPr>
            <p:nvPr userDrawn="1"/>
          </p:nvSpPr>
          <p:spPr bwMode="auto">
            <a:xfrm>
              <a:off x="7597431"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08"/>
            <p:cNvSpPr>
              <a:spLocks noChangeArrowheads="1"/>
            </p:cNvSpPr>
            <p:nvPr userDrawn="1"/>
          </p:nvSpPr>
          <p:spPr bwMode="auto">
            <a:xfrm>
              <a:off x="7682455" y="391117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09"/>
            <p:cNvSpPr>
              <a:spLocks noChangeArrowheads="1"/>
            </p:cNvSpPr>
            <p:nvPr userDrawn="1"/>
          </p:nvSpPr>
          <p:spPr bwMode="auto">
            <a:xfrm>
              <a:off x="7770018"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10"/>
            <p:cNvSpPr>
              <a:spLocks noChangeArrowheads="1"/>
            </p:cNvSpPr>
            <p:nvPr userDrawn="1"/>
          </p:nvSpPr>
          <p:spPr bwMode="auto">
            <a:xfrm>
              <a:off x="7855042"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20"/>
            <p:cNvSpPr>
              <a:spLocks noChangeArrowheads="1"/>
            </p:cNvSpPr>
            <p:nvPr userDrawn="1"/>
          </p:nvSpPr>
          <p:spPr bwMode="auto">
            <a:xfrm>
              <a:off x="6998453"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121"/>
            <p:cNvSpPr>
              <a:spLocks noChangeArrowheads="1"/>
            </p:cNvSpPr>
            <p:nvPr userDrawn="1"/>
          </p:nvSpPr>
          <p:spPr bwMode="auto">
            <a:xfrm>
              <a:off x="7083477"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122"/>
            <p:cNvSpPr>
              <a:spLocks noChangeArrowheads="1"/>
            </p:cNvSpPr>
            <p:nvPr userDrawn="1"/>
          </p:nvSpPr>
          <p:spPr bwMode="auto">
            <a:xfrm>
              <a:off x="7168502" y="39987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123"/>
            <p:cNvSpPr>
              <a:spLocks noChangeArrowheads="1"/>
            </p:cNvSpPr>
            <p:nvPr userDrawn="1"/>
          </p:nvSpPr>
          <p:spPr bwMode="auto">
            <a:xfrm>
              <a:off x="7256064"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124"/>
            <p:cNvSpPr>
              <a:spLocks noChangeArrowheads="1"/>
            </p:cNvSpPr>
            <p:nvPr userDrawn="1"/>
          </p:nvSpPr>
          <p:spPr bwMode="auto">
            <a:xfrm>
              <a:off x="7341089"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125"/>
            <p:cNvSpPr>
              <a:spLocks noChangeArrowheads="1"/>
            </p:cNvSpPr>
            <p:nvPr userDrawn="1"/>
          </p:nvSpPr>
          <p:spPr bwMode="auto">
            <a:xfrm>
              <a:off x="7426113" y="39987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126"/>
            <p:cNvSpPr>
              <a:spLocks noChangeArrowheads="1"/>
            </p:cNvSpPr>
            <p:nvPr userDrawn="1"/>
          </p:nvSpPr>
          <p:spPr bwMode="auto">
            <a:xfrm>
              <a:off x="7512407"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127"/>
            <p:cNvSpPr>
              <a:spLocks noChangeArrowheads="1"/>
            </p:cNvSpPr>
            <p:nvPr userDrawn="1"/>
          </p:nvSpPr>
          <p:spPr bwMode="auto">
            <a:xfrm>
              <a:off x="7597431"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128"/>
            <p:cNvSpPr>
              <a:spLocks noChangeArrowheads="1"/>
            </p:cNvSpPr>
            <p:nvPr userDrawn="1"/>
          </p:nvSpPr>
          <p:spPr bwMode="auto">
            <a:xfrm>
              <a:off x="7682455" y="39987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129"/>
            <p:cNvSpPr>
              <a:spLocks noChangeArrowheads="1"/>
            </p:cNvSpPr>
            <p:nvPr userDrawn="1"/>
          </p:nvSpPr>
          <p:spPr bwMode="auto">
            <a:xfrm>
              <a:off x="7770018"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130"/>
            <p:cNvSpPr>
              <a:spLocks noChangeArrowheads="1"/>
            </p:cNvSpPr>
            <p:nvPr userDrawn="1"/>
          </p:nvSpPr>
          <p:spPr bwMode="auto">
            <a:xfrm>
              <a:off x="7855042"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57"/>
            <p:cNvSpPr>
              <a:spLocks noChangeArrowheads="1"/>
            </p:cNvSpPr>
            <p:nvPr userDrawn="1"/>
          </p:nvSpPr>
          <p:spPr bwMode="auto">
            <a:xfrm>
              <a:off x="7942423"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58"/>
            <p:cNvSpPr>
              <a:spLocks noChangeArrowheads="1"/>
            </p:cNvSpPr>
            <p:nvPr userDrawn="1"/>
          </p:nvSpPr>
          <p:spPr bwMode="auto">
            <a:xfrm>
              <a:off x="8112472" y="3736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59"/>
            <p:cNvSpPr>
              <a:spLocks noChangeArrowheads="1"/>
            </p:cNvSpPr>
            <p:nvPr userDrawn="1"/>
          </p:nvSpPr>
          <p:spPr bwMode="auto">
            <a:xfrm>
              <a:off x="8027447"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60"/>
            <p:cNvSpPr>
              <a:spLocks noChangeArrowheads="1"/>
            </p:cNvSpPr>
            <p:nvPr userDrawn="1"/>
          </p:nvSpPr>
          <p:spPr bwMode="auto">
            <a:xfrm>
              <a:off x="8200034"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1"/>
            <p:cNvSpPr>
              <a:spLocks noChangeArrowheads="1"/>
            </p:cNvSpPr>
            <p:nvPr userDrawn="1"/>
          </p:nvSpPr>
          <p:spPr bwMode="auto">
            <a:xfrm>
              <a:off x="8285059"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2"/>
            <p:cNvSpPr>
              <a:spLocks noChangeArrowheads="1"/>
            </p:cNvSpPr>
            <p:nvPr userDrawn="1"/>
          </p:nvSpPr>
          <p:spPr bwMode="auto">
            <a:xfrm>
              <a:off x="8370083" y="3736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3"/>
            <p:cNvSpPr>
              <a:spLocks noChangeArrowheads="1"/>
            </p:cNvSpPr>
            <p:nvPr userDrawn="1"/>
          </p:nvSpPr>
          <p:spPr bwMode="auto">
            <a:xfrm>
              <a:off x="8456377"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4"/>
            <p:cNvSpPr>
              <a:spLocks noChangeArrowheads="1"/>
            </p:cNvSpPr>
            <p:nvPr userDrawn="1"/>
          </p:nvSpPr>
          <p:spPr bwMode="auto">
            <a:xfrm>
              <a:off x="8541401"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65"/>
            <p:cNvSpPr>
              <a:spLocks noChangeArrowheads="1"/>
            </p:cNvSpPr>
            <p:nvPr userDrawn="1"/>
          </p:nvSpPr>
          <p:spPr bwMode="auto">
            <a:xfrm>
              <a:off x="8626425" y="37365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66"/>
            <p:cNvSpPr>
              <a:spLocks noChangeArrowheads="1"/>
            </p:cNvSpPr>
            <p:nvPr userDrawn="1"/>
          </p:nvSpPr>
          <p:spPr bwMode="auto">
            <a:xfrm>
              <a:off x="8713988"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67"/>
            <p:cNvSpPr>
              <a:spLocks noChangeArrowheads="1"/>
            </p:cNvSpPr>
            <p:nvPr userDrawn="1"/>
          </p:nvSpPr>
          <p:spPr bwMode="auto">
            <a:xfrm>
              <a:off x="8799012"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1"/>
            <p:cNvSpPr>
              <a:spLocks noChangeArrowheads="1"/>
            </p:cNvSpPr>
            <p:nvPr userDrawn="1"/>
          </p:nvSpPr>
          <p:spPr bwMode="auto">
            <a:xfrm>
              <a:off x="7942423"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2"/>
            <p:cNvSpPr>
              <a:spLocks noChangeArrowheads="1"/>
            </p:cNvSpPr>
            <p:nvPr userDrawn="1"/>
          </p:nvSpPr>
          <p:spPr bwMode="auto">
            <a:xfrm>
              <a:off x="8027447"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3"/>
            <p:cNvSpPr>
              <a:spLocks noChangeArrowheads="1"/>
            </p:cNvSpPr>
            <p:nvPr userDrawn="1"/>
          </p:nvSpPr>
          <p:spPr bwMode="auto">
            <a:xfrm>
              <a:off x="8112472" y="3821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4"/>
            <p:cNvSpPr>
              <a:spLocks noChangeArrowheads="1"/>
            </p:cNvSpPr>
            <p:nvPr userDrawn="1"/>
          </p:nvSpPr>
          <p:spPr bwMode="auto">
            <a:xfrm>
              <a:off x="8200034"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85"/>
            <p:cNvSpPr>
              <a:spLocks noChangeArrowheads="1"/>
            </p:cNvSpPr>
            <p:nvPr userDrawn="1"/>
          </p:nvSpPr>
          <p:spPr bwMode="auto">
            <a:xfrm>
              <a:off x="8285059"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86"/>
            <p:cNvSpPr>
              <a:spLocks noChangeArrowheads="1"/>
            </p:cNvSpPr>
            <p:nvPr userDrawn="1"/>
          </p:nvSpPr>
          <p:spPr bwMode="auto">
            <a:xfrm>
              <a:off x="8370083" y="3821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87"/>
            <p:cNvSpPr>
              <a:spLocks noChangeArrowheads="1"/>
            </p:cNvSpPr>
            <p:nvPr userDrawn="1"/>
          </p:nvSpPr>
          <p:spPr bwMode="auto">
            <a:xfrm>
              <a:off x="8456377"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88"/>
            <p:cNvSpPr>
              <a:spLocks noChangeArrowheads="1"/>
            </p:cNvSpPr>
            <p:nvPr userDrawn="1"/>
          </p:nvSpPr>
          <p:spPr bwMode="auto">
            <a:xfrm>
              <a:off x="8541401"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89"/>
            <p:cNvSpPr>
              <a:spLocks noChangeArrowheads="1"/>
            </p:cNvSpPr>
            <p:nvPr userDrawn="1"/>
          </p:nvSpPr>
          <p:spPr bwMode="auto">
            <a:xfrm>
              <a:off x="8626425" y="3821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90"/>
            <p:cNvSpPr>
              <a:spLocks noChangeArrowheads="1"/>
            </p:cNvSpPr>
            <p:nvPr userDrawn="1"/>
          </p:nvSpPr>
          <p:spPr bwMode="auto">
            <a:xfrm>
              <a:off x="8713988"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91"/>
            <p:cNvSpPr>
              <a:spLocks noChangeArrowheads="1"/>
            </p:cNvSpPr>
            <p:nvPr userDrawn="1"/>
          </p:nvSpPr>
          <p:spPr bwMode="auto">
            <a:xfrm>
              <a:off x="8799012"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100"/>
            <p:cNvSpPr>
              <a:spLocks noChangeArrowheads="1"/>
            </p:cNvSpPr>
            <p:nvPr userDrawn="1"/>
          </p:nvSpPr>
          <p:spPr bwMode="auto">
            <a:xfrm>
              <a:off x="7942423"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101"/>
            <p:cNvSpPr>
              <a:spLocks noChangeArrowheads="1"/>
            </p:cNvSpPr>
            <p:nvPr userDrawn="1"/>
          </p:nvSpPr>
          <p:spPr bwMode="auto">
            <a:xfrm>
              <a:off x="8027447"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102"/>
            <p:cNvSpPr>
              <a:spLocks noChangeArrowheads="1"/>
            </p:cNvSpPr>
            <p:nvPr userDrawn="1"/>
          </p:nvSpPr>
          <p:spPr bwMode="auto">
            <a:xfrm>
              <a:off x="8112472" y="390663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103"/>
            <p:cNvSpPr>
              <a:spLocks noChangeArrowheads="1"/>
            </p:cNvSpPr>
            <p:nvPr userDrawn="1"/>
          </p:nvSpPr>
          <p:spPr bwMode="auto">
            <a:xfrm>
              <a:off x="8200034"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104"/>
            <p:cNvSpPr>
              <a:spLocks noChangeArrowheads="1"/>
            </p:cNvSpPr>
            <p:nvPr userDrawn="1"/>
          </p:nvSpPr>
          <p:spPr bwMode="auto">
            <a:xfrm>
              <a:off x="8285059"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105"/>
            <p:cNvSpPr>
              <a:spLocks noChangeArrowheads="1"/>
            </p:cNvSpPr>
            <p:nvPr userDrawn="1"/>
          </p:nvSpPr>
          <p:spPr bwMode="auto">
            <a:xfrm>
              <a:off x="8370083" y="390663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106"/>
            <p:cNvSpPr>
              <a:spLocks noChangeArrowheads="1"/>
            </p:cNvSpPr>
            <p:nvPr userDrawn="1"/>
          </p:nvSpPr>
          <p:spPr bwMode="auto">
            <a:xfrm>
              <a:off x="8456377"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107"/>
            <p:cNvSpPr>
              <a:spLocks noChangeArrowheads="1"/>
            </p:cNvSpPr>
            <p:nvPr userDrawn="1"/>
          </p:nvSpPr>
          <p:spPr bwMode="auto">
            <a:xfrm>
              <a:off x="8541401"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108"/>
            <p:cNvSpPr>
              <a:spLocks noChangeArrowheads="1"/>
            </p:cNvSpPr>
            <p:nvPr userDrawn="1"/>
          </p:nvSpPr>
          <p:spPr bwMode="auto">
            <a:xfrm>
              <a:off x="8626425" y="390663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109"/>
            <p:cNvSpPr>
              <a:spLocks noChangeArrowheads="1"/>
            </p:cNvSpPr>
            <p:nvPr userDrawn="1"/>
          </p:nvSpPr>
          <p:spPr bwMode="auto">
            <a:xfrm>
              <a:off x="8713988"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110"/>
            <p:cNvSpPr>
              <a:spLocks noChangeArrowheads="1"/>
            </p:cNvSpPr>
            <p:nvPr userDrawn="1"/>
          </p:nvSpPr>
          <p:spPr bwMode="auto">
            <a:xfrm>
              <a:off x="8799012"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120"/>
            <p:cNvSpPr>
              <a:spLocks noChangeArrowheads="1"/>
            </p:cNvSpPr>
            <p:nvPr userDrawn="1"/>
          </p:nvSpPr>
          <p:spPr bwMode="auto">
            <a:xfrm>
              <a:off x="7942423"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121"/>
            <p:cNvSpPr>
              <a:spLocks noChangeArrowheads="1"/>
            </p:cNvSpPr>
            <p:nvPr userDrawn="1"/>
          </p:nvSpPr>
          <p:spPr bwMode="auto">
            <a:xfrm>
              <a:off x="8027447"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122"/>
            <p:cNvSpPr>
              <a:spLocks noChangeArrowheads="1"/>
            </p:cNvSpPr>
            <p:nvPr userDrawn="1"/>
          </p:nvSpPr>
          <p:spPr bwMode="auto">
            <a:xfrm>
              <a:off x="8112472" y="39941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123"/>
            <p:cNvSpPr>
              <a:spLocks noChangeArrowheads="1"/>
            </p:cNvSpPr>
            <p:nvPr userDrawn="1"/>
          </p:nvSpPr>
          <p:spPr bwMode="auto">
            <a:xfrm>
              <a:off x="8200034"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124"/>
            <p:cNvSpPr>
              <a:spLocks noChangeArrowheads="1"/>
            </p:cNvSpPr>
            <p:nvPr userDrawn="1"/>
          </p:nvSpPr>
          <p:spPr bwMode="auto">
            <a:xfrm>
              <a:off x="8285059"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125"/>
            <p:cNvSpPr>
              <a:spLocks noChangeArrowheads="1"/>
            </p:cNvSpPr>
            <p:nvPr userDrawn="1"/>
          </p:nvSpPr>
          <p:spPr bwMode="auto">
            <a:xfrm>
              <a:off x="8370083" y="39941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126"/>
            <p:cNvSpPr>
              <a:spLocks noChangeArrowheads="1"/>
            </p:cNvSpPr>
            <p:nvPr userDrawn="1"/>
          </p:nvSpPr>
          <p:spPr bwMode="auto">
            <a:xfrm>
              <a:off x="8456377"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127"/>
            <p:cNvSpPr>
              <a:spLocks noChangeArrowheads="1"/>
            </p:cNvSpPr>
            <p:nvPr userDrawn="1"/>
          </p:nvSpPr>
          <p:spPr bwMode="auto">
            <a:xfrm>
              <a:off x="8541401"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128"/>
            <p:cNvSpPr>
              <a:spLocks noChangeArrowheads="1"/>
            </p:cNvSpPr>
            <p:nvPr userDrawn="1"/>
          </p:nvSpPr>
          <p:spPr bwMode="auto">
            <a:xfrm>
              <a:off x="8626425" y="39941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129"/>
            <p:cNvSpPr>
              <a:spLocks noChangeArrowheads="1"/>
            </p:cNvSpPr>
            <p:nvPr userDrawn="1"/>
          </p:nvSpPr>
          <p:spPr bwMode="auto">
            <a:xfrm>
              <a:off x="8713988"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130"/>
            <p:cNvSpPr>
              <a:spLocks noChangeArrowheads="1"/>
            </p:cNvSpPr>
            <p:nvPr userDrawn="1"/>
          </p:nvSpPr>
          <p:spPr bwMode="auto">
            <a:xfrm>
              <a:off x="8799012"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57"/>
            <p:cNvSpPr>
              <a:spLocks noChangeArrowheads="1"/>
            </p:cNvSpPr>
            <p:nvPr userDrawn="1"/>
          </p:nvSpPr>
          <p:spPr bwMode="auto">
            <a:xfrm>
              <a:off x="8886393"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58"/>
            <p:cNvSpPr>
              <a:spLocks noChangeArrowheads="1"/>
            </p:cNvSpPr>
            <p:nvPr userDrawn="1"/>
          </p:nvSpPr>
          <p:spPr bwMode="auto">
            <a:xfrm>
              <a:off x="9056442" y="3732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59"/>
            <p:cNvSpPr>
              <a:spLocks noChangeArrowheads="1"/>
            </p:cNvSpPr>
            <p:nvPr userDrawn="1"/>
          </p:nvSpPr>
          <p:spPr bwMode="auto">
            <a:xfrm>
              <a:off x="8971417"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60"/>
            <p:cNvSpPr>
              <a:spLocks noChangeArrowheads="1"/>
            </p:cNvSpPr>
            <p:nvPr userDrawn="1"/>
          </p:nvSpPr>
          <p:spPr bwMode="auto">
            <a:xfrm>
              <a:off x="9144004"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61"/>
            <p:cNvSpPr>
              <a:spLocks noChangeArrowheads="1"/>
            </p:cNvSpPr>
            <p:nvPr userDrawn="1"/>
          </p:nvSpPr>
          <p:spPr bwMode="auto">
            <a:xfrm>
              <a:off x="9229029"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62"/>
            <p:cNvSpPr>
              <a:spLocks noChangeArrowheads="1"/>
            </p:cNvSpPr>
            <p:nvPr userDrawn="1"/>
          </p:nvSpPr>
          <p:spPr bwMode="auto">
            <a:xfrm>
              <a:off x="9314053" y="3732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63"/>
            <p:cNvSpPr>
              <a:spLocks noChangeArrowheads="1"/>
            </p:cNvSpPr>
            <p:nvPr userDrawn="1"/>
          </p:nvSpPr>
          <p:spPr bwMode="auto">
            <a:xfrm>
              <a:off x="9400347" y="3732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81"/>
            <p:cNvSpPr>
              <a:spLocks noChangeArrowheads="1"/>
            </p:cNvSpPr>
            <p:nvPr userDrawn="1"/>
          </p:nvSpPr>
          <p:spPr bwMode="auto">
            <a:xfrm>
              <a:off x="8886393"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82"/>
            <p:cNvSpPr>
              <a:spLocks noChangeArrowheads="1"/>
            </p:cNvSpPr>
            <p:nvPr userDrawn="1"/>
          </p:nvSpPr>
          <p:spPr bwMode="auto">
            <a:xfrm>
              <a:off x="8971417"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83"/>
            <p:cNvSpPr>
              <a:spLocks noChangeArrowheads="1"/>
            </p:cNvSpPr>
            <p:nvPr userDrawn="1"/>
          </p:nvSpPr>
          <p:spPr bwMode="auto">
            <a:xfrm>
              <a:off x="9056442" y="3817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84"/>
            <p:cNvSpPr>
              <a:spLocks noChangeArrowheads="1"/>
            </p:cNvSpPr>
            <p:nvPr userDrawn="1"/>
          </p:nvSpPr>
          <p:spPr bwMode="auto">
            <a:xfrm>
              <a:off x="9144004"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85"/>
            <p:cNvSpPr>
              <a:spLocks noChangeArrowheads="1"/>
            </p:cNvSpPr>
            <p:nvPr userDrawn="1"/>
          </p:nvSpPr>
          <p:spPr bwMode="auto">
            <a:xfrm>
              <a:off x="9229029"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86"/>
            <p:cNvSpPr>
              <a:spLocks noChangeArrowheads="1"/>
            </p:cNvSpPr>
            <p:nvPr userDrawn="1"/>
          </p:nvSpPr>
          <p:spPr bwMode="auto">
            <a:xfrm>
              <a:off x="9314053" y="3817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100"/>
            <p:cNvSpPr>
              <a:spLocks noChangeArrowheads="1"/>
            </p:cNvSpPr>
            <p:nvPr userDrawn="1"/>
          </p:nvSpPr>
          <p:spPr bwMode="auto">
            <a:xfrm>
              <a:off x="8886393"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101"/>
            <p:cNvSpPr>
              <a:spLocks noChangeArrowheads="1"/>
            </p:cNvSpPr>
            <p:nvPr userDrawn="1"/>
          </p:nvSpPr>
          <p:spPr bwMode="auto">
            <a:xfrm>
              <a:off x="8971417"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102"/>
            <p:cNvSpPr>
              <a:spLocks noChangeArrowheads="1"/>
            </p:cNvSpPr>
            <p:nvPr userDrawn="1"/>
          </p:nvSpPr>
          <p:spPr bwMode="auto">
            <a:xfrm>
              <a:off x="9056442" y="39020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103"/>
            <p:cNvSpPr>
              <a:spLocks noChangeArrowheads="1"/>
            </p:cNvSpPr>
            <p:nvPr userDrawn="1"/>
          </p:nvSpPr>
          <p:spPr bwMode="auto">
            <a:xfrm>
              <a:off x="9144004"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104"/>
            <p:cNvSpPr>
              <a:spLocks noChangeArrowheads="1"/>
            </p:cNvSpPr>
            <p:nvPr userDrawn="1"/>
          </p:nvSpPr>
          <p:spPr bwMode="auto">
            <a:xfrm>
              <a:off x="9229029"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105"/>
            <p:cNvSpPr>
              <a:spLocks noChangeArrowheads="1"/>
            </p:cNvSpPr>
            <p:nvPr userDrawn="1"/>
          </p:nvSpPr>
          <p:spPr bwMode="auto">
            <a:xfrm>
              <a:off x="9314053" y="39020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120"/>
            <p:cNvSpPr>
              <a:spLocks noChangeArrowheads="1"/>
            </p:cNvSpPr>
            <p:nvPr userDrawn="1"/>
          </p:nvSpPr>
          <p:spPr bwMode="auto">
            <a:xfrm>
              <a:off x="8886393"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121"/>
            <p:cNvSpPr>
              <a:spLocks noChangeArrowheads="1"/>
            </p:cNvSpPr>
            <p:nvPr userDrawn="1"/>
          </p:nvSpPr>
          <p:spPr bwMode="auto">
            <a:xfrm>
              <a:off x="8971417"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122"/>
            <p:cNvSpPr>
              <a:spLocks noChangeArrowheads="1"/>
            </p:cNvSpPr>
            <p:nvPr userDrawn="1"/>
          </p:nvSpPr>
          <p:spPr bwMode="auto">
            <a:xfrm>
              <a:off x="9056442" y="39896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123"/>
            <p:cNvSpPr>
              <a:spLocks noChangeArrowheads="1"/>
            </p:cNvSpPr>
            <p:nvPr userDrawn="1"/>
          </p:nvSpPr>
          <p:spPr bwMode="auto">
            <a:xfrm>
              <a:off x="9144004"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124"/>
            <p:cNvSpPr>
              <a:spLocks noChangeArrowheads="1"/>
            </p:cNvSpPr>
            <p:nvPr userDrawn="1"/>
          </p:nvSpPr>
          <p:spPr bwMode="auto">
            <a:xfrm>
              <a:off x="9229029"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1" name="Oval 125"/>
            <p:cNvSpPr>
              <a:spLocks noChangeArrowheads="1"/>
            </p:cNvSpPr>
            <p:nvPr userDrawn="1"/>
          </p:nvSpPr>
          <p:spPr bwMode="auto">
            <a:xfrm>
              <a:off x="9314053" y="39896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126"/>
            <p:cNvSpPr>
              <a:spLocks noChangeArrowheads="1"/>
            </p:cNvSpPr>
            <p:nvPr userDrawn="1"/>
          </p:nvSpPr>
          <p:spPr bwMode="auto">
            <a:xfrm>
              <a:off x="9400347" y="39896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60"/>
            <p:cNvSpPr>
              <a:spLocks noChangeArrowheads="1"/>
            </p:cNvSpPr>
            <p:nvPr userDrawn="1"/>
          </p:nvSpPr>
          <p:spPr bwMode="auto">
            <a:xfrm>
              <a:off x="5368124" y="40998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61"/>
            <p:cNvSpPr>
              <a:spLocks noChangeArrowheads="1"/>
            </p:cNvSpPr>
            <p:nvPr userDrawn="1"/>
          </p:nvSpPr>
          <p:spPr bwMode="auto">
            <a:xfrm>
              <a:off x="5453149" y="40998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62"/>
            <p:cNvSpPr>
              <a:spLocks noChangeArrowheads="1"/>
            </p:cNvSpPr>
            <p:nvPr userDrawn="1"/>
          </p:nvSpPr>
          <p:spPr bwMode="auto">
            <a:xfrm>
              <a:off x="5538173" y="40998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63"/>
            <p:cNvSpPr>
              <a:spLocks noChangeArrowheads="1"/>
            </p:cNvSpPr>
            <p:nvPr userDrawn="1"/>
          </p:nvSpPr>
          <p:spPr bwMode="auto">
            <a:xfrm>
              <a:off x="5624467"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64"/>
            <p:cNvSpPr>
              <a:spLocks noChangeArrowheads="1"/>
            </p:cNvSpPr>
            <p:nvPr userDrawn="1"/>
          </p:nvSpPr>
          <p:spPr bwMode="auto">
            <a:xfrm>
              <a:off x="5709491"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65"/>
            <p:cNvSpPr>
              <a:spLocks noChangeArrowheads="1"/>
            </p:cNvSpPr>
            <p:nvPr userDrawn="1"/>
          </p:nvSpPr>
          <p:spPr bwMode="auto">
            <a:xfrm>
              <a:off x="5794515" y="40998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66"/>
            <p:cNvSpPr>
              <a:spLocks noChangeArrowheads="1"/>
            </p:cNvSpPr>
            <p:nvPr userDrawn="1"/>
          </p:nvSpPr>
          <p:spPr bwMode="auto">
            <a:xfrm>
              <a:off x="5882078"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67"/>
            <p:cNvSpPr>
              <a:spLocks noChangeArrowheads="1"/>
            </p:cNvSpPr>
            <p:nvPr userDrawn="1"/>
          </p:nvSpPr>
          <p:spPr bwMode="auto">
            <a:xfrm>
              <a:off x="5967102"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85"/>
            <p:cNvSpPr>
              <a:spLocks noChangeArrowheads="1"/>
            </p:cNvSpPr>
            <p:nvPr userDrawn="1"/>
          </p:nvSpPr>
          <p:spPr bwMode="auto">
            <a:xfrm>
              <a:off x="5453149" y="41849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86"/>
            <p:cNvSpPr>
              <a:spLocks noChangeArrowheads="1"/>
            </p:cNvSpPr>
            <p:nvPr userDrawn="1"/>
          </p:nvSpPr>
          <p:spPr bwMode="auto">
            <a:xfrm>
              <a:off x="5538173" y="41849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87"/>
            <p:cNvSpPr>
              <a:spLocks noChangeArrowheads="1"/>
            </p:cNvSpPr>
            <p:nvPr userDrawn="1"/>
          </p:nvSpPr>
          <p:spPr bwMode="auto">
            <a:xfrm>
              <a:off x="5624467"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88"/>
            <p:cNvSpPr>
              <a:spLocks noChangeArrowheads="1"/>
            </p:cNvSpPr>
            <p:nvPr userDrawn="1"/>
          </p:nvSpPr>
          <p:spPr bwMode="auto">
            <a:xfrm>
              <a:off x="5709491"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5" name="Oval 89"/>
            <p:cNvSpPr>
              <a:spLocks noChangeArrowheads="1"/>
            </p:cNvSpPr>
            <p:nvPr userDrawn="1"/>
          </p:nvSpPr>
          <p:spPr bwMode="auto">
            <a:xfrm>
              <a:off x="5794515" y="41849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90"/>
            <p:cNvSpPr>
              <a:spLocks noChangeArrowheads="1"/>
            </p:cNvSpPr>
            <p:nvPr userDrawn="1"/>
          </p:nvSpPr>
          <p:spPr bwMode="auto">
            <a:xfrm>
              <a:off x="5882078"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91"/>
            <p:cNvSpPr>
              <a:spLocks noChangeArrowheads="1"/>
            </p:cNvSpPr>
            <p:nvPr userDrawn="1"/>
          </p:nvSpPr>
          <p:spPr bwMode="auto">
            <a:xfrm>
              <a:off x="5967102"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05"/>
            <p:cNvSpPr>
              <a:spLocks noChangeArrowheads="1"/>
            </p:cNvSpPr>
            <p:nvPr userDrawn="1"/>
          </p:nvSpPr>
          <p:spPr bwMode="auto">
            <a:xfrm>
              <a:off x="5538173" y="4269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06"/>
            <p:cNvSpPr>
              <a:spLocks noChangeArrowheads="1"/>
            </p:cNvSpPr>
            <p:nvPr userDrawn="1"/>
          </p:nvSpPr>
          <p:spPr bwMode="auto">
            <a:xfrm>
              <a:off x="5624467"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07"/>
            <p:cNvSpPr>
              <a:spLocks noChangeArrowheads="1"/>
            </p:cNvSpPr>
            <p:nvPr userDrawn="1"/>
          </p:nvSpPr>
          <p:spPr bwMode="auto">
            <a:xfrm>
              <a:off x="5709491"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08"/>
            <p:cNvSpPr>
              <a:spLocks noChangeArrowheads="1"/>
            </p:cNvSpPr>
            <p:nvPr userDrawn="1"/>
          </p:nvSpPr>
          <p:spPr bwMode="auto">
            <a:xfrm>
              <a:off x="5794515" y="4269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09"/>
            <p:cNvSpPr>
              <a:spLocks noChangeArrowheads="1"/>
            </p:cNvSpPr>
            <p:nvPr userDrawn="1"/>
          </p:nvSpPr>
          <p:spPr bwMode="auto">
            <a:xfrm>
              <a:off x="5882078"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10"/>
            <p:cNvSpPr>
              <a:spLocks noChangeArrowheads="1"/>
            </p:cNvSpPr>
            <p:nvPr userDrawn="1"/>
          </p:nvSpPr>
          <p:spPr bwMode="auto">
            <a:xfrm>
              <a:off x="5967102"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25"/>
            <p:cNvSpPr>
              <a:spLocks noChangeArrowheads="1"/>
            </p:cNvSpPr>
            <p:nvPr userDrawn="1"/>
          </p:nvSpPr>
          <p:spPr bwMode="auto">
            <a:xfrm>
              <a:off x="5538173" y="4357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6"/>
            <p:cNvSpPr>
              <a:spLocks noChangeArrowheads="1"/>
            </p:cNvSpPr>
            <p:nvPr userDrawn="1"/>
          </p:nvSpPr>
          <p:spPr bwMode="auto">
            <a:xfrm>
              <a:off x="5624467"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7"/>
            <p:cNvSpPr>
              <a:spLocks noChangeArrowheads="1"/>
            </p:cNvSpPr>
            <p:nvPr userDrawn="1"/>
          </p:nvSpPr>
          <p:spPr bwMode="auto">
            <a:xfrm>
              <a:off x="5709491"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8"/>
            <p:cNvSpPr>
              <a:spLocks noChangeArrowheads="1"/>
            </p:cNvSpPr>
            <p:nvPr userDrawn="1"/>
          </p:nvSpPr>
          <p:spPr bwMode="auto">
            <a:xfrm>
              <a:off x="5794515" y="4357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9"/>
            <p:cNvSpPr>
              <a:spLocks noChangeArrowheads="1"/>
            </p:cNvSpPr>
            <p:nvPr userDrawn="1"/>
          </p:nvSpPr>
          <p:spPr bwMode="auto">
            <a:xfrm>
              <a:off x="5882078"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30"/>
            <p:cNvSpPr>
              <a:spLocks noChangeArrowheads="1"/>
            </p:cNvSpPr>
            <p:nvPr userDrawn="1"/>
          </p:nvSpPr>
          <p:spPr bwMode="auto">
            <a:xfrm>
              <a:off x="5967102"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57"/>
            <p:cNvSpPr>
              <a:spLocks noChangeArrowheads="1"/>
            </p:cNvSpPr>
            <p:nvPr userDrawn="1"/>
          </p:nvSpPr>
          <p:spPr bwMode="auto">
            <a:xfrm>
              <a:off x="6054483"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58"/>
            <p:cNvSpPr>
              <a:spLocks noChangeArrowheads="1"/>
            </p:cNvSpPr>
            <p:nvPr userDrawn="1"/>
          </p:nvSpPr>
          <p:spPr bwMode="auto">
            <a:xfrm>
              <a:off x="6224532" y="40953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59"/>
            <p:cNvSpPr>
              <a:spLocks noChangeArrowheads="1"/>
            </p:cNvSpPr>
            <p:nvPr userDrawn="1"/>
          </p:nvSpPr>
          <p:spPr bwMode="auto">
            <a:xfrm>
              <a:off x="6139507"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60"/>
            <p:cNvSpPr>
              <a:spLocks noChangeArrowheads="1"/>
            </p:cNvSpPr>
            <p:nvPr userDrawn="1"/>
          </p:nvSpPr>
          <p:spPr bwMode="auto">
            <a:xfrm>
              <a:off x="6312094"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61"/>
            <p:cNvSpPr>
              <a:spLocks noChangeArrowheads="1"/>
            </p:cNvSpPr>
            <p:nvPr userDrawn="1"/>
          </p:nvSpPr>
          <p:spPr bwMode="auto">
            <a:xfrm>
              <a:off x="6397119"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62"/>
            <p:cNvSpPr>
              <a:spLocks noChangeArrowheads="1"/>
            </p:cNvSpPr>
            <p:nvPr userDrawn="1"/>
          </p:nvSpPr>
          <p:spPr bwMode="auto">
            <a:xfrm>
              <a:off x="6482143" y="40953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63"/>
            <p:cNvSpPr>
              <a:spLocks noChangeArrowheads="1"/>
            </p:cNvSpPr>
            <p:nvPr userDrawn="1"/>
          </p:nvSpPr>
          <p:spPr bwMode="auto">
            <a:xfrm>
              <a:off x="6568437"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64"/>
            <p:cNvSpPr>
              <a:spLocks noChangeArrowheads="1"/>
            </p:cNvSpPr>
            <p:nvPr userDrawn="1"/>
          </p:nvSpPr>
          <p:spPr bwMode="auto">
            <a:xfrm>
              <a:off x="6653461"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65"/>
            <p:cNvSpPr>
              <a:spLocks noChangeArrowheads="1"/>
            </p:cNvSpPr>
            <p:nvPr userDrawn="1"/>
          </p:nvSpPr>
          <p:spPr bwMode="auto">
            <a:xfrm>
              <a:off x="6738485" y="40953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66"/>
            <p:cNvSpPr>
              <a:spLocks noChangeArrowheads="1"/>
            </p:cNvSpPr>
            <p:nvPr userDrawn="1"/>
          </p:nvSpPr>
          <p:spPr bwMode="auto">
            <a:xfrm>
              <a:off x="6826048"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67"/>
            <p:cNvSpPr>
              <a:spLocks noChangeArrowheads="1"/>
            </p:cNvSpPr>
            <p:nvPr userDrawn="1"/>
          </p:nvSpPr>
          <p:spPr bwMode="auto">
            <a:xfrm>
              <a:off x="6911072"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81"/>
            <p:cNvSpPr>
              <a:spLocks noChangeArrowheads="1"/>
            </p:cNvSpPr>
            <p:nvPr userDrawn="1"/>
          </p:nvSpPr>
          <p:spPr bwMode="auto">
            <a:xfrm>
              <a:off x="6054483"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82"/>
            <p:cNvSpPr>
              <a:spLocks noChangeArrowheads="1"/>
            </p:cNvSpPr>
            <p:nvPr userDrawn="1"/>
          </p:nvSpPr>
          <p:spPr bwMode="auto">
            <a:xfrm>
              <a:off x="6139507"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83"/>
            <p:cNvSpPr>
              <a:spLocks noChangeArrowheads="1"/>
            </p:cNvSpPr>
            <p:nvPr userDrawn="1"/>
          </p:nvSpPr>
          <p:spPr bwMode="auto">
            <a:xfrm>
              <a:off x="6224532" y="41803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84"/>
            <p:cNvSpPr>
              <a:spLocks noChangeArrowheads="1"/>
            </p:cNvSpPr>
            <p:nvPr userDrawn="1"/>
          </p:nvSpPr>
          <p:spPr bwMode="auto">
            <a:xfrm>
              <a:off x="6312094"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85"/>
            <p:cNvSpPr>
              <a:spLocks noChangeArrowheads="1"/>
            </p:cNvSpPr>
            <p:nvPr userDrawn="1"/>
          </p:nvSpPr>
          <p:spPr bwMode="auto">
            <a:xfrm>
              <a:off x="6397119"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86"/>
            <p:cNvSpPr>
              <a:spLocks noChangeArrowheads="1"/>
            </p:cNvSpPr>
            <p:nvPr userDrawn="1"/>
          </p:nvSpPr>
          <p:spPr bwMode="auto">
            <a:xfrm>
              <a:off x="6482143" y="41803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87"/>
            <p:cNvSpPr>
              <a:spLocks noChangeArrowheads="1"/>
            </p:cNvSpPr>
            <p:nvPr userDrawn="1"/>
          </p:nvSpPr>
          <p:spPr bwMode="auto">
            <a:xfrm>
              <a:off x="6568437"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88"/>
            <p:cNvSpPr>
              <a:spLocks noChangeArrowheads="1"/>
            </p:cNvSpPr>
            <p:nvPr userDrawn="1"/>
          </p:nvSpPr>
          <p:spPr bwMode="auto">
            <a:xfrm>
              <a:off x="6653461"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89"/>
            <p:cNvSpPr>
              <a:spLocks noChangeArrowheads="1"/>
            </p:cNvSpPr>
            <p:nvPr userDrawn="1"/>
          </p:nvSpPr>
          <p:spPr bwMode="auto">
            <a:xfrm>
              <a:off x="6738485" y="41803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90"/>
            <p:cNvSpPr>
              <a:spLocks noChangeArrowheads="1"/>
            </p:cNvSpPr>
            <p:nvPr userDrawn="1"/>
          </p:nvSpPr>
          <p:spPr bwMode="auto">
            <a:xfrm>
              <a:off x="6826048"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91"/>
            <p:cNvSpPr>
              <a:spLocks noChangeArrowheads="1"/>
            </p:cNvSpPr>
            <p:nvPr userDrawn="1"/>
          </p:nvSpPr>
          <p:spPr bwMode="auto">
            <a:xfrm>
              <a:off x="6911072"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100"/>
            <p:cNvSpPr>
              <a:spLocks noChangeArrowheads="1"/>
            </p:cNvSpPr>
            <p:nvPr userDrawn="1"/>
          </p:nvSpPr>
          <p:spPr bwMode="auto">
            <a:xfrm>
              <a:off x="6054483"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101"/>
            <p:cNvSpPr>
              <a:spLocks noChangeArrowheads="1"/>
            </p:cNvSpPr>
            <p:nvPr userDrawn="1"/>
          </p:nvSpPr>
          <p:spPr bwMode="auto">
            <a:xfrm>
              <a:off x="6139507"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102"/>
            <p:cNvSpPr>
              <a:spLocks noChangeArrowheads="1"/>
            </p:cNvSpPr>
            <p:nvPr userDrawn="1"/>
          </p:nvSpPr>
          <p:spPr bwMode="auto">
            <a:xfrm>
              <a:off x="6224532" y="4265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103"/>
            <p:cNvSpPr>
              <a:spLocks noChangeArrowheads="1"/>
            </p:cNvSpPr>
            <p:nvPr userDrawn="1"/>
          </p:nvSpPr>
          <p:spPr bwMode="auto">
            <a:xfrm>
              <a:off x="6312094"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104"/>
            <p:cNvSpPr>
              <a:spLocks noChangeArrowheads="1"/>
            </p:cNvSpPr>
            <p:nvPr userDrawn="1"/>
          </p:nvSpPr>
          <p:spPr bwMode="auto">
            <a:xfrm>
              <a:off x="6397119"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05"/>
            <p:cNvSpPr>
              <a:spLocks noChangeArrowheads="1"/>
            </p:cNvSpPr>
            <p:nvPr userDrawn="1"/>
          </p:nvSpPr>
          <p:spPr bwMode="auto">
            <a:xfrm>
              <a:off x="6482143" y="4265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06"/>
            <p:cNvSpPr>
              <a:spLocks noChangeArrowheads="1"/>
            </p:cNvSpPr>
            <p:nvPr userDrawn="1"/>
          </p:nvSpPr>
          <p:spPr bwMode="auto">
            <a:xfrm>
              <a:off x="6568437"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07"/>
            <p:cNvSpPr>
              <a:spLocks noChangeArrowheads="1"/>
            </p:cNvSpPr>
            <p:nvPr userDrawn="1"/>
          </p:nvSpPr>
          <p:spPr bwMode="auto">
            <a:xfrm>
              <a:off x="6653461"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08"/>
            <p:cNvSpPr>
              <a:spLocks noChangeArrowheads="1"/>
            </p:cNvSpPr>
            <p:nvPr userDrawn="1"/>
          </p:nvSpPr>
          <p:spPr bwMode="auto">
            <a:xfrm>
              <a:off x="6738485" y="4265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09"/>
            <p:cNvSpPr>
              <a:spLocks noChangeArrowheads="1"/>
            </p:cNvSpPr>
            <p:nvPr userDrawn="1"/>
          </p:nvSpPr>
          <p:spPr bwMode="auto">
            <a:xfrm>
              <a:off x="6826048"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10"/>
            <p:cNvSpPr>
              <a:spLocks noChangeArrowheads="1"/>
            </p:cNvSpPr>
            <p:nvPr userDrawn="1"/>
          </p:nvSpPr>
          <p:spPr bwMode="auto">
            <a:xfrm>
              <a:off x="6911072"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20"/>
            <p:cNvSpPr>
              <a:spLocks noChangeArrowheads="1"/>
            </p:cNvSpPr>
            <p:nvPr userDrawn="1"/>
          </p:nvSpPr>
          <p:spPr bwMode="auto">
            <a:xfrm>
              <a:off x="6054483"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21"/>
            <p:cNvSpPr>
              <a:spLocks noChangeArrowheads="1"/>
            </p:cNvSpPr>
            <p:nvPr userDrawn="1"/>
          </p:nvSpPr>
          <p:spPr bwMode="auto">
            <a:xfrm>
              <a:off x="6139507"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22"/>
            <p:cNvSpPr>
              <a:spLocks noChangeArrowheads="1"/>
            </p:cNvSpPr>
            <p:nvPr userDrawn="1"/>
          </p:nvSpPr>
          <p:spPr bwMode="auto">
            <a:xfrm>
              <a:off x="6224532" y="4352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23"/>
            <p:cNvSpPr>
              <a:spLocks noChangeArrowheads="1"/>
            </p:cNvSpPr>
            <p:nvPr userDrawn="1"/>
          </p:nvSpPr>
          <p:spPr bwMode="auto">
            <a:xfrm>
              <a:off x="6312094"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24"/>
            <p:cNvSpPr>
              <a:spLocks noChangeArrowheads="1"/>
            </p:cNvSpPr>
            <p:nvPr userDrawn="1"/>
          </p:nvSpPr>
          <p:spPr bwMode="auto">
            <a:xfrm>
              <a:off x="6397119"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25"/>
            <p:cNvSpPr>
              <a:spLocks noChangeArrowheads="1"/>
            </p:cNvSpPr>
            <p:nvPr userDrawn="1"/>
          </p:nvSpPr>
          <p:spPr bwMode="auto">
            <a:xfrm>
              <a:off x="6482143" y="4352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26"/>
            <p:cNvSpPr>
              <a:spLocks noChangeArrowheads="1"/>
            </p:cNvSpPr>
            <p:nvPr userDrawn="1"/>
          </p:nvSpPr>
          <p:spPr bwMode="auto">
            <a:xfrm>
              <a:off x="6568437"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27"/>
            <p:cNvSpPr>
              <a:spLocks noChangeArrowheads="1"/>
            </p:cNvSpPr>
            <p:nvPr userDrawn="1"/>
          </p:nvSpPr>
          <p:spPr bwMode="auto">
            <a:xfrm>
              <a:off x="6653461"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28"/>
            <p:cNvSpPr>
              <a:spLocks noChangeArrowheads="1"/>
            </p:cNvSpPr>
            <p:nvPr userDrawn="1"/>
          </p:nvSpPr>
          <p:spPr bwMode="auto">
            <a:xfrm>
              <a:off x="6738485" y="4352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29"/>
            <p:cNvSpPr>
              <a:spLocks noChangeArrowheads="1"/>
            </p:cNvSpPr>
            <p:nvPr userDrawn="1"/>
          </p:nvSpPr>
          <p:spPr bwMode="auto">
            <a:xfrm>
              <a:off x="6826048"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30"/>
            <p:cNvSpPr>
              <a:spLocks noChangeArrowheads="1"/>
            </p:cNvSpPr>
            <p:nvPr userDrawn="1"/>
          </p:nvSpPr>
          <p:spPr bwMode="auto">
            <a:xfrm>
              <a:off x="6911072"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57"/>
            <p:cNvSpPr>
              <a:spLocks noChangeArrowheads="1"/>
            </p:cNvSpPr>
            <p:nvPr userDrawn="1"/>
          </p:nvSpPr>
          <p:spPr bwMode="auto">
            <a:xfrm>
              <a:off x="6998453"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58"/>
            <p:cNvSpPr>
              <a:spLocks noChangeArrowheads="1"/>
            </p:cNvSpPr>
            <p:nvPr userDrawn="1"/>
          </p:nvSpPr>
          <p:spPr bwMode="auto">
            <a:xfrm>
              <a:off x="7168502" y="40907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59"/>
            <p:cNvSpPr>
              <a:spLocks noChangeArrowheads="1"/>
            </p:cNvSpPr>
            <p:nvPr userDrawn="1"/>
          </p:nvSpPr>
          <p:spPr bwMode="auto">
            <a:xfrm>
              <a:off x="7083477"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60"/>
            <p:cNvSpPr>
              <a:spLocks noChangeArrowheads="1"/>
            </p:cNvSpPr>
            <p:nvPr userDrawn="1"/>
          </p:nvSpPr>
          <p:spPr bwMode="auto">
            <a:xfrm>
              <a:off x="7256064"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61"/>
            <p:cNvSpPr>
              <a:spLocks noChangeArrowheads="1"/>
            </p:cNvSpPr>
            <p:nvPr userDrawn="1"/>
          </p:nvSpPr>
          <p:spPr bwMode="auto">
            <a:xfrm>
              <a:off x="7341089"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62"/>
            <p:cNvSpPr>
              <a:spLocks noChangeArrowheads="1"/>
            </p:cNvSpPr>
            <p:nvPr userDrawn="1"/>
          </p:nvSpPr>
          <p:spPr bwMode="auto">
            <a:xfrm>
              <a:off x="7426113" y="40907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63"/>
            <p:cNvSpPr>
              <a:spLocks noChangeArrowheads="1"/>
            </p:cNvSpPr>
            <p:nvPr userDrawn="1"/>
          </p:nvSpPr>
          <p:spPr bwMode="auto">
            <a:xfrm>
              <a:off x="7512407"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64"/>
            <p:cNvSpPr>
              <a:spLocks noChangeArrowheads="1"/>
            </p:cNvSpPr>
            <p:nvPr userDrawn="1"/>
          </p:nvSpPr>
          <p:spPr bwMode="auto">
            <a:xfrm>
              <a:off x="7597431"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65"/>
            <p:cNvSpPr>
              <a:spLocks noChangeArrowheads="1"/>
            </p:cNvSpPr>
            <p:nvPr userDrawn="1"/>
          </p:nvSpPr>
          <p:spPr bwMode="auto">
            <a:xfrm>
              <a:off x="7682455" y="40907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66"/>
            <p:cNvSpPr>
              <a:spLocks noChangeArrowheads="1"/>
            </p:cNvSpPr>
            <p:nvPr userDrawn="1"/>
          </p:nvSpPr>
          <p:spPr bwMode="auto">
            <a:xfrm>
              <a:off x="7770018"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67"/>
            <p:cNvSpPr>
              <a:spLocks noChangeArrowheads="1"/>
            </p:cNvSpPr>
            <p:nvPr userDrawn="1"/>
          </p:nvSpPr>
          <p:spPr bwMode="auto">
            <a:xfrm>
              <a:off x="7855042"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81"/>
            <p:cNvSpPr>
              <a:spLocks noChangeArrowheads="1"/>
            </p:cNvSpPr>
            <p:nvPr userDrawn="1"/>
          </p:nvSpPr>
          <p:spPr bwMode="auto">
            <a:xfrm>
              <a:off x="6998453"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82"/>
            <p:cNvSpPr>
              <a:spLocks noChangeArrowheads="1"/>
            </p:cNvSpPr>
            <p:nvPr userDrawn="1"/>
          </p:nvSpPr>
          <p:spPr bwMode="auto">
            <a:xfrm>
              <a:off x="7083477"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83"/>
            <p:cNvSpPr>
              <a:spLocks noChangeArrowheads="1"/>
            </p:cNvSpPr>
            <p:nvPr userDrawn="1"/>
          </p:nvSpPr>
          <p:spPr bwMode="auto">
            <a:xfrm>
              <a:off x="7168502" y="41758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84"/>
            <p:cNvSpPr>
              <a:spLocks noChangeArrowheads="1"/>
            </p:cNvSpPr>
            <p:nvPr userDrawn="1"/>
          </p:nvSpPr>
          <p:spPr bwMode="auto">
            <a:xfrm>
              <a:off x="7256064"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85"/>
            <p:cNvSpPr>
              <a:spLocks noChangeArrowheads="1"/>
            </p:cNvSpPr>
            <p:nvPr userDrawn="1"/>
          </p:nvSpPr>
          <p:spPr bwMode="auto">
            <a:xfrm>
              <a:off x="7341089"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86"/>
            <p:cNvSpPr>
              <a:spLocks noChangeArrowheads="1"/>
            </p:cNvSpPr>
            <p:nvPr userDrawn="1"/>
          </p:nvSpPr>
          <p:spPr bwMode="auto">
            <a:xfrm>
              <a:off x="7426113" y="41758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87"/>
            <p:cNvSpPr>
              <a:spLocks noChangeArrowheads="1"/>
            </p:cNvSpPr>
            <p:nvPr userDrawn="1"/>
          </p:nvSpPr>
          <p:spPr bwMode="auto">
            <a:xfrm>
              <a:off x="7512407"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88"/>
            <p:cNvSpPr>
              <a:spLocks noChangeArrowheads="1"/>
            </p:cNvSpPr>
            <p:nvPr userDrawn="1"/>
          </p:nvSpPr>
          <p:spPr bwMode="auto">
            <a:xfrm>
              <a:off x="7597431"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89"/>
            <p:cNvSpPr>
              <a:spLocks noChangeArrowheads="1"/>
            </p:cNvSpPr>
            <p:nvPr userDrawn="1"/>
          </p:nvSpPr>
          <p:spPr bwMode="auto">
            <a:xfrm>
              <a:off x="7682455" y="41758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90"/>
            <p:cNvSpPr>
              <a:spLocks noChangeArrowheads="1"/>
            </p:cNvSpPr>
            <p:nvPr userDrawn="1"/>
          </p:nvSpPr>
          <p:spPr bwMode="auto">
            <a:xfrm>
              <a:off x="7770018"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91"/>
            <p:cNvSpPr>
              <a:spLocks noChangeArrowheads="1"/>
            </p:cNvSpPr>
            <p:nvPr userDrawn="1"/>
          </p:nvSpPr>
          <p:spPr bwMode="auto">
            <a:xfrm>
              <a:off x="7855042"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00"/>
            <p:cNvSpPr>
              <a:spLocks noChangeArrowheads="1"/>
            </p:cNvSpPr>
            <p:nvPr userDrawn="1"/>
          </p:nvSpPr>
          <p:spPr bwMode="auto">
            <a:xfrm>
              <a:off x="6998453"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01"/>
            <p:cNvSpPr>
              <a:spLocks noChangeArrowheads="1"/>
            </p:cNvSpPr>
            <p:nvPr userDrawn="1"/>
          </p:nvSpPr>
          <p:spPr bwMode="auto">
            <a:xfrm>
              <a:off x="7083477"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02"/>
            <p:cNvSpPr>
              <a:spLocks noChangeArrowheads="1"/>
            </p:cNvSpPr>
            <p:nvPr userDrawn="1"/>
          </p:nvSpPr>
          <p:spPr bwMode="auto">
            <a:xfrm>
              <a:off x="7168502" y="4260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03"/>
            <p:cNvSpPr>
              <a:spLocks noChangeArrowheads="1"/>
            </p:cNvSpPr>
            <p:nvPr userDrawn="1"/>
          </p:nvSpPr>
          <p:spPr bwMode="auto">
            <a:xfrm>
              <a:off x="7256064"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04"/>
            <p:cNvSpPr>
              <a:spLocks noChangeArrowheads="1"/>
            </p:cNvSpPr>
            <p:nvPr userDrawn="1"/>
          </p:nvSpPr>
          <p:spPr bwMode="auto">
            <a:xfrm>
              <a:off x="7341089"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105"/>
            <p:cNvSpPr>
              <a:spLocks noChangeArrowheads="1"/>
            </p:cNvSpPr>
            <p:nvPr userDrawn="1"/>
          </p:nvSpPr>
          <p:spPr bwMode="auto">
            <a:xfrm>
              <a:off x="7426113" y="4260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106"/>
            <p:cNvSpPr>
              <a:spLocks noChangeArrowheads="1"/>
            </p:cNvSpPr>
            <p:nvPr userDrawn="1"/>
          </p:nvSpPr>
          <p:spPr bwMode="auto">
            <a:xfrm>
              <a:off x="7512407"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107"/>
            <p:cNvSpPr>
              <a:spLocks noChangeArrowheads="1"/>
            </p:cNvSpPr>
            <p:nvPr userDrawn="1"/>
          </p:nvSpPr>
          <p:spPr bwMode="auto">
            <a:xfrm>
              <a:off x="7597431"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108"/>
            <p:cNvSpPr>
              <a:spLocks noChangeArrowheads="1"/>
            </p:cNvSpPr>
            <p:nvPr userDrawn="1"/>
          </p:nvSpPr>
          <p:spPr bwMode="auto">
            <a:xfrm>
              <a:off x="7682455" y="42608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109"/>
            <p:cNvSpPr>
              <a:spLocks noChangeArrowheads="1"/>
            </p:cNvSpPr>
            <p:nvPr userDrawn="1"/>
          </p:nvSpPr>
          <p:spPr bwMode="auto">
            <a:xfrm>
              <a:off x="7770018"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110"/>
            <p:cNvSpPr>
              <a:spLocks noChangeArrowheads="1"/>
            </p:cNvSpPr>
            <p:nvPr userDrawn="1"/>
          </p:nvSpPr>
          <p:spPr bwMode="auto">
            <a:xfrm>
              <a:off x="7855042"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120"/>
            <p:cNvSpPr>
              <a:spLocks noChangeArrowheads="1"/>
            </p:cNvSpPr>
            <p:nvPr userDrawn="1"/>
          </p:nvSpPr>
          <p:spPr bwMode="auto">
            <a:xfrm>
              <a:off x="6998453"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121"/>
            <p:cNvSpPr>
              <a:spLocks noChangeArrowheads="1"/>
            </p:cNvSpPr>
            <p:nvPr userDrawn="1"/>
          </p:nvSpPr>
          <p:spPr bwMode="auto">
            <a:xfrm>
              <a:off x="7083477"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9" name="Oval 122"/>
            <p:cNvSpPr>
              <a:spLocks noChangeArrowheads="1"/>
            </p:cNvSpPr>
            <p:nvPr userDrawn="1"/>
          </p:nvSpPr>
          <p:spPr bwMode="auto">
            <a:xfrm>
              <a:off x="7168502" y="4348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0" name="Oval 123"/>
            <p:cNvSpPr>
              <a:spLocks noChangeArrowheads="1"/>
            </p:cNvSpPr>
            <p:nvPr userDrawn="1"/>
          </p:nvSpPr>
          <p:spPr bwMode="auto">
            <a:xfrm>
              <a:off x="7256064"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1" name="Oval 124"/>
            <p:cNvSpPr>
              <a:spLocks noChangeArrowheads="1"/>
            </p:cNvSpPr>
            <p:nvPr userDrawn="1"/>
          </p:nvSpPr>
          <p:spPr bwMode="auto">
            <a:xfrm>
              <a:off x="7341089"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125"/>
            <p:cNvSpPr>
              <a:spLocks noChangeArrowheads="1"/>
            </p:cNvSpPr>
            <p:nvPr userDrawn="1"/>
          </p:nvSpPr>
          <p:spPr bwMode="auto">
            <a:xfrm>
              <a:off x="7426113" y="4348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126"/>
            <p:cNvSpPr>
              <a:spLocks noChangeArrowheads="1"/>
            </p:cNvSpPr>
            <p:nvPr userDrawn="1"/>
          </p:nvSpPr>
          <p:spPr bwMode="auto">
            <a:xfrm>
              <a:off x="7512407"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127"/>
            <p:cNvSpPr>
              <a:spLocks noChangeArrowheads="1"/>
            </p:cNvSpPr>
            <p:nvPr userDrawn="1"/>
          </p:nvSpPr>
          <p:spPr bwMode="auto">
            <a:xfrm>
              <a:off x="7597431"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128"/>
            <p:cNvSpPr>
              <a:spLocks noChangeArrowheads="1"/>
            </p:cNvSpPr>
            <p:nvPr userDrawn="1"/>
          </p:nvSpPr>
          <p:spPr bwMode="auto">
            <a:xfrm>
              <a:off x="7682455" y="43484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129"/>
            <p:cNvSpPr>
              <a:spLocks noChangeArrowheads="1"/>
            </p:cNvSpPr>
            <p:nvPr userDrawn="1"/>
          </p:nvSpPr>
          <p:spPr bwMode="auto">
            <a:xfrm>
              <a:off x="7770018"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130"/>
            <p:cNvSpPr>
              <a:spLocks noChangeArrowheads="1"/>
            </p:cNvSpPr>
            <p:nvPr userDrawn="1"/>
          </p:nvSpPr>
          <p:spPr bwMode="auto">
            <a:xfrm>
              <a:off x="7855042"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57"/>
            <p:cNvSpPr>
              <a:spLocks noChangeArrowheads="1"/>
            </p:cNvSpPr>
            <p:nvPr userDrawn="1"/>
          </p:nvSpPr>
          <p:spPr bwMode="auto">
            <a:xfrm>
              <a:off x="7942423"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58"/>
            <p:cNvSpPr>
              <a:spLocks noChangeArrowheads="1"/>
            </p:cNvSpPr>
            <p:nvPr userDrawn="1"/>
          </p:nvSpPr>
          <p:spPr bwMode="auto">
            <a:xfrm>
              <a:off x="8112472" y="40862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59"/>
            <p:cNvSpPr>
              <a:spLocks noChangeArrowheads="1"/>
            </p:cNvSpPr>
            <p:nvPr userDrawn="1"/>
          </p:nvSpPr>
          <p:spPr bwMode="auto">
            <a:xfrm>
              <a:off x="8027447"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60"/>
            <p:cNvSpPr>
              <a:spLocks noChangeArrowheads="1"/>
            </p:cNvSpPr>
            <p:nvPr userDrawn="1"/>
          </p:nvSpPr>
          <p:spPr bwMode="auto">
            <a:xfrm>
              <a:off x="8200034"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61"/>
            <p:cNvSpPr>
              <a:spLocks noChangeArrowheads="1"/>
            </p:cNvSpPr>
            <p:nvPr userDrawn="1"/>
          </p:nvSpPr>
          <p:spPr bwMode="auto">
            <a:xfrm>
              <a:off x="8285059"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62"/>
            <p:cNvSpPr>
              <a:spLocks noChangeArrowheads="1"/>
            </p:cNvSpPr>
            <p:nvPr userDrawn="1"/>
          </p:nvSpPr>
          <p:spPr bwMode="auto">
            <a:xfrm>
              <a:off x="8370083" y="40862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63"/>
            <p:cNvSpPr>
              <a:spLocks noChangeArrowheads="1"/>
            </p:cNvSpPr>
            <p:nvPr userDrawn="1"/>
          </p:nvSpPr>
          <p:spPr bwMode="auto">
            <a:xfrm>
              <a:off x="8456377"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64"/>
            <p:cNvSpPr>
              <a:spLocks noChangeArrowheads="1"/>
            </p:cNvSpPr>
            <p:nvPr userDrawn="1"/>
          </p:nvSpPr>
          <p:spPr bwMode="auto">
            <a:xfrm>
              <a:off x="8541401"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65"/>
            <p:cNvSpPr>
              <a:spLocks noChangeArrowheads="1"/>
            </p:cNvSpPr>
            <p:nvPr userDrawn="1"/>
          </p:nvSpPr>
          <p:spPr bwMode="auto">
            <a:xfrm>
              <a:off x="8626425" y="40862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66"/>
            <p:cNvSpPr>
              <a:spLocks noChangeArrowheads="1"/>
            </p:cNvSpPr>
            <p:nvPr userDrawn="1"/>
          </p:nvSpPr>
          <p:spPr bwMode="auto">
            <a:xfrm>
              <a:off x="8713988"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67"/>
            <p:cNvSpPr>
              <a:spLocks noChangeArrowheads="1"/>
            </p:cNvSpPr>
            <p:nvPr userDrawn="1"/>
          </p:nvSpPr>
          <p:spPr bwMode="auto">
            <a:xfrm>
              <a:off x="8799012"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81"/>
            <p:cNvSpPr>
              <a:spLocks noChangeArrowheads="1"/>
            </p:cNvSpPr>
            <p:nvPr userDrawn="1"/>
          </p:nvSpPr>
          <p:spPr bwMode="auto">
            <a:xfrm>
              <a:off x="7942423"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82"/>
            <p:cNvSpPr>
              <a:spLocks noChangeArrowheads="1"/>
            </p:cNvSpPr>
            <p:nvPr userDrawn="1"/>
          </p:nvSpPr>
          <p:spPr bwMode="auto">
            <a:xfrm>
              <a:off x="8027447"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83"/>
            <p:cNvSpPr>
              <a:spLocks noChangeArrowheads="1"/>
            </p:cNvSpPr>
            <p:nvPr userDrawn="1"/>
          </p:nvSpPr>
          <p:spPr bwMode="auto">
            <a:xfrm>
              <a:off x="8112472" y="41712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84"/>
            <p:cNvSpPr>
              <a:spLocks noChangeArrowheads="1"/>
            </p:cNvSpPr>
            <p:nvPr userDrawn="1"/>
          </p:nvSpPr>
          <p:spPr bwMode="auto">
            <a:xfrm>
              <a:off x="8200034"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85"/>
            <p:cNvSpPr>
              <a:spLocks noChangeArrowheads="1"/>
            </p:cNvSpPr>
            <p:nvPr userDrawn="1"/>
          </p:nvSpPr>
          <p:spPr bwMode="auto">
            <a:xfrm>
              <a:off x="8285059"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86"/>
            <p:cNvSpPr>
              <a:spLocks noChangeArrowheads="1"/>
            </p:cNvSpPr>
            <p:nvPr userDrawn="1"/>
          </p:nvSpPr>
          <p:spPr bwMode="auto">
            <a:xfrm>
              <a:off x="8370083" y="41712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87"/>
            <p:cNvSpPr>
              <a:spLocks noChangeArrowheads="1"/>
            </p:cNvSpPr>
            <p:nvPr userDrawn="1"/>
          </p:nvSpPr>
          <p:spPr bwMode="auto">
            <a:xfrm>
              <a:off x="8456377"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88"/>
            <p:cNvSpPr>
              <a:spLocks noChangeArrowheads="1"/>
            </p:cNvSpPr>
            <p:nvPr userDrawn="1"/>
          </p:nvSpPr>
          <p:spPr bwMode="auto">
            <a:xfrm>
              <a:off x="8541401"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89"/>
            <p:cNvSpPr>
              <a:spLocks noChangeArrowheads="1"/>
            </p:cNvSpPr>
            <p:nvPr userDrawn="1"/>
          </p:nvSpPr>
          <p:spPr bwMode="auto">
            <a:xfrm>
              <a:off x="8626425" y="41712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90"/>
            <p:cNvSpPr>
              <a:spLocks noChangeArrowheads="1"/>
            </p:cNvSpPr>
            <p:nvPr userDrawn="1"/>
          </p:nvSpPr>
          <p:spPr bwMode="auto">
            <a:xfrm>
              <a:off x="8713988"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91"/>
            <p:cNvSpPr>
              <a:spLocks noChangeArrowheads="1"/>
            </p:cNvSpPr>
            <p:nvPr userDrawn="1"/>
          </p:nvSpPr>
          <p:spPr bwMode="auto">
            <a:xfrm>
              <a:off x="8799012"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100"/>
            <p:cNvSpPr>
              <a:spLocks noChangeArrowheads="1"/>
            </p:cNvSpPr>
            <p:nvPr userDrawn="1"/>
          </p:nvSpPr>
          <p:spPr bwMode="auto">
            <a:xfrm>
              <a:off x="7942423"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101"/>
            <p:cNvSpPr>
              <a:spLocks noChangeArrowheads="1"/>
            </p:cNvSpPr>
            <p:nvPr userDrawn="1"/>
          </p:nvSpPr>
          <p:spPr bwMode="auto">
            <a:xfrm>
              <a:off x="8027447"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102"/>
            <p:cNvSpPr>
              <a:spLocks noChangeArrowheads="1"/>
            </p:cNvSpPr>
            <p:nvPr userDrawn="1"/>
          </p:nvSpPr>
          <p:spPr bwMode="auto">
            <a:xfrm>
              <a:off x="8112472" y="42562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103"/>
            <p:cNvSpPr>
              <a:spLocks noChangeArrowheads="1"/>
            </p:cNvSpPr>
            <p:nvPr userDrawn="1"/>
          </p:nvSpPr>
          <p:spPr bwMode="auto">
            <a:xfrm>
              <a:off x="8200034"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04"/>
            <p:cNvSpPr>
              <a:spLocks noChangeArrowheads="1"/>
            </p:cNvSpPr>
            <p:nvPr userDrawn="1"/>
          </p:nvSpPr>
          <p:spPr bwMode="auto">
            <a:xfrm>
              <a:off x="8285059"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105"/>
            <p:cNvSpPr>
              <a:spLocks noChangeArrowheads="1"/>
            </p:cNvSpPr>
            <p:nvPr userDrawn="1"/>
          </p:nvSpPr>
          <p:spPr bwMode="auto">
            <a:xfrm>
              <a:off x="8370083" y="42562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106"/>
            <p:cNvSpPr>
              <a:spLocks noChangeArrowheads="1"/>
            </p:cNvSpPr>
            <p:nvPr userDrawn="1"/>
          </p:nvSpPr>
          <p:spPr bwMode="auto">
            <a:xfrm>
              <a:off x="8456377"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107"/>
            <p:cNvSpPr>
              <a:spLocks noChangeArrowheads="1"/>
            </p:cNvSpPr>
            <p:nvPr userDrawn="1"/>
          </p:nvSpPr>
          <p:spPr bwMode="auto">
            <a:xfrm>
              <a:off x="8541401"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108"/>
            <p:cNvSpPr>
              <a:spLocks noChangeArrowheads="1"/>
            </p:cNvSpPr>
            <p:nvPr userDrawn="1"/>
          </p:nvSpPr>
          <p:spPr bwMode="auto">
            <a:xfrm>
              <a:off x="8626425" y="42562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109"/>
            <p:cNvSpPr>
              <a:spLocks noChangeArrowheads="1"/>
            </p:cNvSpPr>
            <p:nvPr userDrawn="1"/>
          </p:nvSpPr>
          <p:spPr bwMode="auto">
            <a:xfrm>
              <a:off x="8713988"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110"/>
            <p:cNvSpPr>
              <a:spLocks noChangeArrowheads="1"/>
            </p:cNvSpPr>
            <p:nvPr userDrawn="1"/>
          </p:nvSpPr>
          <p:spPr bwMode="auto">
            <a:xfrm>
              <a:off x="8799012"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120"/>
            <p:cNvSpPr>
              <a:spLocks noChangeArrowheads="1"/>
            </p:cNvSpPr>
            <p:nvPr userDrawn="1"/>
          </p:nvSpPr>
          <p:spPr bwMode="auto">
            <a:xfrm>
              <a:off x="7942423"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121"/>
            <p:cNvSpPr>
              <a:spLocks noChangeArrowheads="1"/>
            </p:cNvSpPr>
            <p:nvPr userDrawn="1"/>
          </p:nvSpPr>
          <p:spPr bwMode="auto">
            <a:xfrm>
              <a:off x="8027447"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122"/>
            <p:cNvSpPr>
              <a:spLocks noChangeArrowheads="1"/>
            </p:cNvSpPr>
            <p:nvPr userDrawn="1"/>
          </p:nvSpPr>
          <p:spPr bwMode="auto">
            <a:xfrm>
              <a:off x="8112472" y="43438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123"/>
            <p:cNvSpPr>
              <a:spLocks noChangeArrowheads="1"/>
            </p:cNvSpPr>
            <p:nvPr userDrawn="1"/>
          </p:nvSpPr>
          <p:spPr bwMode="auto">
            <a:xfrm>
              <a:off x="8200034"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124"/>
            <p:cNvSpPr>
              <a:spLocks noChangeArrowheads="1"/>
            </p:cNvSpPr>
            <p:nvPr userDrawn="1"/>
          </p:nvSpPr>
          <p:spPr bwMode="auto">
            <a:xfrm>
              <a:off x="8285059"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125"/>
            <p:cNvSpPr>
              <a:spLocks noChangeArrowheads="1"/>
            </p:cNvSpPr>
            <p:nvPr userDrawn="1"/>
          </p:nvSpPr>
          <p:spPr bwMode="auto">
            <a:xfrm>
              <a:off x="8370083" y="43438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126"/>
            <p:cNvSpPr>
              <a:spLocks noChangeArrowheads="1"/>
            </p:cNvSpPr>
            <p:nvPr userDrawn="1"/>
          </p:nvSpPr>
          <p:spPr bwMode="auto">
            <a:xfrm>
              <a:off x="8456377"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127"/>
            <p:cNvSpPr>
              <a:spLocks noChangeArrowheads="1"/>
            </p:cNvSpPr>
            <p:nvPr userDrawn="1"/>
          </p:nvSpPr>
          <p:spPr bwMode="auto">
            <a:xfrm>
              <a:off x="8541401"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128"/>
            <p:cNvSpPr>
              <a:spLocks noChangeArrowheads="1"/>
            </p:cNvSpPr>
            <p:nvPr userDrawn="1"/>
          </p:nvSpPr>
          <p:spPr bwMode="auto">
            <a:xfrm>
              <a:off x="8626425" y="43438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129"/>
            <p:cNvSpPr>
              <a:spLocks noChangeArrowheads="1"/>
            </p:cNvSpPr>
            <p:nvPr userDrawn="1"/>
          </p:nvSpPr>
          <p:spPr bwMode="auto">
            <a:xfrm>
              <a:off x="8713988"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130"/>
            <p:cNvSpPr>
              <a:spLocks noChangeArrowheads="1"/>
            </p:cNvSpPr>
            <p:nvPr userDrawn="1"/>
          </p:nvSpPr>
          <p:spPr bwMode="auto">
            <a:xfrm>
              <a:off x="8799012"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57"/>
            <p:cNvSpPr>
              <a:spLocks noChangeArrowheads="1"/>
            </p:cNvSpPr>
            <p:nvPr userDrawn="1"/>
          </p:nvSpPr>
          <p:spPr bwMode="auto">
            <a:xfrm>
              <a:off x="8886393"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58"/>
            <p:cNvSpPr>
              <a:spLocks noChangeArrowheads="1"/>
            </p:cNvSpPr>
            <p:nvPr userDrawn="1"/>
          </p:nvSpPr>
          <p:spPr bwMode="auto">
            <a:xfrm>
              <a:off x="9056442" y="408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59"/>
            <p:cNvSpPr>
              <a:spLocks noChangeArrowheads="1"/>
            </p:cNvSpPr>
            <p:nvPr userDrawn="1"/>
          </p:nvSpPr>
          <p:spPr bwMode="auto">
            <a:xfrm>
              <a:off x="8971417"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60"/>
            <p:cNvSpPr>
              <a:spLocks noChangeArrowheads="1"/>
            </p:cNvSpPr>
            <p:nvPr userDrawn="1"/>
          </p:nvSpPr>
          <p:spPr bwMode="auto">
            <a:xfrm>
              <a:off x="9144004"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61"/>
            <p:cNvSpPr>
              <a:spLocks noChangeArrowheads="1"/>
            </p:cNvSpPr>
            <p:nvPr userDrawn="1"/>
          </p:nvSpPr>
          <p:spPr bwMode="auto">
            <a:xfrm>
              <a:off x="9229029"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62"/>
            <p:cNvSpPr>
              <a:spLocks noChangeArrowheads="1"/>
            </p:cNvSpPr>
            <p:nvPr userDrawn="1"/>
          </p:nvSpPr>
          <p:spPr bwMode="auto">
            <a:xfrm>
              <a:off x="9314053" y="408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63"/>
            <p:cNvSpPr>
              <a:spLocks noChangeArrowheads="1"/>
            </p:cNvSpPr>
            <p:nvPr userDrawn="1"/>
          </p:nvSpPr>
          <p:spPr bwMode="auto">
            <a:xfrm>
              <a:off x="9400347" y="408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81"/>
            <p:cNvSpPr>
              <a:spLocks noChangeArrowheads="1"/>
            </p:cNvSpPr>
            <p:nvPr userDrawn="1"/>
          </p:nvSpPr>
          <p:spPr bwMode="auto">
            <a:xfrm>
              <a:off x="8886393"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82"/>
            <p:cNvSpPr>
              <a:spLocks noChangeArrowheads="1"/>
            </p:cNvSpPr>
            <p:nvPr userDrawn="1"/>
          </p:nvSpPr>
          <p:spPr bwMode="auto">
            <a:xfrm>
              <a:off x="8971417"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83"/>
            <p:cNvSpPr>
              <a:spLocks noChangeArrowheads="1"/>
            </p:cNvSpPr>
            <p:nvPr userDrawn="1"/>
          </p:nvSpPr>
          <p:spPr bwMode="auto">
            <a:xfrm>
              <a:off x="9056442" y="41667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84"/>
            <p:cNvSpPr>
              <a:spLocks noChangeArrowheads="1"/>
            </p:cNvSpPr>
            <p:nvPr userDrawn="1"/>
          </p:nvSpPr>
          <p:spPr bwMode="auto">
            <a:xfrm>
              <a:off x="9144004"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85"/>
            <p:cNvSpPr>
              <a:spLocks noChangeArrowheads="1"/>
            </p:cNvSpPr>
            <p:nvPr userDrawn="1"/>
          </p:nvSpPr>
          <p:spPr bwMode="auto">
            <a:xfrm>
              <a:off x="9229029"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86"/>
            <p:cNvSpPr>
              <a:spLocks noChangeArrowheads="1"/>
            </p:cNvSpPr>
            <p:nvPr userDrawn="1"/>
          </p:nvSpPr>
          <p:spPr bwMode="auto">
            <a:xfrm>
              <a:off x="9314053" y="41667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87"/>
            <p:cNvSpPr>
              <a:spLocks noChangeArrowheads="1"/>
            </p:cNvSpPr>
            <p:nvPr userDrawn="1"/>
          </p:nvSpPr>
          <p:spPr bwMode="auto">
            <a:xfrm>
              <a:off x="9400347" y="41667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100"/>
            <p:cNvSpPr>
              <a:spLocks noChangeArrowheads="1"/>
            </p:cNvSpPr>
            <p:nvPr userDrawn="1"/>
          </p:nvSpPr>
          <p:spPr bwMode="auto">
            <a:xfrm>
              <a:off x="8886393"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101"/>
            <p:cNvSpPr>
              <a:spLocks noChangeArrowheads="1"/>
            </p:cNvSpPr>
            <p:nvPr userDrawn="1"/>
          </p:nvSpPr>
          <p:spPr bwMode="auto">
            <a:xfrm>
              <a:off x="8971417"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102"/>
            <p:cNvSpPr>
              <a:spLocks noChangeArrowheads="1"/>
            </p:cNvSpPr>
            <p:nvPr userDrawn="1"/>
          </p:nvSpPr>
          <p:spPr bwMode="auto">
            <a:xfrm>
              <a:off x="9056442" y="425174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103"/>
            <p:cNvSpPr>
              <a:spLocks noChangeArrowheads="1"/>
            </p:cNvSpPr>
            <p:nvPr userDrawn="1"/>
          </p:nvSpPr>
          <p:spPr bwMode="auto">
            <a:xfrm>
              <a:off x="9144004"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104"/>
            <p:cNvSpPr>
              <a:spLocks noChangeArrowheads="1"/>
            </p:cNvSpPr>
            <p:nvPr userDrawn="1"/>
          </p:nvSpPr>
          <p:spPr bwMode="auto">
            <a:xfrm>
              <a:off x="9229029"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105"/>
            <p:cNvSpPr>
              <a:spLocks noChangeArrowheads="1"/>
            </p:cNvSpPr>
            <p:nvPr userDrawn="1"/>
          </p:nvSpPr>
          <p:spPr bwMode="auto">
            <a:xfrm>
              <a:off x="9314053" y="425174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106"/>
            <p:cNvSpPr>
              <a:spLocks noChangeArrowheads="1"/>
            </p:cNvSpPr>
            <p:nvPr userDrawn="1"/>
          </p:nvSpPr>
          <p:spPr bwMode="auto">
            <a:xfrm>
              <a:off x="9400347" y="425174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107"/>
            <p:cNvSpPr>
              <a:spLocks noChangeArrowheads="1"/>
            </p:cNvSpPr>
            <p:nvPr userDrawn="1"/>
          </p:nvSpPr>
          <p:spPr bwMode="auto">
            <a:xfrm>
              <a:off x="9485371" y="425174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120"/>
            <p:cNvSpPr>
              <a:spLocks noChangeArrowheads="1"/>
            </p:cNvSpPr>
            <p:nvPr userDrawn="1"/>
          </p:nvSpPr>
          <p:spPr bwMode="auto">
            <a:xfrm>
              <a:off x="8886393"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121"/>
            <p:cNvSpPr>
              <a:spLocks noChangeArrowheads="1"/>
            </p:cNvSpPr>
            <p:nvPr userDrawn="1"/>
          </p:nvSpPr>
          <p:spPr bwMode="auto">
            <a:xfrm>
              <a:off x="8971417"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122"/>
            <p:cNvSpPr>
              <a:spLocks noChangeArrowheads="1"/>
            </p:cNvSpPr>
            <p:nvPr userDrawn="1"/>
          </p:nvSpPr>
          <p:spPr bwMode="auto">
            <a:xfrm>
              <a:off x="9056442" y="433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123"/>
            <p:cNvSpPr>
              <a:spLocks noChangeArrowheads="1"/>
            </p:cNvSpPr>
            <p:nvPr userDrawn="1"/>
          </p:nvSpPr>
          <p:spPr bwMode="auto">
            <a:xfrm>
              <a:off x="9144004"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124"/>
            <p:cNvSpPr>
              <a:spLocks noChangeArrowheads="1"/>
            </p:cNvSpPr>
            <p:nvPr userDrawn="1"/>
          </p:nvSpPr>
          <p:spPr bwMode="auto">
            <a:xfrm>
              <a:off x="9229029"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125"/>
            <p:cNvSpPr>
              <a:spLocks noChangeArrowheads="1"/>
            </p:cNvSpPr>
            <p:nvPr userDrawn="1"/>
          </p:nvSpPr>
          <p:spPr bwMode="auto">
            <a:xfrm>
              <a:off x="9314053" y="433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126"/>
            <p:cNvSpPr>
              <a:spLocks noChangeArrowheads="1"/>
            </p:cNvSpPr>
            <p:nvPr userDrawn="1"/>
          </p:nvSpPr>
          <p:spPr bwMode="auto">
            <a:xfrm>
              <a:off x="9400347" y="433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127"/>
            <p:cNvSpPr>
              <a:spLocks noChangeArrowheads="1"/>
            </p:cNvSpPr>
            <p:nvPr userDrawn="1"/>
          </p:nvSpPr>
          <p:spPr bwMode="auto">
            <a:xfrm>
              <a:off x="9485371" y="433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62"/>
            <p:cNvSpPr>
              <a:spLocks noChangeArrowheads="1"/>
            </p:cNvSpPr>
            <p:nvPr userDrawn="1"/>
          </p:nvSpPr>
          <p:spPr bwMode="auto">
            <a:xfrm>
              <a:off x="5538173" y="4441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63"/>
            <p:cNvSpPr>
              <a:spLocks noChangeArrowheads="1"/>
            </p:cNvSpPr>
            <p:nvPr userDrawn="1"/>
          </p:nvSpPr>
          <p:spPr bwMode="auto">
            <a:xfrm>
              <a:off x="5624467"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64"/>
            <p:cNvSpPr>
              <a:spLocks noChangeArrowheads="1"/>
            </p:cNvSpPr>
            <p:nvPr userDrawn="1"/>
          </p:nvSpPr>
          <p:spPr bwMode="auto">
            <a:xfrm>
              <a:off x="5709491"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65"/>
            <p:cNvSpPr>
              <a:spLocks noChangeArrowheads="1"/>
            </p:cNvSpPr>
            <p:nvPr userDrawn="1"/>
          </p:nvSpPr>
          <p:spPr bwMode="auto">
            <a:xfrm>
              <a:off x="5794515" y="4441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66"/>
            <p:cNvSpPr>
              <a:spLocks noChangeArrowheads="1"/>
            </p:cNvSpPr>
            <p:nvPr userDrawn="1"/>
          </p:nvSpPr>
          <p:spPr bwMode="auto">
            <a:xfrm>
              <a:off x="5882078"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67"/>
            <p:cNvSpPr>
              <a:spLocks noChangeArrowheads="1"/>
            </p:cNvSpPr>
            <p:nvPr userDrawn="1"/>
          </p:nvSpPr>
          <p:spPr bwMode="auto">
            <a:xfrm>
              <a:off x="5967102"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86"/>
            <p:cNvSpPr>
              <a:spLocks noChangeArrowheads="1"/>
            </p:cNvSpPr>
            <p:nvPr userDrawn="1"/>
          </p:nvSpPr>
          <p:spPr bwMode="auto">
            <a:xfrm>
              <a:off x="5538173" y="4526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87"/>
            <p:cNvSpPr>
              <a:spLocks noChangeArrowheads="1"/>
            </p:cNvSpPr>
            <p:nvPr userDrawn="1"/>
          </p:nvSpPr>
          <p:spPr bwMode="auto">
            <a:xfrm>
              <a:off x="5624467"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88"/>
            <p:cNvSpPr>
              <a:spLocks noChangeArrowheads="1"/>
            </p:cNvSpPr>
            <p:nvPr userDrawn="1"/>
          </p:nvSpPr>
          <p:spPr bwMode="auto">
            <a:xfrm>
              <a:off x="5709491"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89"/>
            <p:cNvSpPr>
              <a:spLocks noChangeArrowheads="1"/>
            </p:cNvSpPr>
            <p:nvPr userDrawn="1"/>
          </p:nvSpPr>
          <p:spPr bwMode="auto">
            <a:xfrm>
              <a:off x="5794515" y="4526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90"/>
            <p:cNvSpPr>
              <a:spLocks noChangeArrowheads="1"/>
            </p:cNvSpPr>
            <p:nvPr userDrawn="1"/>
          </p:nvSpPr>
          <p:spPr bwMode="auto">
            <a:xfrm>
              <a:off x="5882078"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91"/>
            <p:cNvSpPr>
              <a:spLocks noChangeArrowheads="1"/>
            </p:cNvSpPr>
            <p:nvPr userDrawn="1"/>
          </p:nvSpPr>
          <p:spPr bwMode="auto">
            <a:xfrm>
              <a:off x="5967102"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105"/>
            <p:cNvSpPr>
              <a:spLocks noChangeArrowheads="1"/>
            </p:cNvSpPr>
            <p:nvPr userDrawn="1"/>
          </p:nvSpPr>
          <p:spPr bwMode="auto">
            <a:xfrm>
              <a:off x="5538173" y="4611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106"/>
            <p:cNvSpPr>
              <a:spLocks noChangeArrowheads="1"/>
            </p:cNvSpPr>
            <p:nvPr userDrawn="1"/>
          </p:nvSpPr>
          <p:spPr bwMode="auto">
            <a:xfrm>
              <a:off x="5624467"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107"/>
            <p:cNvSpPr>
              <a:spLocks noChangeArrowheads="1"/>
            </p:cNvSpPr>
            <p:nvPr userDrawn="1"/>
          </p:nvSpPr>
          <p:spPr bwMode="auto">
            <a:xfrm>
              <a:off x="5709491"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108"/>
            <p:cNvSpPr>
              <a:spLocks noChangeArrowheads="1"/>
            </p:cNvSpPr>
            <p:nvPr userDrawn="1"/>
          </p:nvSpPr>
          <p:spPr bwMode="auto">
            <a:xfrm>
              <a:off x="5794515" y="4611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109"/>
            <p:cNvSpPr>
              <a:spLocks noChangeArrowheads="1"/>
            </p:cNvSpPr>
            <p:nvPr userDrawn="1"/>
          </p:nvSpPr>
          <p:spPr bwMode="auto">
            <a:xfrm>
              <a:off x="5882078"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110"/>
            <p:cNvSpPr>
              <a:spLocks noChangeArrowheads="1"/>
            </p:cNvSpPr>
            <p:nvPr userDrawn="1"/>
          </p:nvSpPr>
          <p:spPr bwMode="auto">
            <a:xfrm>
              <a:off x="5967102"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130"/>
            <p:cNvSpPr>
              <a:spLocks noChangeArrowheads="1"/>
            </p:cNvSpPr>
            <p:nvPr userDrawn="1"/>
          </p:nvSpPr>
          <p:spPr bwMode="auto">
            <a:xfrm>
              <a:off x="5967102" y="4698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57"/>
            <p:cNvSpPr>
              <a:spLocks noChangeArrowheads="1"/>
            </p:cNvSpPr>
            <p:nvPr userDrawn="1"/>
          </p:nvSpPr>
          <p:spPr bwMode="auto">
            <a:xfrm>
              <a:off x="6054483"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58"/>
            <p:cNvSpPr>
              <a:spLocks noChangeArrowheads="1"/>
            </p:cNvSpPr>
            <p:nvPr userDrawn="1"/>
          </p:nvSpPr>
          <p:spPr bwMode="auto">
            <a:xfrm>
              <a:off x="6224532" y="4436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59"/>
            <p:cNvSpPr>
              <a:spLocks noChangeArrowheads="1"/>
            </p:cNvSpPr>
            <p:nvPr userDrawn="1"/>
          </p:nvSpPr>
          <p:spPr bwMode="auto">
            <a:xfrm>
              <a:off x="6139507"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60"/>
            <p:cNvSpPr>
              <a:spLocks noChangeArrowheads="1"/>
            </p:cNvSpPr>
            <p:nvPr userDrawn="1"/>
          </p:nvSpPr>
          <p:spPr bwMode="auto">
            <a:xfrm>
              <a:off x="6312094"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61"/>
            <p:cNvSpPr>
              <a:spLocks noChangeArrowheads="1"/>
            </p:cNvSpPr>
            <p:nvPr userDrawn="1"/>
          </p:nvSpPr>
          <p:spPr bwMode="auto">
            <a:xfrm>
              <a:off x="6397119"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62"/>
            <p:cNvSpPr>
              <a:spLocks noChangeArrowheads="1"/>
            </p:cNvSpPr>
            <p:nvPr userDrawn="1"/>
          </p:nvSpPr>
          <p:spPr bwMode="auto">
            <a:xfrm>
              <a:off x="6482143" y="4436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63"/>
            <p:cNvSpPr>
              <a:spLocks noChangeArrowheads="1"/>
            </p:cNvSpPr>
            <p:nvPr userDrawn="1"/>
          </p:nvSpPr>
          <p:spPr bwMode="auto">
            <a:xfrm>
              <a:off x="6568437"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64"/>
            <p:cNvSpPr>
              <a:spLocks noChangeArrowheads="1"/>
            </p:cNvSpPr>
            <p:nvPr userDrawn="1"/>
          </p:nvSpPr>
          <p:spPr bwMode="auto">
            <a:xfrm>
              <a:off x="6653461"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65"/>
            <p:cNvSpPr>
              <a:spLocks noChangeArrowheads="1"/>
            </p:cNvSpPr>
            <p:nvPr userDrawn="1"/>
          </p:nvSpPr>
          <p:spPr bwMode="auto">
            <a:xfrm>
              <a:off x="6738485" y="4436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66"/>
            <p:cNvSpPr>
              <a:spLocks noChangeArrowheads="1"/>
            </p:cNvSpPr>
            <p:nvPr userDrawn="1"/>
          </p:nvSpPr>
          <p:spPr bwMode="auto">
            <a:xfrm>
              <a:off x="6826048"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67"/>
            <p:cNvSpPr>
              <a:spLocks noChangeArrowheads="1"/>
            </p:cNvSpPr>
            <p:nvPr userDrawn="1"/>
          </p:nvSpPr>
          <p:spPr bwMode="auto">
            <a:xfrm>
              <a:off x="6911072"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81"/>
            <p:cNvSpPr>
              <a:spLocks noChangeArrowheads="1"/>
            </p:cNvSpPr>
            <p:nvPr userDrawn="1"/>
          </p:nvSpPr>
          <p:spPr bwMode="auto">
            <a:xfrm>
              <a:off x="6054483"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82"/>
            <p:cNvSpPr>
              <a:spLocks noChangeArrowheads="1"/>
            </p:cNvSpPr>
            <p:nvPr userDrawn="1"/>
          </p:nvSpPr>
          <p:spPr bwMode="auto">
            <a:xfrm>
              <a:off x="6139507"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83"/>
            <p:cNvSpPr>
              <a:spLocks noChangeArrowheads="1"/>
            </p:cNvSpPr>
            <p:nvPr userDrawn="1"/>
          </p:nvSpPr>
          <p:spPr bwMode="auto">
            <a:xfrm>
              <a:off x="6224532" y="4521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84"/>
            <p:cNvSpPr>
              <a:spLocks noChangeArrowheads="1"/>
            </p:cNvSpPr>
            <p:nvPr userDrawn="1"/>
          </p:nvSpPr>
          <p:spPr bwMode="auto">
            <a:xfrm>
              <a:off x="6312094"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85"/>
            <p:cNvSpPr>
              <a:spLocks noChangeArrowheads="1"/>
            </p:cNvSpPr>
            <p:nvPr userDrawn="1"/>
          </p:nvSpPr>
          <p:spPr bwMode="auto">
            <a:xfrm>
              <a:off x="6397119"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86"/>
            <p:cNvSpPr>
              <a:spLocks noChangeArrowheads="1"/>
            </p:cNvSpPr>
            <p:nvPr userDrawn="1"/>
          </p:nvSpPr>
          <p:spPr bwMode="auto">
            <a:xfrm>
              <a:off x="6482143" y="4521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87"/>
            <p:cNvSpPr>
              <a:spLocks noChangeArrowheads="1"/>
            </p:cNvSpPr>
            <p:nvPr userDrawn="1"/>
          </p:nvSpPr>
          <p:spPr bwMode="auto">
            <a:xfrm>
              <a:off x="6568437"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88"/>
            <p:cNvSpPr>
              <a:spLocks noChangeArrowheads="1"/>
            </p:cNvSpPr>
            <p:nvPr userDrawn="1"/>
          </p:nvSpPr>
          <p:spPr bwMode="auto">
            <a:xfrm>
              <a:off x="6653461"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89"/>
            <p:cNvSpPr>
              <a:spLocks noChangeArrowheads="1"/>
            </p:cNvSpPr>
            <p:nvPr userDrawn="1"/>
          </p:nvSpPr>
          <p:spPr bwMode="auto">
            <a:xfrm>
              <a:off x="6738485" y="4521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90"/>
            <p:cNvSpPr>
              <a:spLocks noChangeArrowheads="1"/>
            </p:cNvSpPr>
            <p:nvPr userDrawn="1"/>
          </p:nvSpPr>
          <p:spPr bwMode="auto">
            <a:xfrm>
              <a:off x="6826048"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91"/>
            <p:cNvSpPr>
              <a:spLocks noChangeArrowheads="1"/>
            </p:cNvSpPr>
            <p:nvPr userDrawn="1"/>
          </p:nvSpPr>
          <p:spPr bwMode="auto">
            <a:xfrm>
              <a:off x="6911072"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100"/>
            <p:cNvSpPr>
              <a:spLocks noChangeArrowheads="1"/>
            </p:cNvSpPr>
            <p:nvPr userDrawn="1"/>
          </p:nvSpPr>
          <p:spPr bwMode="auto">
            <a:xfrm>
              <a:off x="6054483"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101"/>
            <p:cNvSpPr>
              <a:spLocks noChangeArrowheads="1"/>
            </p:cNvSpPr>
            <p:nvPr userDrawn="1"/>
          </p:nvSpPr>
          <p:spPr bwMode="auto">
            <a:xfrm>
              <a:off x="6139507"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102"/>
            <p:cNvSpPr>
              <a:spLocks noChangeArrowheads="1"/>
            </p:cNvSpPr>
            <p:nvPr userDrawn="1"/>
          </p:nvSpPr>
          <p:spPr bwMode="auto">
            <a:xfrm>
              <a:off x="6224532" y="4606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103"/>
            <p:cNvSpPr>
              <a:spLocks noChangeArrowheads="1"/>
            </p:cNvSpPr>
            <p:nvPr userDrawn="1"/>
          </p:nvSpPr>
          <p:spPr bwMode="auto">
            <a:xfrm>
              <a:off x="6312094"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104"/>
            <p:cNvSpPr>
              <a:spLocks noChangeArrowheads="1"/>
            </p:cNvSpPr>
            <p:nvPr userDrawn="1"/>
          </p:nvSpPr>
          <p:spPr bwMode="auto">
            <a:xfrm>
              <a:off x="6397119"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105"/>
            <p:cNvSpPr>
              <a:spLocks noChangeArrowheads="1"/>
            </p:cNvSpPr>
            <p:nvPr userDrawn="1"/>
          </p:nvSpPr>
          <p:spPr bwMode="auto">
            <a:xfrm>
              <a:off x="6482143" y="4606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106"/>
            <p:cNvSpPr>
              <a:spLocks noChangeArrowheads="1"/>
            </p:cNvSpPr>
            <p:nvPr userDrawn="1"/>
          </p:nvSpPr>
          <p:spPr bwMode="auto">
            <a:xfrm>
              <a:off x="6568437"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107"/>
            <p:cNvSpPr>
              <a:spLocks noChangeArrowheads="1"/>
            </p:cNvSpPr>
            <p:nvPr userDrawn="1"/>
          </p:nvSpPr>
          <p:spPr bwMode="auto">
            <a:xfrm>
              <a:off x="6653461"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108"/>
            <p:cNvSpPr>
              <a:spLocks noChangeArrowheads="1"/>
            </p:cNvSpPr>
            <p:nvPr userDrawn="1"/>
          </p:nvSpPr>
          <p:spPr bwMode="auto">
            <a:xfrm>
              <a:off x="6738485" y="4606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109"/>
            <p:cNvSpPr>
              <a:spLocks noChangeArrowheads="1"/>
            </p:cNvSpPr>
            <p:nvPr userDrawn="1"/>
          </p:nvSpPr>
          <p:spPr bwMode="auto">
            <a:xfrm>
              <a:off x="6826048"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110"/>
            <p:cNvSpPr>
              <a:spLocks noChangeArrowheads="1"/>
            </p:cNvSpPr>
            <p:nvPr userDrawn="1"/>
          </p:nvSpPr>
          <p:spPr bwMode="auto">
            <a:xfrm>
              <a:off x="6911072"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120"/>
            <p:cNvSpPr>
              <a:spLocks noChangeArrowheads="1"/>
            </p:cNvSpPr>
            <p:nvPr userDrawn="1"/>
          </p:nvSpPr>
          <p:spPr bwMode="auto">
            <a:xfrm>
              <a:off x="6054483" y="4694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121"/>
            <p:cNvSpPr>
              <a:spLocks noChangeArrowheads="1"/>
            </p:cNvSpPr>
            <p:nvPr userDrawn="1"/>
          </p:nvSpPr>
          <p:spPr bwMode="auto">
            <a:xfrm>
              <a:off x="6139507" y="4694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122"/>
            <p:cNvSpPr>
              <a:spLocks noChangeArrowheads="1"/>
            </p:cNvSpPr>
            <p:nvPr userDrawn="1"/>
          </p:nvSpPr>
          <p:spPr bwMode="auto">
            <a:xfrm>
              <a:off x="6224532" y="4694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126"/>
            <p:cNvSpPr>
              <a:spLocks noChangeArrowheads="1"/>
            </p:cNvSpPr>
            <p:nvPr userDrawn="1"/>
          </p:nvSpPr>
          <p:spPr bwMode="auto">
            <a:xfrm>
              <a:off x="6568437"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127"/>
            <p:cNvSpPr>
              <a:spLocks noChangeArrowheads="1"/>
            </p:cNvSpPr>
            <p:nvPr userDrawn="1"/>
          </p:nvSpPr>
          <p:spPr bwMode="auto">
            <a:xfrm>
              <a:off x="6653461"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128"/>
            <p:cNvSpPr>
              <a:spLocks noChangeArrowheads="1"/>
            </p:cNvSpPr>
            <p:nvPr userDrawn="1"/>
          </p:nvSpPr>
          <p:spPr bwMode="auto">
            <a:xfrm>
              <a:off x="6738485" y="4694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129"/>
            <p:cNvSpPr>
              <a:spLocks noChangeArrowheads="1"/>
            </p:cNvSpPr>
            <p:nvPr userDrawn="1"/>
          </p:nvSpPr>
          <p:spPr bwMode="auto">
            <a:xfrm>
              <a:off x="6826048"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130"/>
            <p:cNvSpPr>
              <a:spLocks noChangeArrowheads="1"/>
            </p:cNvSpPr>
            <p:nvPr userDrawn="1"/>
          </p:nvSpPr>
          <p:spPr bwMode="auto">
            <a:xfrm>
              <a:off x="6911072"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57"/>
            <p:cNvSpPr>
              <a:spLocks noChangeArrowheads="1"/>
            </p:cNvSpPr>
            <p:nvPr userDrawn="1"/>
          </p:nvSpPr>
          <p:spPr bwMode="auto">
            <a:xfrm>
              <a:off x="6998453"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58"/>
            <p:cNvSpPr>
              <a:spLocks noChangeArrowheads="1"/>
            </p:cNvSpPr>
            <p:nvPr userDrawn="1"/>
          </p:nvSpPr>
          <p:spPr bwMode="auto">
            <a:xfrm>
              <a:off x="7168502" y="4431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59"/>
            <p:cNvSpPr>
              <a:spLocks noChangeArrowheads="1"/>
            </p:cNvSpPr>
            <p:nvPr userDrawn="1"/>
          </p:nvSpPr>
          <p:spPr bwMode="auto">
            <a:xfrm>
              <a:off x="7083477"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60"/>
            <p:cNvSpPr>
              <a:spLocks noChangeArrowheads="1"/>
            </p:cNvSpPr>
            <p:nvPr userDrawn="1"/>
          </p:nvSpPr>
          <p:spPr bwMode="auto">
            <a:xfrm>
              <a:off x="7256064"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61"/>
            <p:cNvSpPr>
              <a:spLocks noChangeArrowheads="1"/>
            </p:cNvSpPr>
            <p:nvPr userDrawn="1"/>
          </p:nvSpPr>
          <p:spPr bwMode="auto">
            <a:xfrm>
              <a:off x="7341089"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62"/>
            <p:cNvSpPr>
              <a:spLocks noChangeArrowheads="1"/>
            </p:cNvSpPr>
            <p:nvPr userDrawn="1"/>
          </p:nvSpPr>
          <p:spPr bwMode="auto">
            <a:xfrm>
              <a:off x="7426113" y="4431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63"/>
            <p:cNvSpPr>
              <a:spLocks noChangeArrowheads="1"/>
            </p:cNvSpPr>
            <p:nvPr userDrawn="1"/>
          </p:nvSpPr>
          <p:spPr bwMode="auto">
            <a:xfrm>
              <a:off x="7512407"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64"/>
            <p:cNvSpPr>
              <a:spLocks noChangeArrowheads="1"/>
            </p:cNvSpPr>
            <p:nvPr userDrawn="1"/>
          </p:nvSpPr>
          <p:spPr bwMode="auto">
            <a:xfrm>
              <a:off x="7597431"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65"/>
            <p:cNvSpPr>
              <a:spLocks noChangeArrowheads="1"/>
            </p:cNvSpPr>
            <p:nvPr userDrawn="1"/>
          </p:nvSpPr>
          <p:spPr bwMode="auto">
            <a:xfrm>
              <a:off x="7682455" y="44319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66"/>
            <p:cNvSpPr>
              <a:spLocks noChangeArrowheads="1"/>
            </p:cNvSpPr>
            <p:nvPr userDrawn="1"/>
          </p:nvSpPr>
          <p:spPr bwMode="auto">
            <a:xfrm>
              <a:off x="7770018"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67"/>
            <p:cNvSpPr>
              <a:spLocks noChangeArrowheads="1"/>
            </p:cNvSpPr>
            <p:nvPr userDrawn="1"/>
          </p:nvSpPr>
          <p:spPr bwMode="auto">
            <a:xfrm>
              <a:off x="7855042"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81"/>
            <p:cNvSpPr>
              <a:spLocks noChangeArrowheads="1"/>
            </p:cNvSpPr>
            <p:nvPr userDrawn="1"/>
          </p:nvSpPr>
          <p:spPr bwMode="auto">
            <a:xfrm>
              <a:off x="6998453"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82"/>
            <p:cNvSpPr>
              <a:spLocks noChangeArrowheads="1"/>
            </p:cNvSpPr>
            <p:nvPr userDrawn="1"/>
          </p:nvSpPr>
          <p:spPr bwMode="auto">
            <a:xfrm>
              <a:off x="7083477"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83"/>
            <p:cNvSpPr>
              <a:spLocks noChangeArrowheads="1"/>
            </p:cNvSpPr>
            <p:nvPr userDrawn="1"/>
          </p:nvSpPr>
          <p:spPr bwMode="auto">
            <a:xfrm>
              <a:off x="7168502" y="4517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84"/>
            <p:cNvSpPr>
              <a:spLocks noChangeArrowheads="1"/>
            </p:cNvSpPr>
            <p:nvPr userDrawn="1"/>
          </p:nvSpPr>
          <p:spPr bwMode="auto">
            <a:xfrm>
              <a:off x="7256064"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85"/>
            <p:cNvSpPr>
              <a:spLocks noChangeArrowheads="1"/>
            </p:cNvSpPr>
            <p:nvPr userDrawn="1"/>
          </p:nvSpPr>
          <p:spPr bwMode="auto">
            <a:xfrm>
              <a:off x="7341089"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86"/>
            <p:cNvSpPr>
              <a:spLocks noChangeArrowheads="1"/>
            </p:cNvSpPr>
            <p:nvPr userDrawn="1"/>
          </p:nvSpPr>
          <p:spPr bwMode="auto">
            <a:xfrm>
              <a:off x="7426113" y="4517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87"/>
            <p:cNvSpPr>
              <a:spLocks noChangeArrowheads="1"/>
            </p:cNvSpPr>
            <p:nvPr userDrawn="1"/>
          </p:nvSpPr>
          <p:spPr bwMode="auto">
            <a:xfrm>
              <a:off x="7512407"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88"/>
            <p:cNvSpPr>
              <a:spLocks noChangeArrowheads="1"/>
            </p:cNvSpPr>
            <p:nvPr userDrawn="1"/>
          </p:nvSpPr>
          <p:spPr bwMode="auto">
            <a:xfrm>
              <a:off x="7597431"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89"/>
            <p:cNvSpPr>
              <a:spLocks noChangeArrowheads="1"/>
            </p:cNvSpPr>
            <p:nvPr userDrawn="1"/>
          </p:nvSpPr>
          <p:spPr bwMode="auto">
            <a:xfrm>
              <a:off x="7682455" y="45170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90"/>
            <p:cNvSpPr>
              <a:spLocks noChangeArrowheads="1"/>
            </p:cNvSpPr>
            <p:nvPr userDrawn="1"/>
          </p:nvSpPr>
          <p:spPr bwMode="auto">
            <a:xfrm>
              <a:off x="7770018"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91"/>
            <p:cNvSpPr>
              <a:spLocks noChangeArrowheads="1"/>
            </p:cNvSpPr>
            <p:nvPr userDrawn="1"/>
          </p:nvSpPr>
          <p:spPr bwMode="auto">
            <a:xfrm>
              <a:off x="7855042"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100"/>
            <p:cNvSpPr>
              <a:spLocks noChangeArrowheads="1"/>
            </p:cNvSpPr>
            <p:nvPr userDrawn="1"/>
          </p:nvSpPr>
          <p:spPr bwMode="auto">
            <a:xfrm>
              <a:off x="6998453"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101"/>
            <p:cNvSpPr>
              <a:spLocks noChangeArrowheads="1"/>
            </p:cNvSpPr>
            <p:nvPr userDrawn="1"/>
          </p:nvSpPr>
          <p:spPr bwMode="auto">
            <a:xfrm>
              <a:off x="7083477"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102"/>
            <p:cNvSpPr>
              <a:spLocks noChangeArrowheads="1"/>
            </p:cNvSpPr>
            <p:nvPr userDrawn="1"/>
          </p:nvSpPr>
          <p:spPr bwMode="auto">
            <a:xfrm>
              <a:off x="7168502" y="46020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103"/>
            <p:cNvSpPr>
              <a:spLocks noChangeArrowheads="1"/>
            </p:cNvSpPr>
            <p:nvPr userDrawn="1"/>
          </p:nvSpPr>
          <p:spPr bwMode="auto">
            <a:xfrm>
              <a:off x="7256064"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104"/>
            <p:cNvSpPr>
              <a:spLocks noChangeArrowheads="1"/>
            </p:cNvSpPr>
            <p:nvPr userDrawn="1"/>
          </p:nvSpPr>
          <p:spPr bwMode="auto">
            <a:xfrm>
              <a:off x="7341089"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105"/>
            <p:cNvSpPr>
              <a:spLocks noChangeArrowheads="1"/>
            </p:cNvSpPr>
            <p:nvPr userDrawn="1"/>
          </p:nvSpPr>
          <p:spPr bwMode="auto">
            <a:xfrm>
              <a:off x="7426113" y="46020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106"/>
            <p:cNvSpPr>
              <a:spLocks noChangeArrowheads="1"/>
            </p:cNvSpPr>
            <p:nvPr userDrawn="1"/>
          </p:nvSpPr>
          <p:spPr bwMode="auto">
            <a:xfrm>
              <a:off x="7512407"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107"/>
            <p:cNvSpPr>
              <a:spLocks noChangeArrowheads="1"/>
            </p:cNvSpPr>
            <p:nvPr userDrawn="1"/>
          </p:nvSpPr>
          <p:spPr bwMode="auto">
            <a:xfrm>
              <a:off x="7597431"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108"/>
            <p:cNvSpPr>
              <a:spLocks noChangeArrowheads="1"/>
            </p:cNvSpPr>
            <p:nvPr userDrawn="1"/>
          </p:nvSpPr>
          <p:spPr bwMode="auto">
            <a:xfrm>
              <a:off x="7682455" y="46020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109"/>
            <p:cNvSpPr>
              <a:spLocks noChangeArrowheads="1"/>
            </p:cNvSpPr>
            <p:nvPr userDrawn="1"/>
          </p:nvSpPr>
          <p:spPr bwMode="auto">
            <a:xfrm>
              <a:off x="7770018"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110"/>
            <p:cNvSpPr>
              <a:spLocks noChangeArrowheads="1"/>
            </p:cNvSpPr>
            <p:nvPr userDrawn="1"/>
          </p:nvSpPr>
          <p:spPr bwMode="auto">
            <a:xfrm>
              <a:off x="7855042"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120"/>
            <p:cNvSpPr>
              <a:spLocks noChangeArrowheads="1"/>
            </p:cNvSpPr>
            <p:nvPr userDrawn="1"/>
          </p:nvSpPr>
          <p:spPr bwMode="auto">
            <a:xfrm>
              <a:off x="6998453"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121"/>
            <p:cNvSpPr>
              <a:spLocks noChangeArrowheads="1"/>
            </p:cNvSpPr>
            <p:nvPr userDrawn="1"/>
          </p:nvSpPr>
          <p:spPr bwMode="auto">
            <a:xfrm>
              <a:off x="7083477"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124"/>
            <p:cNvSpPr>
              <a:spLocks noChangeArrowheads="1"/>
            </p:cNvSpPr>
            <p:nvPr userDrawn="1"/>
          </p:nvSpPr>
          <p:spPr bwMode="auto">
            <a:xfrm>
              <a:off x="7341089"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125"/>
            <p:cNvSpPr>
              <a:spLocks noChangeArrowheads="1"/>
            </p:cNvSpPr>
            <p:nvPr userDrawn="1"/>
          </p:nvSpPr>
          <p:spPr bwMode="auto">
            <a:xfrm>
              <a:off x="7426113" y="46895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127"/>
            <p:cNvSpPr>
              <a:spLocks noChangeArrowheads="1"/>
            </p:cNvSpPr>
            <p:nvPr userDrawn="1"/>
          </p:nvSpPr>
          <p:spPr bwMode="auto">
            <a:xfrm>
              <a:off x="7597431" y="46895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57"/>
            <p:cNvSpPr>
              <a:spLocks noChangeArrowheads="1"/>
            </p:cNvSpPr>
            <p:nvPr userDrawn="1"/>
          </p:nvSpPr>
          <p:spPr bwMode="auto">
            <a:xfrm>
              <a:off x="7942423"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58"/>
            <p:cNvSpPr>
              <a:spLocks noChangeArrowheads="1"/>
            </p:cNvSpPr>
            <p:nvPr userDrawn="1"/>
          </p:nvSpPr>
          <p:spPr bwMode="auto">
            <a:xfrm>
              <a:off x="8112472" y="44274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59"/>
            <p:cNvSpPr>
              <a:spLocks noChangeArrowheads="1"/>
            </p:cNvSpPr>
            <p:nvPr userDrawn="1"/>
          </p:nvSpPr>
          <p:spPr bwMode="auto">
            <a:xfrm>
              <a:off x="8027447"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60"/>
            <p:cNvSpPr>
              <a:spLocks noChangeArrowheads="1"/>
            </p:cNvSpPr>
            <p:nvPr userDrawn="1"/>
          </p:nvSpPr>
          <p:spPr bwMode="auto">
            <a:xfrm>
              <a:off x="8200034"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61"/>
            <p:cNvSpPr>
              <a:spLocks noChangeArrowheads="1"/>
            </p:cNvSpPr>
            <p:nvPr userDrawn="1"/>
          </p:nvSpPr>
          <p:spPr bwMode="auto">
            <a:xfrm>
              <a:off x="8285059"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2"/>
            <p:cNvSpPr>
              <a:spLocks noChangeArrowheads="1"/>
            </p:cNvSpPr>
            <p:nvPr userDrawn="1"/>
          </p:nvSpPr>
          <p:spPr bwMode="auto">
            <a:xfrm>
              <a:off x="8370083" y="44274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3"/>
            <p:cNvSpPr>
              <a:spLocks noChangeArrowheads="1"/>
            </p:cNvSpPr>
            <p:nvPr userDrawn="1"/>
          </p:nvSpPr>
          <p:spPr bwMode="auto">
            <a:xfrm>
              <a:off x="8456377"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4"/>
            <p:cNvSpPr>
              <a:spLocks noChangeArrowheads="1"/>
            </p:cNvSpPr>
            <p:nvPr userDrawn="1"/>
          </p:nvSpPr>
          <p:spPr bwMode="auto">
            <a:xfrm>
              <a:off x="8541401"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5"/>
            <p:cNvSpPr>
              <a:spLocks noChangeArrowheads="1"/>
            </p:cNvSpPr>
            <p:nvPr userDrawn="1"/>
          </p:nvSpPr>
          <p:spPr bwMode="auto">
            <a:xfrm>
              <a:off x="8626425" y="44274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66"/>
            <p:cNvSpPr>
              <a:spLocks noChangeArrowheads="1"/>
            </p:cNvSpPr>
            <p:nvPr userDrawn="1"/>
          </p:nvSpPr>
          <p:spPr bwMode="auto">
            <a:xfrm>
              <a:off x="8713988"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7"/>
            <p:cNvSpPr>
              <a:spLocks noChangeArrowheads="1"/>
            </p:cNvSpPr>
            <p:nvPr userDrawn="1"/>
          </p:nvSpPr>
          <p:spPr bwMode="auto">
            <a:xfrm>
              <a:off x="8799012"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1"/>
            <p:cNvSpPr>
              <a:spLocks noChangeArrowheads="1"/>
            </p:cNvSpPr>
            <p:nvPr userDrawn="1"/>
          </p:nvSpPr>
          <p:spPr bwMode="auto">
            <a:xfrm>
              <a:off x="7942423"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2"/>
            <p:cNvSpPr>
              <a:spLocks noChangeArrowheads="1"/>
            </p:cNvSpPr>
            <p:nvPr userDrawn="1"/>
          </p:nvSpPr>
          <p:spPr bwMode="auto">
            <a:xfrm>
              <a:off x="8027447"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3"/>
            <p:cNvSpPr>
              <a:spLocks noChangeArrowheads="1"/>
            </p:cNvSpPr>
            <p:nvPr userDrawn="1"/>
          </p:nvSpPr>
          <p:spPr bwMode="auto">
            <a:xfrm>
              <a:off x="8112472" y="45124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4"/>
            <p:cNvSpPr>
              <a:spLocks noChangeArrowheads="1"/>
            </p:cNvSpPr>
            <p:nvPr userDrawn="1"/>
          </p:nvSpPr>
          <p:spPr bwMode="auto">
            <a:xfrm>
              <a:off x="8200034"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5"/>
            <p:cNvSpPr>
              <a:spLocks noChangeArrowheads="1"/>
            </p:cNvSpPr>
            <p:nvPr userDrawn="1"/>
          </p:nvSpPr>
          <p:spPr bwMode="auto">
            <a:xfrm>
              <a:off x="8285059"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86"/>
            <p:cNvSpPr>
              <a:spLocks noChangeArrowheads="1"/>
            </p:cNvSpPr>
            <p:nvPr userDrawn="1"/>
          </p:nvSpPr>
          <p:spPr bwMode="auto">
            <a:xfrm>
              <a:off x="8370083" y="45124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7"/>
            <p:cNvSpPr>
              <a:spLocks noChangeArrowheads="1"/>
            </p:cNvSpPr>
            <p:nvPr userDrawn="1"/>
          </p:nvSpPr>
          <p:spPr bwMode="auto">
            <a:xfrm>
              <a:off x="8456377" y="4512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8"/>
            <p:cNvSpPr>
              <a:spLocks noChangeArrowheads="1"/>
            </p:cNvSpPr>
            <p:nvPr userDrawn="1"/>
          </p:nvSpPr>
          <p:spPr bwMode="auto">
            <a:xfrm>
              <a:off x="8541401" y="4512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100"/>
            <p:cNvSpPr>
              <a:spLocks noChangeArrowheads="1"/>
            </p:cNvSpPr>
            <p:nvPr userDrawn="1"/>
          </p:nvSpPr>
          <p:spPr bwMode="auto">
            <a:xfrm>
              <a:off x="7942423"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101"/>
            <p:cNvSpPr>
              <a:spLocks noChangeArrowheads="1"/>
            </p:cNvSpPr>
            <p:nvPr userDrawn="1"/>
          </p:nvSpPr>
          <p:spPr bwMode="auto">
            <a:xfrm>
              <a:off x="8027447"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2"/>
            <p:cNvSpPr>
              <a:spLocks noChangeArrowheads="1"/>
            </p:cNvSpPr>
            <p:nvPr userDrawn="1"/>
          </p:nvSpPr>
          <p:spPr bwMode="auto">
            <a:xfrm>
              <a:off x="8112472" y="459748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3"/>
            <p:cNvSpPr>
              <a:spLocks noChangeArrowheads="1"/>
            </p:cNvSpPr>
            <p:nvPr userDrawn="1"/>
          </p:nvSpPr>
          <p:spPr bwMode="auto">
            <a:xfrm>
              <a:off x="8200034"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104"/>
            <p:cNvSpPr>
              <a:spLocks noChangeArrowheads="1"/>
            </p:cNvSpPr>
            <p:nvPr userDrawn="1"/>
          </p:nvSpPr>
          <p:spPr bwMode="auto">
            <a:xfrm>
              <a:off x="8285059"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5"/>
            <p:cNvSpPr>
              <a:spLocks noChangeArrowheads="1"/>
            </p:cNvSpPr>
            <p:nvPr userDrawn="1"/>
          </p:nvSpPr>
          <p:spPr bwMode="auto">
            <a:xfrm>
              <a:off x="8370083" y="459748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57"/>
            <p:cNvSpPr>
              <a:spLocks noChangeArrowheads="1"/>
            </p:cNvSpPr>
            <p:nvPr userDrawn="1"/>
          </p:nvSpPr>
          <p:spPr bwMode="auto">
            <a:xfrm>
              <a:off x="8886393"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58"/>
            <p:cNvSpPr>
              <a:spLocks noChangeArrowheads="1"/>
            </p:cNvSpPr>
            <p:nvPr userDrawn="1"/>
          </p:nvSpPr>
          <p:spPr bwMode="auto">
            <a:xfrm>
              <a:off x="9056442" y="442288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59"/>
            <p:cNvSpPr>
              <a:spLocks noChangeArrowheads="1"/>
            </p:cNvSpPr>
            <p:nvPr userDrawn="1"/>
          </p:nvSpPr>
          <p:spPr bwMode="auto">
            <a:xfrm>
              <a:off x="8971417"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60"/>
            <p:cNvSpPr>
              <a:spLocks noChangeArrowheads="1"/>
            </p:cNvSpPr>
            <p:nvPr userDrawn="1"/>
          </p:nvSpPr>
          <p:spPr bwMode="auto">
            <a:xfrm>
              <a:off x="9144004"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61"/>
            <p:cNvSpPr>
              <a:spLocks noChangeArrowheads="1"/>
            </p:cNvSpPr>
            <p:nvPr userDrawn="1"/>
          </p:nvSpPr>
          <p:spPr bwMode="auto">
            <a:xfrm>
              <a:off x="9229029"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62"/>
            <p:cNvSpPr>
              <a:spLocks noChangeArrowheads="1"/>
            </p:cNvSpPr>
            <p:nvPr userDrawn="1"/>
          </p:nvSpPr>
          <p:spPr bwMode="auto">
            <a:xfrm>
              <a:off x="9314053" y="442288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63"/>
            <p:cNvSpPr>
              <a:spLocks noChangeArrowheads="1"/>
            </p:cNvSpPr>
            <p:nvPr userDrawn="1"/>
          </p:nvSpPr>
          <p:spPr bwMode="auto">
            <a:xfrm>
              <a:off x="9400347" y="442288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64"/>
            <p:cNvSpPr>
              <a:spLocks noChangeArrowheads="1"/>
            </p:cNvSpPr>
            <p:nvPr userDrawn="1"/>
          </p:nvSpPr>
          <p:spPr bwMode="auto">
            <a:xfrm>
              <a:off x="9485371" y="442288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64"/>
            <p:cNvSpPr>
              <a:spLocks noChangeArrowheads="1"/>
            </p:cNvSpPr>
            <p:nvPr userDrawn="1"/>
          </p:nvSpPr>
          <p:spPr bwMode="auto">
            <a:xfrm>
              <a:off x="6653461"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65"/>
            <p:cNvSpPr>
              <a:spLocks noChangeArrowheads="1"/>
            </p:cNvSpPr>
            <p:nvPr userDrawn="1"/>
          </p:nvSpPr>
          <p:spPr bwMode="auto">
            <a:xfrm>
              <a:off x="6738485" y="4784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66"/>
            <p:cNvSpPr>
              <a:spLocks noChangeArrowheads="1"/>
            </p:cNvSpPr>
            <p:nvPr userDrawn="1"/>
          </p:nvSpPr>
          <p:spPr bwMode="auto">
            <a:xfrm>
              <a:off x="6826048"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67"/>
            <p:cNvSpPr>
              <a:spLocks noChangeArrowheads="1"/>
            </p:cNvSpPr>
            <p:nvPr userDrawn="1"/>
          </p:nvSpPr>
          <p:spPr bwMode="auto">
            <a:xfrm>
              <a:off x="6911072"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57"/>
            <p:cNvSpPr>
              <a:spLocks noChangeArrowheads="1"/>
            </p:cNvSpPr>
            <p:nvPr userDrawn="1"/>
          </p:nvSpPr>
          <p:spPr bwMode="auto">
            <a:xfrm>
              <a:off x="6998453" y="4780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63"/>
            <p:cNvSpPr>
              <a:spLocks noChangeArrowheads="1"/>
            </p:cNvSpPr>
            <p:nvPr userDrawn="1"/>
          </p:nvSpPr>
          <p:spPr bwMode="auto">
            <a:xfrm>
              <a:off x="7512407" y="47800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64"/>
            <p:cNvSpPr>
              <a:spLocks noChangeArrowheads="1"/>
            </p:cNvSpPr>
            <p:nvPr userDrawn="1"/>
          </p:nvSpPr>
          <p:spPr bwMode="auto">
            <a:xfrm>
              <a:off x="7597431" y="47800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65"/>
            <p:cNvSpPr>
              <a:spLocks noChangeArrowheads="1"/>
            </p:cNvSpPr>
            <p:nvPr userDrawn="1"/>
          </p:nvSpPr>
          <p:spPr bwMode="auto">
            <a:xfrm>
              <a:off x="7682455" y="47800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87"/>
            <p:cNvSpPr>
              <a:spLocks noChangeArrowheads="1"/>
            </p:cNvSpPr>
            <p:nvPr userDrawn="1"/>
          </p:nvSpPr>
          <p:spPr bwMode="auto">
            <a:xfrm>
              <a:off x="7512407" y="48650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88"/>
            <p:cNvSpPr>
              <a:spLocks noChangeArrowheads="1"/>
            </p:cNvSpPr>
            <p:nvPr userDrawn="1"/>
          </p:nvSpPr>
          <p:spPr bwMode="auto">
            <a:xfrm>
              <a:off x="7597431" y="48650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13" name="正方形/長方形 1212"/>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214" name="正方形/長方形 1213"/>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62730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93876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70445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93827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3371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51719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tags" Target="../tags/tag6.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920048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4"/>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270" imgH="270" progId="TCLayout.ActiveDocument.1">
                  <p:embed/>
                </p:oleObj>
              </mc:Choice>
              <mc:Fallback>
                <p:oleObj name="think-cellスライド" r:id="rId6" imgW="270" imgH="270" progId="TCLayout.ActiveDocument.1">
                  <p:embed/>
                  <p:pic>
                    <p:nvPicPr>
                      <p:cNvPr id="2" name="オブジェクト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5"/>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050603061"/>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22513530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17" Type="http://schemas.openxmlformats.org/officeDocument/2006/relationships/tags" Target="../tags/tag526.xml"/><Relationship Id="rId21" Type="http://schemas.openxmlformats.org/officeDocument/2006/relationships/tags" Target="../tags/tag430.xml"/><Relationship Id="rId42" Type="http://schemas.openxmlformats.org/officeDocument/2006/relationships/tags" Target="../tags/tag451.xml"/><Relationship Id="rId63" Type="http://schemas.openxmlformats.org/officeDocument/2006/relationships/tags" Target="../tags/tag472.xml"/><Relationship Id="rId84" Type="http://schemas.openxmlformats.org/officeDocument/2006/relationships/tags" Target="../tags/tag493.xml"/><Relationship Id="rId138" Type="http://schemas.openxmlformats.org/officeDocument/2006/relationships/tags" Target="../tags/tag547.xml"/><Relationship Id="rId159" Type="http://schemas.openxmlformats.org/officeDocument/2006/relationships/tags" Target="../tags/tag568.xml"/><Relationship Id="rId170" Type="http://schemas.openxmlformats.org/officeDocument/2006/relationships/tags" Target="../tags/tag579.xml"/><Relationship Id="rId191" Type="http://schemas.openxmlformats.org/officeDocument/2006/relationships/tags" Target="../tags/tag600.xml"/><Relationship Id="rId205" Type="http://schemas.openxmlformats.org/officeDocument/2006/relationships/oleObject" Target="../embeddings/oleObject11.bin"/><Relationship Id="rId107" Type="http://schemas.openxmlformats.org/officeDocument/2006/relationships/tags" Target="../tags/tag516.xml"/><Relationship Id="rId11" Type="http://schemas.openxmlformats.org/officeDocument/2006/relationships/tags" Target="../tags/tag420.xml"/><Relationship Id="rId32" Type="http://schemas.openxmlformats.org/officeDocument/2006/relationships/tags" Target="../tags/tag441.xml"/><Relationship Id="rId53" Type="http://schemas.openxmlformats.org/officeDocument/2006/relationships/tags" Target="../tags/tag462.xml"/><Relationship Id="rId74" Type="http://schemas.openxmlformats.org/officeDocument/2006/relationships/tags" Target="../tags/tag483.xml"/><Relationship Id="rId128" Type="http://schemas.openxmlformats.org/officeDocument/2006/relationships/tags" Target="../tags/tag537.xml"/><Relationship Id="rId149" Type="http://schemas.openxmlformats.org/officeDocument/2006/relationships/tags" Target="../tags/tag558.xml"/><Relationship Id="rId5" Type="http://schemas.openxmlformats.org/officeDocument/2006/relationships/tags" Target="../tags/tag414.xml"/><Relationship Id="rId95" Type="http://schemas.openxmlformats.org/officeDocument/2006/relationships/tags" Target="../tags/tag504.xml"/><Relationship Id="rId160" Type="http://schemas.openxmlformats.org/officeDocument/2006/relationships/tags" Target="../tags/tag569.xml"/><Relationship Id="rId181" Type="http://schemas.openxmlformats.org/officeDocument/2006/relationships/tags" Target="../tags/tag590.xml"/><Relationship Id="rId22" Type="http://schemas.openxmlformats.org/officeDocument/2006/relationships/tags" Target="../tags/tag431.xml"/><Relationship Id="rId43" Type="http://schemas.openxmlformats.org/officeDocument/2006/relationships/tags" Target="../tags/tag452.xml"/><Relationship Id="rId64" Type="http://schemas.openxmlformats.org/officeDocument/2006/relationships/tags" Target="../tags/tag473.xml"/><Relationship Id="rId118" Type="http://schemas.openxmlformats.org/officeDocument/2006/relationships/tags" Target="../tags/tag527.xml"/><Relationship Id="rId139" Type="http://schemas.openxmlformats.org/officeDocument/2006/relationships/tags" Target="../tags/tag548.xml"/><Relationship Id="rId85" Type="http://schemas.openxmlformats.org/officeDocument/2006/relationships/tags" Target="../tags/tag494.xml"/><Relationship Id="rId150" Type="http://schemas.openxmlformats.org/officeDocument/2006/relationships/tags" Target="../tags/tag559.xml"/><Relationship Id="rId171" Type="http://schemas.openxmlformats.org/officeDocument/2006/relationships/tags" Target="../tags/tag580.xml"/><Relationship Id="rId192" Type="http://schemas.openxmlformats.org/officeDocument/2006/relationships/tags" Target="../tags/tag601.xml"/><Relationship Id="rId206" Type="http://schemas.openxmlformats.org/officeDocument/2006/relationships/image" Target="../media/image1.emf"/><Relationship Id="rId12" Type="http://schemas.openxmlformats.org/officeDocument/2006/relationships/tags" Target="../tags/tag421.xml"/><Relationship Id="rId33" Type="http://schemas.openxmlformats.org/officeDocument/2006/relationships/tags" Target="../tags/tag442.xml"/><Relationship Id="rId108" Type="http://schemas.openxmlformats.org/officeDocument/2006/relationships/tags" Target="../tags/tag517.xml"/><Relationship Id="rId129" Type="http://schemas.openxmlformats.org/officeDocument/2006/relationships/tags" Target="../tags/tag538.xml"/><Relationship Id="rId54" Type="http://schemas.openxmlformats.org/officeDocument/2006/relationships/tags" Target="../tags/tag463.xml"/><Relationship Id="rId75" Type="http://schemas.openxmlformats.org/officeDocument/2006/relationships/tags" Target="../tags/tag484.xml"/><Relationship Id="rId96" Type="http://schemas.openxmlformats.org/officeDocument/2006/relationships/tags" Target="../tags/tag505.xml"/><Relationship Id="rId140" Type="http://schemas.openxmlformats.org/officeDocument/2006/relationships/tags" Target="../tags/tag549.xml"/><Relationship Id="rId161" Type="http://schemas.openxmlformats.org/officeDocument/2006/relationships/tags" Target="../tags/tag570.xml"/><Relationship Id="rId182" Type="http://schemas.openxmlformats.org/officeDocument/2006/relationships/tags" Target="../tags/tag591.xml"/><Relationship Id="rId6" Type="http://schemas.openxmlformats.org/officeDocument/2006/relationships/tags" Target="../tags/tag415.xml"/><Relationship Id="rId23" Type="http://schemas.openxmlformats.org/officeDocument/2006/relationships/tags" Target="../tags/tag432.xml"/><Relationship Id="rId119" Type="http://schemas.openxmlformats.org/officeDocument/2006/relationships/tags" Target="../tags/tag528.xml"/><Relationship Id="rId44" Type="http://schemas.openxmlformats.org/officeDocument/2006/relationships/tags" Target="../tags/tag453.xml"/><Relationship Id="rId65" Type="http://schemas.openxmlformats.org/officeDocument/2006/relationships/tags" Target="../tags/tag474.xml"/><Relationship Id="rId86" Type="http://schemas.openxmlformats.org/officeDocument/2006/relationships/tags" Target="../tags/tag495.xml"/><Relationship Id="rId130" Type="http://schemas.openxmlformats.org/officeDocument/2006/relationships/tags" Target="../tags/tag539.xml"/><Relationship Id="rId151" Type="http://schemas.openxmlformats.org/officeDocument/2006/relationships/tags" Target="../tags/tag560.xml"/><Relationship Id="rId172" Type="http://schemas.openxmlformats.org/officeDocument/2006/relationships/tags" Target="../tags/tag581.xml"/><Relationship Id="rId193" Type="http://schemas.openxmlformats.org/officeDocument/2006/relationships/tags" Target="../tags/tag602.xml"/><Relationship Id="rId207" Type="http://schemas.openxmlformats.org/officeDocument/2006/relationships/chart" Target="../charts/chart9.xml"/><Relationship Id="rId13" Type="http://schemas.openxmlformats.org/officeDocument/2006/relationships/tags" Target="../tags/tag422.xml"/><Relationship Id="rId109" Type="http://schemas.openxmlformats.org/officeDocument/2006/relationships/tags" Target="../tags/tag518.xml"/><Relationship Id="rId34" Type="http://schemas.openxmlformats.org/officeDocument/2006/relationships/tags" Target="../tags/tag443.xml"/><Relationship Id="rId55" Type="http://schemas.openxmlformats.org/officeDocument/2006/relationships/tags" Target="../tags/tag464.xml"/><Relationship Id="rId76" Type="http://schemas.openxmlformats.org/officeDocument/2006/relationships/tags" Target="../tags/tag485.xml"/><Relationship Id="rId97" Type="http://schemas.openxmlformats.org/officeDocument/2006/relationships/tags" Target="../tags/tag506.xml"/><Relationship Id="rId120" Type="http://schemas.openxmlformats.org/officeDocument/2006/relationships/tags" Target="../tags/tag529.xml"/><Relationship Id="rId141" Type="http://schemas.openxmlformats.org/officeDocument/2006/relationships/tags" Target="../tags/tag550.xml"/><Relationship Id="rId7" Type="http://schemas.openxmlformats.org/officeDocument/2006/relationships/tags" Target="../tags/tag416.xml"/><Relationship Id="rId162" Type="http://schemas.openxmlformats.org/officeDocument/2006/relationships/tags" Target="../tags/tag571.xml"/><Relationship Id="rId183" Type="http://schemas.openxmlformats.org/officeDocument/2006/relationships/tags" Target="../tags/tag592.xml"/><Relationship Id="rId24" Type="http://schemas.openxmlformats.org/officeDocument/2006/relationships/tags" Target="../tags/tag433.xml"/><Relationship Id="rId45" Type="http://schemas.openxmlformats.org/officeDocument/2006/relationships/tags" Target="../tags/tag454.xml"/><Relationship Id="rId66" Type="http://schemas.openxmlformats.org/officeDocument/2006/relationships/tags" Target="../tags/tag475.xml"/><Relationship Id="rId87" Type="http://schemas.openxmlformats.org/officeDocument/2006/relationships/tags" Target="../tags/tag496.xml"/><Relationship Id="rId110" Type="http://schemas.openxmlformats.org/officeDocument/2006/relationships/tags" Target="../tags/tag519.xml"/><Relationship Id="rId131" Type="http://schemas.openxmlformats.org/officeDocument/2006/relationships/tags" Target="../tags/tag540.xml"/><Relationship Id="rId61" Type="http://schemas.openxmlformats.org/officeDocument/2006/relationships/tags" Target="../tags/tag470.xml"/><Relationship Id="rId82" Type="http://schemas.openxmlformats.org/officeDocument/2006/relationships/tags" Target="../tags/tag491.xml"/><Relationship Id="rId152" Type="http://schemas.openxmlformats.org/officeDocument/2006/relationships/tags" Target="../tags/tag561.xml"/><Relationship Id="rId173" Type="http://schemas.openxmlformats.org/officeDocument/2006/relationships/tags" Target="../tags/tag582.xml"/><Relationship Id="rId194" Type="http://schemas.openxmlformats.org/officeDocument/2006/relationships/tags" Target="../tags/tag603.xml"/><Relationship Id="rId199" Type="http://schemas.openxmlformats.org/officeDocument/2006/relationships/tags" Target="../tags/tag608.xml"/><Relationship Id="rId203" Type="http://schemas.openxmlformats.org/officeDocument/2006/relationships/slideLayout" Target="../slideLayouts/slideLayout3.xml"/><Relationship Id="rId208" Type="http://schemas.openxmlformats.org/officeDocument/2006/relationships/chart" Target="../charts/chart10.xml"/><Relationship Id="rId19" Type="http://schemas.openxmlformats.org/officeDocument/2006/relationships/tags" Target="../tags/tag428.xml"/><Relationship Id="rId14" Type="http://schemas.openxmlformats.org/officeDocument/2006/relationships/tags" Target="../tags/tag423.xml"/><Relationship Id="rId30" Type="http://schemas.openxmlformats.org/officeDocument/2006/relationships/tags" Target="../tags/tag439.xml"/><Relationship Id="rId35" Type="http://schemas.openxmlformats.org/officeDocument/2006/relationships/tags" Target="../tags/tag444.xml"/><Relationship Id="rId56" Type="http://schemas.openxmlformats.org/officeDocument/2006/relationships/tags" Target="../tags/tag465.xml"/><Relationship Id="rId77" Type="http://schemas.openxmlformats.org/officeDocument/2006/relationships/tags" Target="../tags/tag486.xml"/><Relationship Id="rId100" Type="http://schemas.openxmlformats.org/officeDocument/2006/relationships/tags" Target="../tags/tag509.xml"/><Relationship Id="rId105" Type="http://schemas.openxmlformats.org/officeDocument/2006/relationships/tags" Target="../tags/tag514.xml"/><Relationship Id="rId126" Type="http://schemas.openxmlformats.org/officeDocument/2006/relationships/tags" Target="../tags/tag535.xml"/><Relationship Id="rId147" Type="http://schemas.openxmlformats.org/officeDocument/2006/relationships/tags" Target="../tags/tag556.xml"/><Relationship Id="rId168" Type="http://schemas.openxmlformats.org/officeDocument/2006/relationships/tags" Target="../tags/tag577.xml"/><Relationship Id="rId8" Type="http://schemas.openxmlformats.org/officeDocument/2006/relationships/tags" Target="../tags/tag417.xml"/><Relationship Id="rId51" Type="http://schemas.openxmlformats.org/officeDocument/2006/relationships/tags" Target="../tags/tag460.xml"/><Relationship Id="rId72" Type="http://schemas.openxmlformats.org/officeDocument/2006/relationships/tags" Target="../tags/tag481.xml"/><Relationship Id="rId93" Type="http://schemas.openxmlformats.org/officeDocument/2006/relationships/tags" Target="../tags/tag502.xml"/><Relationship Id="rId98" Type="http://schemas.openxmlformats.org/officeDocument/2006/relationships/tags" Target="../tags/tag507.xml"/><Relationship Id="rId121" Type="http://schemas.openxmlformats.org/officeDocument/2006/relationships/tags" Target="../tags/tag530.xml"/><Relationship Id="rId142" Type="http://schemas.openxmlformats.org/officeDocument/2006/relationships/tags" Target="../tags/tag551.xml"/><Relationship Id="rId163" Type="http://schemas.openxmlformats.org/officeDocument/2006/relationships/tags" Target="../tags/tag572.xml"/><Relationship Id="rId184" Type="http://schemas.openxmlformats.org/officeDocument/2006/relationships/tags" Target="../tags/tag593.xml"/><Relationship Id="rId189" Type="http://schemas.openxmlformats.org/officeDocument/2006/relationships/tags" Target="../tags/tag598.xml"/><Relationship Id="rId3" Type="http://schemas.openxmlformats.org/officeDocument/2006/relationships/tags" Target="../tags/tag412.xml"/><Relationship Id="rId25" Type="http://schemas.openxmlformats.org/officeDocument/2006/relationships/tags" Target="../tags/tag434.xml"/><Relationship Id="rId46" Type="http://schemas.openxmlformats.org/officeDocument/2006/relationships/tags" Target="../tags/tag455.xml"/><Relationship Id="rId67" Type="http://schemas.openxmlformats.org/officeDocument/2006/relationships/tags" Target="../tags/tag476.xml"/><Relationship Id="rId116" Type="http://schemas.openxmlformats.org/officeDocument/2006/relationships/tags" Target="../tags/tag525.xml"/><Relationship Id="rId137" Type="http://schemas.openxmlformats.org/officeDocument/2006/relationships/tags" Target="../tags/tag546.xml"/><Relationship Id="rId158" Type="http://schemas.openxmlformats.org/officeDocument/2006/relationships/tags" Target="../tags/tag567.xml"/><Relationship Id="rId20" Type="http://schemas.openxmlformats.org/officeDocument/2006/relationships/tags" Target="../tags/tag429.xml"/><Relationship Id="rId41" Type="http://schemas.openxmlformats.org/officeDocument/2006/relationships/tags" Target="../tags/tag450.xml"/><Relationship Id="rId62" Type="http://schemas.openxmlformats.org/officeDocument/2006/relationships/tags" Target="../tags/tag471.xml"/><Relationship Id="rId83" Type="http://schemas.openxmlformats.org/officeDocument/2006/relationships/tags" Target="../tags/tag492.xml"/><Relationship Id="rId88" Type="http://schemas.openxmlformats.org/officeDocument/2006/relationships/tags" Target="../tags/tag497.xml"/><Relationship Id="rId111" Type="http://schemas.openxmlformats.org/officeDocument/2006/relationships/tags" Target="../tags/tag520.xml"/><Relationship Id="rId132" Type="http://schemas.openxmlformats.org/officeDocument/2006/relationships/tags" Target="../tags/tag541.xml"/><Relationship Id="rId153" Type="http://schemas.openxmlformats.org/officeDocument/2006/relationships/tags" Target="../tags/tag562.xml"/><Relationship Id="rId174" Type="http://schemas.openxmlformats.org/officeDocument/2006/relationships/tags" Target="../tags/tag583.xml"/><Relationship Id="rId179" Type="http://schemas.openxmlformats.org/officeDocument/2006/relationships/tags" Target="../tags/tag588.xml"/><Relationship Id="rId195" Type="http://schemas.openxmlformats.org/officeDocument/2006/relationships/tags" Target="../tags/tag604.xml"/><Relationship Id="rId209" Type="http://schemas.openxmlformats.org/officeDocument/2006/relationships/chart" Target="../charts/chart11.xml"/><Relationship Id="rId190" Type="http://schemas.openxmlformats.org/officeDocument/2006/relationships/tags" Target="../tags/tag599.xml"/><Relationship Id="rId204" Type="http://schemas.openxmlformats.org/officeDocument/2006/relationships/notesSlide" Target="../notesSlides/notesSlide5.xml"/><Relationship Id="rId15" Type="http://schemas.openxmlformats.org/officeDocument/2006/relationships/tags" Target="../tags/tag424.xml"/><Relationship Id="rId36" Type="http://schemas.openxmlformats.org/officeDocument/2006/relationships/tags" Target="../tags/tag445.xml"/><Relationship Id="rId57" Type="http://schemas.openxmlformats.org/officeDocument/2006/relationships/tags" Target="../tags/tag466.xml"/><Relationship Id="rId106" Type="http://schemas.openxmlformats.org/officeDocument/2006/relationships/tags" Target="../tags/tag515.xml"/><Relationship Id="rId127" Type="http://schemas.openxmlformats.org/officeDocument/2006/relationships/tags" Target="../tags/tag536.xml"/><Relationship Id="rId10" Type="http://schemas.openxmlformats.org/officeDocument/2006/relationships/tags" Target="../tags/tag419.xml"/><Relationship Id="rId31" Type="http://schemas.openxmlformats.org/officeDocument/2006/relationships/tags" Target="../tags/tag440.xml"/><Relationship Id="rId52" Type="http://schemas.openxmlformats.org/officeDocument/2006/relationships/tags" Target="../tags/tag461.xml"/><Relationship Id="rId73" Type="http://schemas.openxmlformats.org/officeDocument/2006/relationships/tags" Target="../tags/tag482.xml"/><Relationship Id="rId78" Type="http://schemas.openxmlformats.org/officeDocument/2006/relationships/tags" Target="../tags/tag487.xml"/><Relationship Id="rId94" Type="http://schemas.openxmlformats.org/officeDocument/2006/relationships/tags" Target="../tags/tag503.xml"/><Relationship Id="rId99" Type="http://schemas.openxmlformats.org/officeDocument/2006/relationships/tags" Target="../tags/tag508.xml"/><Relationship Id="rId101" Type="http://schemas.openxmlformats.org/officeDocument/2006/relationships/tags" Target="../tags/tag510.xml"/><Relationship Id="rId122" Type="http://schemas.openxmlformats.org/officeDocument/2006/relationships/tags" Target="../tags/tag531.xml"/><Relationship Id="rId143" Type="http://schemas.openxmlformats.org/officeDocument/2006/relationships/tags" Target="../tags/tag552.xml"/><Relationship Id="rId148" Type="http://schemas.openxmlformats.org/officeDocument/2006/relationships/tags" Target="../tags/tag557.xml"/><Relationship Id="rId164" Type="http://schemas.openxmlformats.org/officeDocument/2006/relationships/tags" Target="../tags/tag573.xml"/><Relationship Id="rId169" Type="http://schemas.openxmlformats.org/officeDocument/2006/relationships/tags" Target="../tags/tag578.xml"/><Relationship Id="rId185" Type="http://schemas.openxmlformats.org/officeDocument/2006/relationships/tags" Target="../tags/tag594.xml"/><Relationship Id="rId4" Type="http://schemas.openxmlformats.org/officeDocument/2006/relationships/tags" Target="../tags/tag413.xml"/><Relationship Id="rId9" Type="http://schemas.openxmlformats.org/officeDocument/2006/relationships/tags" Target="../tags/tag418.xml"/><Relationship Id="rId180" Type="http://schemas.openxmlformats.org/officeDocument/2006/relationships/tags" Target="../tags/tag589.xml"/><Relationship Id="rId26" Type="http://schemas.openxmlformats.org/officeDocument/2006/relationships/tags" Target="../tags/tag435.xml"/><Relationship Id="rId47" Type="http://schemas.openxmlformats.org/officeDocument/2006/relationships/tags" Target="../tags/tag456.xml"/><Relationship Id="rId68" Type="http://schemas.openxmlformats.org/officeDocument/2006/relationships/tags" Target="../tags/tag477.xml"/><Relationship Id="rId89" Type="http://schemas.openxmlformats.org/officeDocument/2006/relationships/tags" Target="../tags/tag498.xml"/><Relationship Id="rId112" Type="http://schemas.openxmlformats.org/officeDocument/2006/relationships/tags" Target="../tags/tag521.xml"/><Relationship Id="rId133" Type="http://schemas.openxmlformats.org/officeDocument/2006/relationships/tags" Target="../tags/tag542.xml"/><Relationship Id="rId154" Type="http://schemas.openxmlformats.org/officeDocument/2006/relationships/tags" Target="../tags/tag563.xml"/><Relationship Id="rId175" Type="http://schemas.openxmlformats.org/officeDocument/2006/relationships/tags" Target="../tags/tag584.xml"/><Relationship Id="rId196" Type="http://schemas.openxmlformats.org/officeDocument/2006/relationships/tags" Target="../tags/tag605.xml"/><Relationship Id="rId200" Type="http://schemas.openxmlformats.org/officeDocument/2006/relationships/tags" Target="../tags/tag609.xml"/><Relationship Id="rId16" Type="http://schemas.openxmlformats.org/officeDocument/2006/relationships/tags" Target="../tags/tag425.xml"/><Relationship Id="rId37" Type="http://schemas.openxmlformats.org/officeDocument/2006/relationships/tags" Target="../tags/tag446.xml"/><Relationship Id="rId58" Type="http://schemas.openxmlformats.org/officeDocument/2006/relationships/tags" Target="../tags/tag467.xml"/><Relationship Id="rId79" Type="http://schemas.openxmlformats.org/officeDocument/2006/relationships/tags" Target="../tags/tag488.xml"/><Relationship Id="rId102" Type="http://schemas.openxmlformats.org/officeDocument/2006/relationships/tags" Target="../tags/tag511.xml"/><Relationship Id="rId123" Type="http://schemas.openxmlformats.org/officeDocument/2006/relationships/tags" Target="../tags/tag532.xml"/><Relationship Id="rId144" Type="http://schemas.openxmlformats.org/officeDocument/2006/relationships/tags" Target="../tags/tag553.xml"/><Relationship Id="rId90" Type="http://schemas.openxmlformats.org/officeDocument/2006/relationships/tags" Target="../tags/tag499.xml"/><Relationship Id="rId165" Type="http://schemas.openxmlformats.org/officeDocument/2006/relationships/tags" Target="../tags/tag574.xml"/><Relationship Id="rId186" Type="http://schemas.openxmlformats.org/officeDocument/2006/relationships/tags" Target="../tags/tag595.xml"/><Relationship Id="rId27" Type="http://schemas.openxmlformats.org/officeDocument/2006/relationships/tags" Target="../tags/tag436.xml"/><Relationship Id="rId48" Type="http://schemas.openxmlformats.org/officeDocument/2006/relationships/tags" Target="../tags/tag457.xml"/><Relationship Id="rId69" Type="http://schemas.openxmlformats.org/officeDocument/2006/relationships/tags" Target="../tags/tag478.xml"/><Relationship Id="rId113" Type="http://schemas.openxmlformats.org/officeDocument/2006/relationships/tags" Target="../tags/tag522.xml"/><Relationship Id="rId134" Type="http://schemas.openxmlformats.org/officeDocument/2006/relationships/tags" Target="../tags/tag543.xml"/><Relationship Id="rId80" Type="http://schemas.openxmlformats.org/officeDocument/2006/relationships/tags" Target="../tags/tag489.xml"/><Relationship Id="rId155" Type="http://schemas.openxmlformats.org/officeDocument/2006/relationships/tags" Target="../tags/tag564.xml"/><Relationship Id="rId176" Type="http://schemas.openxmlformats.org/officeDocument/2006/relationships/tags" Target="../tags/tag585.xml"/><Relationship Id="rId197" Type="http://schemas.openxmlformats.org/officeDocument/2006/relationships/tags" Target="../tags/tag606.xml"/><Relationship Id="rId201" Type="http://schemas.openxmlformats.org/officeDocument/2006/relationships/tags" Target="../tags/tag610.xml"/><Relationship Id="rId17" Type="http://schemas.openxmlformats.org/officeDocument/2006/relationships/tags" Target="../tags/tag426.xml"/><Relationship Id="rId38" Type="http://schemas.openxmlformats.org/officeDocument/2006/relationships/tags" Target="../tags/tag447.xml"/><Relationship Id="rId59" Type="http://schemas.openxmlformats.org/officeDocument/2006/relationships/tags" Target="../tags/tag468.xml"/><Relationship Id="rId103" Type="http://schemas.openxmlformats.org/officeDocument/2006/relationships/tags" Target="../tags/tag512.xml"/><Relationship Id="rId124" Type="http://schemas.openxmlformats.org/officeDocument/2006/relationships/tags" Target="../tags/tag533.xml"/><Relationship Id="rId70" Type="http://schemas.openxmlformats.org/officeDocument/2006/relationships/tags" Target="../tags/tag479.xml"/><Relationship Id="rId91" Type="http://schemas.openxmlformats.org/officeDocument/2006/relationships/tags" Target="../tags/tag500.xml"/><Relationship Id="rId145" Type="http://schemas.openxmlformats.org/officeDocument/2006/relationships/tags" Target="../tags/tag554.xml"/><Relationship Id="rId166" Type="http://schemas.openxmlformats.org/officeDocument/2006/relationships/tags" Target="../tags/tag575.xml"/><Relationship Id="rId187" Type="http://schemas.openxmlformats.org/officeDocument/2006/relationships/tags" Target="../tags/tag596.xml"/><Relationship Id="rId1" Type="http://schemas.openxmlformats.org/officeDocument/2006/relationships/tags" Target="../tags/tag410.xml"/><Relationship Id="rId28" Type="http://schemas.openxmlformats.org/officeDocument/2006/relationships/tags" Target="../tags/tag437.xml"/><Relationship Id="rId49" Type="http://schemas.openxmlformats.org/officeDocument/2006/relationships/tags" Target="../tags/tag458.xml"/><Relationship Id="rId114" Type="http://schemas.openxmlformats.org/officeDocument/2006/relationships/tags" Target="../tags/tag523.xml"/><Relationship Id="rId60" Type="http://schemas.openxmlformats.org/officeDocument/2006/relationships/tags" Target="../tags/tag469.xml"/><Relationship Id="rId81" Type="http://schemas.openxmlformats.org/officeDocument/2006/relationships/tags" Target="../tags/tag490.xml"/><Relationship Id="rId135" Type="http://schemas.openxmlformats.org/officeDocument/2006/relationships/tags" Target="../tags/tag544.xml"/><Relationship Id="rId156" Type="http://schemas.openxmlformats.org/officeDocument/2006/relationships/tags" Target="../tags/tag565.xml"/><Relationship Id="rId177" Type="http://schemas.openxmlformats.org/officeDocument/2006/relationships/tags" Target="../tags/tag586.xml"/><Relationship Id="rId198" Type="http://schemas.openxmlformats.org/officeDocument/2006/relationships/tags" Target="../tags/tag607.xml"/><Relationship Id="rId202" Type="http://schemas.openxmlformats.org/officeDocument/2006/relationships/tags" Target="../tags/tag611.xml"/><Relationship Id="rId18" Type="http://schemas.openxmlformats.org/officeDocument/2006/relationships/tags" Target="../tags/tag427.xml"/><Relationship Id="rId39" Type="http://schemas.openxmlformats.org/officeDocument/2006/relationships/tags" Target="../tags/tag448.xml"/><Relationship Id="rId50" Type="http://schemas.openxmlformats.org/officeDocument/2006/relationships/tags" Target="../tags/tag459.xml"/><Relationship Id="rId104" Type="http://schemas.openxmlformats.org/officeDocument/2006/relationships/tags" Target="../tags/tag513.xml"/><Relationship Id="rId125" Type="http://schemas.openxmlformats.org/officeDocument/2006/relationships/tags" Target="../tags/tag534.xml"/><Relationship Id="rId146" Type="http://schemas.openxmlformats.org/officeDocument/2006/relationships/tags" Target="../tags/tag555.xml"/><Relationship Id="rId167" Type="http://schemas.openxmlformats.org/officeDocument/2006/relationships/tags" Target="../tags/tag576.xml"/><Relationship Id="rId188" Type="http://schemas.openxmlformats.org/officeDocument/2006/relationships/tags" Target="../tags/tag597.xml"/><Relationship Id="rId71" Type="http://schemas.openxmlformats.org/officeDocument/2006/relationships/tags" Target="../tags/tag480.xml"/><Relationship Id="rId92" Type="http://schemas.openxmlformats.org/officeDocument/2006/relationships/tags" Target="../tags/tag501.xml"/><Relationship Id="rId2" Type="http://schemas.openxmlformats.org/officeDocument/2006/relationships/tags" Target="../tags/tag411.xml"/><Relationship Id="rId29" Type="http://schemas.openxmlformats.org/officeDocument/2006/relationships/tags" Target="../tags/tag438.xml"/><Relationship Id="rId40" Type="http://schemas.openxmlformats.org/officeDocument/2006/relationships/tags" Target="../tags/tag449.xml"/><Relationship Id="rId115" Type="http://schemas.openxmlformats.org/officeDocument/2006/relationships/tags" Target="../tags/tag524.xml"/><Relationship Id="rId136" Type="http://schemas.openxmlformats.org/officeDocument/2006/relationships/tags" Target="../tags/tag545.xml"/><Relationship Id="rId157" Type="http://schemas.openxmlformats.org/officeDocument/2006/relationships/tags" Target="../tags/tag566.xml"/><Relationship Id="rId178" Type="http://schemas.openxmlformats.org/officeDocument/2006/relationships/tags" Target="../tags/tag587.xml"/></Relationships>
</file>

<file path=ppt/slides/_rels/slide17.xml.rels><?xml version="1.0" encoding="UTF-8" standalone="yes"?>
<Relationships xmlns="http://schemas.openxmlformats.org/package/2006/relationships"><Relationship Id="rId8" Type="http://schemas.openxmlformats.org/officeDocument/2006/relationships/tags" Target="../tags/tag619.xml"/><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chart" Target="../charts/chart12.xml"/><Relationship Id="rId3" Type="http://schemas.openxmlformats.org/officeDocument/2006/relationships/tags" Target="../tags/tag614.xml"/><Relationship Id="rId21" Type="http://schemas.openxmlformats.org/officeDocument/2006/relationships/tags" Target="../tags/tag632.xml"/><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image" Target="../media/image18.emf"/><Relationship Id="rId2" Type="http://schemas.openxmlformats.org/officeDocument/2006/relationships/tags" Target="../tags/tag613.xml"/><Relationship Id="rId16" Type="http://schemas.openxmlformats.org/officeDocument/2006/relationships/tags" Target="../tags/tag627.xml"/><Relationship Id="rId20" Type="http://schemas.openxmlformats.org/officeDocument/2006/relationships/tags" Target="../tags/tag631.xml"/><Relationship Id="rId1" Type="http://schemas.openxmlformats.org/officeDocument/2006/relationships/tags" Target="../tags/tag612.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oleObject" Target="../embeddings/oleObject12.bin"/><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notesSlide" Target="../notesSlides/notesSlide6.xml"/><Relationship Id="rId10" Type="http://schemas.openxmlformats.org/officeDocument/2006/relationships/tags" Target="../tags/tag621.xml"/><Relationship Id="rId19" Type="http://schemas.openxmlformats.org/officeDocument/2006/relationships/tags" Target="../tags/tag630.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slideLayout" Target="../slideLayouts/slideLayout6.xml"/><Relationship Id="rId27"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35.x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36.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37.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38.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39.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6.bin"/><Relationship Id="rId7" Type="http://schemas.openxmlformats.org/officeDocument/2006/relationships/chart" Target="../charts/chart15.xml"/><Relationship Id="rId2" Type="http://schemas.openxmlformats.org/officeDocument/2006/relationships/slideLayout" Target="../slideLayouts/slideLayout3.xml"/><Relationship Id="rId1" Type="http://schemas.openxmlformats.org/officeDocument/2006/relationships/tags" Target="../tags/tag640.xml"/><Relationship Id="rId6" Type="http://schemas.openxmlformats.org/officeDocument/2006/relationships/chart" Target="../charts/chart14.xml"/><Relationship Id="rId5" Type="http://schemas.openxmlformats.org/officeDocument/2006/relationships/image" Target="../media/image23.png"/><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6" Type="http://schemas.openxmlformats.org/officeDocument/2006/relationships/tags" Target="../tags/tag666.xml"/><Relationship Id="rId21" Type="http://schemas.openxmlformats.org/officeDocument/2006/relationships/tags" Target="../tags/tag661.xml"/><Relationship Id="rId42" Type="http://schemas.openxmlformats.org/officeDocument/2006/relationships/tags" Target="../tags/tag682.xml"/><Relationship Id="rId47" Type="http://schemas.openxmlformats.org/officeDocument/2006/relationships/tags" Target="../tags/tag687.xml"/><Relationship Id="rId63" Type="http://schemas.openxmlformats.org/officeDocument/2006/relationships/tags" Target="../tags/tag703.xml"/><Relationship Id="rId68" Type="http://schemas.openxmlformats.org/officeDocument/2006/relationships/tags" Target="../tags/tag708.xml"/><Relationship Id="rId16" Type="http://schemas.openxmlformats.org/officeDocument/2006/relationships/tags" Target="../tags/tag656.xml"/><Relationship Id="rId11" Type="http://schemas.openxmlformats.org/officeDocument/2006/relationships/tags" Target="../tags/tag651.xml"/><Relationship Id="rId24" Type="http://schemas.openxmlformats.org/officeDocument/2006/relationships/tags" Target="../tags/tag664.xml"/><Relationship Id="rId32" Type="http://schemas.openxmlformats.org/officeDocument/2006/relationships/tags" Target="../tags/tag672.xml"/><Relationship Id="rId37" Type="http://schemas.openxmlformats.org/officeDocument/2006/relationships/tags" Target="../tags/tag677.xml"/><Relationship Id="rId40" Type="http://schemas.openxmlformats.org/officeDocument/2006/relationships/tags" Target="../tags/tag680.xml"/><Relationship Id="rId45" Type="http://schemas.openxmlformats.org/officeDocument/2006/relationships/tags" Target="../tags/tag685.xml"/><Relationship Id="rId53" Type="http://schemas.openxmlformats.org/officeDocument/2006/relationships/tags" Target="../tags/tag693.xml"/><Relationship Id="rId58" Type="http://schemas.openxmlformats.org/officeDocument/2006/relationships/tags" Target="../tags/tag698.xml"/><Relationship Id="rId66" Type="http://schemas.openxmlformats.org/officeDocument/2006/relationships/tags" Target="../tags/tag706.xml"/><Relationship Id="rId74" Type="http://schemas.openxmlformats.org/officeDocument/2006/relationships/tags" Target="../tags/tag714.xml"/><Relationship Id="rId79" Type="http://schemas.openxmlformats.org/officeDocument/2006/relationships/chart" Target="../charts/chart16.xml"/><Relationship Id="rId5" Type="http://schemas.openxmlformats.org/officeDocument/2006/relationships/tags" Target="../tags/tag645.xml"/><Relationship Id="rId61" Type="http://schemas.openxmlformats.org/officeDocument/2006/relationships/tags" Target="../tags/tag701.xml"/><Relationship Id="rId19" Type="http://schemas.openxmlformats.org/officeDocument/2006/relationships/tags" Target="../tags/tag659.xml"/><Relationship Id="rId14" Type="http://schemas.openxmlformats.org/officeDocument/2006/relationships/tags" Target="../tags/tag654.xml"/><Relationship Id="rId22" Type="http://schemas.openxmlformats.org/officeDocument/2006/relationships/tags" Target="../tags/tag662.xml"/><Relationship Id="rId27" Type="http://schemas.openxmlformats.org/officeDocument/2006/relationships/tags" Target="../tags/tag667.xml"/><Relationship Id="rId30" Type="http://schemas.openxmlformats.org/officeDocument/2006/relationships/tags" Target="../tags/tag670.xml"/><Relationship Id="rId35" Type="http://schemas.openxmlformats.org/officeDocument/2006/relationships/tags" Target="../tags/tag675.xml"/><Relationship Id="rId43" Type="http://schemas.openxmlformats.org/officeDocument/2006/relationships/tags" Target="../tags/tag683.xml"/><Relationship Id="rId48" Type="http://schemas.openxmlformats.org/officeDocument/2006/relationships/tags" Target="../tags/tag688.xml"/><Relationship Id="rId56" Type="http://schemas.openxmlformats.org/officeDocument/2006/relationships/tags" Target="../tags/tag696.xml"/><Relationship Id="rId64" Type="http://schemas.openxmlformats.org/officeDocument/2006/relationships/tags" Target="../tags/tag704.xml"/><Relationship Id="rId69" Type="http://schemas.openxmlformats.org/officeDocument/2006/relationships/tags" Target="../tags/tag709.xml"/><Relationship Id="rId77" Type="http://schemas.openxmlformats.org/officeDocument/2006/relationships/oleObject" Target="../embeddings/oleObject17.bin"/><Relationship Id="rId8" Type="http://schemas.openxmlformats.org/officeDocument/2006/relationships/tags" Target="../tags/tag648.xml"/><Relationship Id="rId51" Type="http://schemas.openxmlformats.org/officeDocument/2006/relationships/tags" Target="../tags/tag691.xml"/><Relationship Id="rId72" Type="http://schemas.openxmlformats.org/officeDocument/2006/relationships/tags" Target="../tags/tag712.xml"/><Relationship Id="rId80" Type="http://schemas.openxmlformats.org/officeDocument/2006/relationships/chart" Target="../charts/chart17.xml"/><Relationship Id="rId3" Type="http://schemas.openxmlformats.org/officeDocument/2006/relationships/tags" Target="../tags/tag643.xml"/><Relationship Id="rId12" Type="http://schemas.openxmlformats.org/officeDocument/2006/relationships/tags" Target="../tags/tag652.xml"/><Relationship Id="rId17" Type="http://schemas.openxmlformats.org/officeDocument/2006/relationships/tags" Target="../tags/tag657.xml"/><Relationship Id="rId25" Type="http://schemas.openxmlformats.org/officeDocument/2006/relationships/tags" Target="../tags/tag665.xml"/><Relationship Id="rId33" Type="http://schemas.openxmlformats.org/officeDocument/2006/relationships/tags" Target="../tags/tag673.xml"/><Relationship Id="rId38" Type="http://schemas.openxmlformats.org/officeDocument/2006/relationships/tags" Target="../tags/tag678.xml"/><Relationship Id="rId46" Type="http://schemas.openxmlformats.org/officeDocument/2006/relationships/tags" Target="../tags/tag686.xml"/><Relationship Id="rId59" Type="http://schemas.openxmlformats.org/officeDocument/2006/relationships/tags" Target="../tags/tag699.xml"/><Relationship Id="rId67" Type="http://schemas.openxmlformats.org/officeDocument/2006/relationships/tags" Target="../tags/tag707.xml"/><Relationship Id="rId20" Type="http://schemas.openxmlformats.org/officeDocument/2006/relationships/tags" Target="../tags/tag660.xml"/><Relationship Id="rId41" Type="http://schemas.openxmlformats.org/officeDocument/2006/relationships/tags" Target="../tags/tag681.xml"/><Relationship Id="rId54" Type="http://schemas.openxmlformats.org/officeDocument/2006/relationships/tags" Target="../tags/tag694.xml"/><Relationship Id="rId62" Type="http://schemas.openxmlformats.org/officeDocument/2006/relationships/tags" Target="../tags/tag702.xml"/><Relationship Id="rId70" Type="http://schemas.openxmlformats.org/officeDocument/2006/relationships/tags" Target="../tags/tag710.xml"/><Relationship Id="rId75" Type="http://schemas.openxmlformats.org/officeDocument/2006/relationships/tags" Target="../tags/tag715.xml"/><Relationship Id="rId1" Type="http://schemas.openxmlformats.org/officeDocument/2006/relationships/tags" Target="../tags/tag641.xml"/><Relationship Id="rId6" Type="http://schemas.openxmlformats.org/officeDocument/2006/relationships/tags" Target="../tags/tag646.xml"/><Relationship Id="rId15" Type="http://schemas.openxmlformats.org/officeDocument/2006/relationships/tags" Target="../tags/tag655.xml"/><Relationship Id="rId23" Type="http://schemas.openxmlformats.org/officeDocument/2006/relationships/tags" Target="../tags/tag663.xml"/><Relationship Id="rId28" Type="http://schemas.openxmlformats.org/officeDocument/2006/relationships/tags" Target="../tags/tag668.xml"/><Relationship Id="rId36" Type="http://schemas.openxmlformats.org/officeDocument/2006/relationships/tags" Target="../tags/tag676.xml"/><Relationship Id="rId49" Type="http://schemas.openxmlformats.org/officeDocument/2006/relationships/tags" Target="../tags/tag689.xml"/><Relationship Id="rId57" Type="http://schemas.openxmlformats.org/officeDocument/2006/relationships/tags" Target="../tags/tag697.xml"/><Relationship Id="rId10" Type="http://schemas.openxmlformats.org/officeDocument/2006/relationships/tags" Target="../tags/tag650.xml"/><Relationship Id="rId31" Type="http://schemas.openxmlformats.org/officeDocument/2006/relationships/tags" Target="../tags/tag671.xml"/><Relationship Id="rId44" Type="http://schemas.openxmlformats.org/officeDocument/2006/relationships/tags" Target="../tags/tag684.xml"/><Relationship Id="rId52" Type="http://schemas.openxmlformats.org/officeDocument/2006/relationships/tags" Target="../tags/tag692.xml"/><Relationship Id="rId60" Type="http://schemas.openxmlformats.org/officeDocument/2006/relationships/tags" Target="../tags/tag700.xml"/><Relationship Id="rId65" Type="http://schemas.openxmlformats.org/officeDocument/2006/relationships/tags" Target="../tags/tag705.xml"/><Relationship Id="rId73" Type="http://schemas.openxmlformats.org/officeDocument/2006/relationships/tags" Target="../tags/tag713.xml"/><Relationship Id="rId78" Type="http://schemas.openxmlformats.org/officeDocument/2006/relationships/image" Target="../media/image1.emf"/><Relationship Id="rId4" Type="http://schemas.openxmlformats.org/officeDocument/2006/relationships/tags" Target="../tags/tag644.xml"/><Relationship Id="rId9" Type="http://schemas.openxmlformats.org/officeDocument/2006/relationships/tags" Target="../tags/tag649.xml"/><Relationship Id="rId13" Type="http://schemas.openxmlformats.org/officeDocument/2006/relationships/tags" Target="../tags/tag653.xml"/><Relationship Id="rId18" Type="http://schemas.openxmlformats.org/officeDocument/2006/relationships/tags" Target="../tags/tag658.xml"/><Relationship Id="rId39" Type="http://schemas.openxmlformats.org/officeDocument/2006/relationships/tags" Target="../tags/tag679.xml"/><Relationship Id="rId34" Type="http://schemas.openxmlformats.org/officeDocument/2006/relationships/tags" Target="../tags/tag674.xml"/><Relationship Id="rId50" Type="http://schemas.openxmlformats.org/officeDocument/2006/relationships/tags" Target="../tags/tag690.xml"/><Relationship Id="rId55" Type="http://schemas.openxmlformats.org/officeDocument/2006/relationships/tags" Target="../tags/tag695.xml"/><Relationship Id="rId76" Type="http://schemas.openxmlformats.org/officeDocument/2006/relationships/slideLayout" Target="../slideLayouts/slideLayout3.xml"/><Relationship Id="rId7" Type="http://schemas.openxmlformats.org/officeDocument/2006/relationships/tags" Target="../tags/tag647.xml"/><Relationship Id="rId71" Type="http://schemas.openxmlformats.org/officeDocument/2006/relationships/tags" Target="../tags/tag711.xml"/><Relationship Id="rId2" Type="http://schemas.openxmlformats.org/officeDocument/2006/relationships/tags" Target="../tags/tag642.xml"/><Relationship Id="rId29" Type="http://schemas.openxmlformats.org/officeDocument/2006/relationships/tags" Target="../tags/tag6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17" Type="http://schemas.openxmlformats.org/officeDocument/2006/relationships/tags" Target="../tags/tag832.xml"/><Relationship Id="rId21" Type="http://schemas.openxmlformats.org/officeDocument/2006/relationships/tags" Target="../tags/tag736.xml"/><Relationship Id="rId42" Type="http://schemas.openxmlformats.org/officeDocument/2006/relationships/tags" Target="../tags/tag757.xml"/><Relationship Id="rId63" Type="http://schemas.openxmlformats.org/officeDocument/2006/relationships/tags" Target="../tags/tag778.xml"/><Relationship Id="rId84" Type="http://schemas.openxmlformats.org/officeDocument/2006/relationships/tags" Target="../tags/tag799.xml"/><Relationship Id="rId138" Type="http://schemas.openxmlformats.org/officeDocument/2006/relationships/tags" Target="../tags/tag853.xml"/><Relationship Id="rId159" Type="http://schemas.openxmlformats.org/officeDocument/2006/relationships/tags" Target="../tags/tag874.xml"/><Relationship Id="rId170" Type="http://schemas.openxmlformats.org/officeDocument/2006/relationships/tags" Target="../tags/tag885.xml"/><Relationship Id="rId107" Type="http://schemas.openxmlformats.org/officeDocument/2006/relationships/tags" Target="../tags/tag822.xml"/><Relationship Id="rId11" Type="http://schemas.openxmlformats.org/officeDocument/2006/relationships/tags" Target="../tags/tag726.xml"/><Relationship Id="rId32" Type="http://schemas.openxmlformats.org/officeDocument/2006/relationships/tags" Target="../tags/tag747.xml"/><Relationship Id="rId53" Type="http://schemas.openxmlformats.org/officeDocument/2006/relationships/tags" Target="../tags/tag768.xml"/><Relationship Id="rId74" Type="http://schemas.openxmlformats.org/officeDocument/2006/relationships/tags" Target="../tags/tag789.xml"/><Relationship Id="rId128" Type="http://schemas.openxmlformats.org/officeDocument/2006/relationships/tags" Target="../tags/tag843.xml"/><Relationship Id="rId149" Type="http://schemas.openxmlformats.org/officeDocument/2006/relationships/tags" Target="../tags/tag864.xml"/><Relationship Id="rId5" Type="http://schemas.openxmlformats.org/officeDocument/2006/relationships/tags" Target="../tags/tag720.xml"/><Relationship Id="rId95" Type="http://schemas.openxmlformats.org/officeDocument/2006/relationships/tags" Target="../tags/tag810.xml"/><Relationship Id="rId160" Type="http://schemas.openxmlformats.org/officeDocument/2006/relationships/tags" Target="../tags/tag875.xml"/><Relationship Id="rId22" Type="http://schemas.openxmlformats.org/officeDocument/2006/relationships/tags" Target="../tags/tag737.xml"/><Relationship Id="rId43" Type="http://schemas.openxmlformats.org/officeDocument/2006/relationships/tags" Target="../tags/tag758.xml"/><Relationship Id="rId64" Type="http://schemas.openxmlformats.org/officeDocument/2006/relationships/tags" Target="../tags/tag779.xml"/><Relationship Id="rId118" Type="http://schemas.openxmlformats.org/officeDocument/2006/relationships/tags" Target="../tags/tag833.xml"/><Relationship Id="rId139" Type="http://schemas.openxmlformats.org/officeDocument/2006/relationships/tags" Target="../tags/tag854.xml"/><Relationship Id="rId85" Type="http://schemas.openxmlformats.org/officeDocument/2006/relationships/tags" Target="../tags/tag800.xml"/><Relationship Id="rId150" Type="http://schemas.openxmlformats.org/officeDocument/2006/relationships/tags" Target="../tags/tag865.xml"/><Relationship Id="rId171" Type="http://schemas.openxmlformats.org/officeDocument/2006/relationships/slideLayout" Target="../slideLayouts/slideLayout3.xml"/><Relationship Id="rId12" Type="http://schemas.openxmlformats.org/officeDocument/2006/relationships/tags" Target="../tags/tag727.xml"/><Relationship Id="rId33" Type="http://schemas.openxmlformats.org/officeDocument/2006/relationships/tags" Target="../tags/tag748.xml"/><Relationship Id="rId108" Type="http://schemas.openxmlformats.org/officeDocument/2006/relationships/tags" Target="../tags/tag823.xml"/><Relationship Id="rId129" Type="http://schemas.openxmlformats.org/officeDocument/2006/relationships/tags" Target="../tags/tag844.xml"/><Relationship Id="rId54" Type="http://schemas.openxmlformats.org/officeDocument/2006/relationships/tags" Target="../tags/tag769.xml"/><Relationship Id="rId75" Type="http://schemas.openxmlformats.org/officeDocument/2006/relationships/tags" Target="../tags/tag790.xml"/><Relationship Id="rId96" Type="http://schemas.openxmlformats.org/officeDocument/2006/relationships/tags" Target="../tags/tag811.xml"/><Relationship Id="rId140" Type="http://schemas.openxmlformats.org/officeDocument/2006/relationships/tags" Target="../tags/tag855.xml"/><Relationship Id="rId161" Type="http://schemas.openxmlformats.org/officeDocument/2006/relationships/tags" Target="../tags/tag876.xml"/><Relationship Id="rId1" Type="http://schemas.openxmlformats.org/officeDocument/2006/relationships/tags" Target="../tags/tag716.xml"/><Relationship Id="rId6" Type="http://schemas.openxmlformats.org/officeDocument/2006/relationships/tags" Target="../tags/tag721.xml"/><Relationship Id="rId23" Type="http://schemas.openxmlformats.org/officeDocument/2006/relationships/tags" Target="../tags/tag738.xml"/><Relationship Id="rId28" Type="http://schemas.openxmlformats.org/officeDocument/2006/relationships/tags" Target="../tags/tag743.xml"/><Relationship Id="rId49" Type="http://schemas.openxmlformats.org/officeDocument/2006/relationships/tags" Target="../tags/tag764.xml"/><Relationship Id="rId114" Type="http://schemas.openxmlformats.org/officeDocument/2006/relationships/tags" Target="../tags/tag829.xml"/><Relationship Id="rId119" Type="http://schemas.openxmlformats.org/officeDocument/2006/relationships/tags" Target="../tags/tag834.xml"/><Relationship Id="rId44" Type="http://schemas.openxmlformats.org/officeDocument/2006/relationships/tags" Target="../tags/tag759.xml"/><Relationship Id="rId60" Type="http://schemas.openxmlformats.org/officeDocument/2006/relationships/tags" Target="../tags/tag775.xml"/><Relationship Id="rId65" Type="http://schemas.openxmlformats.org/officeDocument/2006/relationships/tags" Target="../tags/tag780.xml"/><Relationship Id="rId81" Type="http://schemas.openxmlformats.org/officeDocument/2006/relationships/tags" Target="../tags/tag796.xml"/><Relationship Id="rId86" Type="http://schemas.openxmlformats.org/officeDocument/2006/relationships/tags" Target="../tags/tag801.xml"/><Relationship Id="rId130" Type="http://schemas.openxmlformats.org/officeDocument/2006/relationships/tags" Target="../tags/tag845.xml"/><Relationship Id="rId135" Type="http://schemas.openxmlformats.org/officeDocument/2006/relationships/tags" Target="../tags/tag850.xml"/><Relationship Id="rId151" Type="http://schemas.openxmlformats.org/officeDocument/2006/relationships/tags" Target="../tags/tag866.xml"/><Relationship Id="rId156" Type="http://schemas.openxmlformats.org/officeDocument/2006/relationships/tags" Target="../tags/tag871.xml"/><Relationship Id="rId172" Type="http://schemas.openxmlformats.org/officeDocument/2006/relationships/oleObject" Target="../embeddings/oleObject18.bin"/><Relationship Id="rId13" Type="http://schemas.openxmlformats.org/officeDocument/2006/relationships/tags" Target="../tags/tag728.xml"/><Relationship Id="rId18" Type="http://schemas.openxmlformats.org/officeDocument/2006/relationships/tags" Target="../tags/tag733.xml"/><Relationship Id="rId39" Type="http://schemas.openxmlformats.org/officeDocument/2006/relationships/tags" Target="../tags/tag754.xml"/><Relationship Id="rId109" Type="http://schemas.openxmlformats.org/officeDocument/2006/relationships/tags" Target="../tags/tag824.xml"/><Relationship Id="rId34" Type="http://schemas.openxmlformats.org/officeDocument/2006/relationships/tags" Target="../tags/tag749.xml"/><Relationship Id="rId50" Type="http://schemas.openxmlformats.org/officeDocument/2006/relationships/tags" Target="../tags/tag765.xml"/><Relationship Id="rId55" Type="http://schemas.openxmlformats.org/officeDocument/2006/relationships/tags" Target="../tags/tag770.xml"/><Relationship Id="rId76" Type="http://schemas.openxmlformats.org/officeDocument/2006/relationships/tags" Target="../tags/tag791.xml"/><Relationship Id="rId97" Type="http://schemas.openxmlformats.org/officeDocument/2006/relationships/tags" Target="../tags/tag812.xml"/><Relationship Id="rId104" Type="http://schemas.openxmlformats.org/officeDocument/2006/relationships/tags" Target="../tags/tag819.xml"/><Relationship Id="rId120" Type="http://schemas.openxmlformats.org/officeDocument/2006/relationships/tags" Target="../tags/tag835.xml"/><Relationship Id="rId125" Type="http://schemas.openxmlformats.org/officeDocument/2006/relationships/tags" Target="../tags/tag840.xml"/><Relationship Id="rId141" Type="http://schemas.openxmlformats.org/officeDocument/2006/relationships/tags" Target="../tags/tag856.xml"/><Relationship Id="rId146" Type="http://schemas.openxmlformats.org/officeDocument/2006/relationships/tags" Target="../tags/tag861.xml"/><Relationship Id="rId167" Type="http://schemas.openxmlformats.org/officeDocument/2006/relationships/tags" Target="../tags/tag882.xml"/><Relationship Id="rId7" Type="http://schemas.openxmlformats.org/officeDocument/2006/relationships/tags" Target="../tags/tag722.xml"/><Relationship Id="rId71" Type="http://schemas.openxmlformats.org/officeDocument/2006/relationships/tags" Target="../tags/tag786.xml"/><Relationship Id="rId92" Type="http://schemas.openxmlformats.org/officeDocument/2006/relationships/tags" Target="../tags/tag807.xml"/><Relationship Id="rId162" Type="http://schemas.openxmlformats.org/officeDocument/2006/relationships/tags" Target="../tags/tag877.xml"/><Relationship Id="rId2" Type="http://schemas.openxmlformats.org/officeDocument/2006/relationships/tags" Target="../tags/tag717.xml"/><Relationship Id="rId29" Type="http://schemas.openxmlformats.org/officeDocument/2006/relationships/tags" Target="../tags/tag744.xml"/><Relationship Id="rId24" Type="http://schemas.openxmlformats.org/officeDocument/2006/relationships/tags" Target="../tags/tag739.xml"/><Relationship Id="rId40" Type="http://schemas.openxmlformats.org/officeDocument/2006/relationships/tags" Target="../tags/tag755.xml"/><Relationship Id="rId45" Type="http://schemas.openxmlformats.org/officeDocument/2006/relationships/tags" Target="../tags/tag760.xml"/><Relationship Id="rId66" Type="http://schemas.openxmlformats.org/officeDocument/2006/relationships/tags" Target="../tags/tag781.xml"/><Relationship Id="rId87" Type="http://schemas.openxmlformats.org/officeDocument/2006/relationships/tags" Target="../tags/tag802.xml"/><Relationship Id="rId110" Type="http://schemas.openxmlformats.org/officeDocument/2006/relationships/tags" Target="../tags/tag825.xml"/><Relationship Id="rId115" Type="http://schemas.openxmlformats.org/officeDocument/2006/relationships/tags" Target="../tags/tag830.xml"/><Relationship Id="rId131" Type="http://schemas.openxmlformats.org/officeDocument/2006/relationships/tags" Target="../tags/tag846.xml"/><Relationship Id="rId136" Type="http://schemas.openxmlformats.org/officeDocument/2006/relationships/tags" Target="../tags/tag851.xml"/><Relationship Id="rId157" Type="http://schemas.openxmlformats.org/officeDocument/2006/relationships/tags" Target="../tags/tag872.xml"/><Relationship Id="rId61" Type="http://schemas.openxmlformats.org/officeDocument/2006/relationships/tags" Target="../tags/tag776.xml"/><Relationship Id="rId82" Type="http://schemas.openxmlformats.org/officeDocument/2006/relationships/tags" Target="../tags/tag797.xml"/><Relationship Id="rId152" Type="http://schemas.openxmlformats.org/officeDocument/2006/relationships/tags" Target="../tags/tag867.xml"/><Relationship Id="rId173" Type="http://schemas.openxmlformats.org/officeDocument/2006/relationships/image" Target="../media/image18.emf"/><Relationship Id="rId19" Type="http://schemas.openxmlformats.org/officeDocument/2006/relationships/tags" Target="../tags/tag734.xml"/><Relationship Id="rId14" Type="http://schemas.openxmlformats.org/officeDocument/2006/relationships/tags" Target="../tags/tag729.xml"/><Relationship Id="rId30" Type="http://schemas.openxmlformats.org/officeDocument/2006/relationships/tags" Target="../tags/tag745.xml"/><Relationship Id="rId35" Type="http://schemas.openxmlformats.org/officeDocument/2006/relationships/tags" Target="../tags/tag750.xml"/><Relationship Id="rId56" Type="http://schemas.openxmlformats.org/officeDocument/2006/relationships/tags" Target="../tags/tag771.xml"/><Relationship Id="rId77" Type="http://schemas.openxmlformats.org/officeDocument/2006/relationships/tags" Target="../tags/tag792.xml"/><Relationship Id="rId100" Type="http://schemas.openxmlformats.org/officeDocument/2006/relationships/tags" Target="../tags/tag815.xml"/><Relationship Id="rId105" Type="http://schemas.openxmlformats.org/officeDocument/2006/relationships/tags" Target="../tags/tag820.xml"/><Relationship Id="rId126" Type="http://schemas.openxmlformats.org/officeDocument/2006/relationships/tags" Target="../tags/tag841.xml"/><Relationship Id="rId147" Type="http://schemas.openxmlformats.org/officeDocument/2006/relationships/tags" Target="../tags/tag862.xml"/><Relationship Id="rId168" Type="http://schemas.openxmlformats.org/officeDocument/2006/relationships/tags" Target="../tags/tag883.xml"/><Relationship Id="rId8" Type="http://schemas.openxmlformats.org/officeDocument/2006/relationships/tags" Target="../tags/tag723.xml"/><Relationship Id="rId51" Type="http://schemas.openxmlformats.org/officeDocument/2006/relationships/tags" Target="../tags/tag766.xml"/><Relationship Id="rId72" Type="http://schemas.openxmlformats.org/officeDocument/2006/relationships/tags" Target="../tags/tag787.xml"/><Relationship Id="rId93" Type="http://schemas.openxmlformats.org/officeDocument/2006/relationships/tags" Target="../tags/tag808.xml"/><Relationship Id="rId98" Type="http://schemas.openxmlformats.org/officeDocument/2006/relationships/tags" Target="../tags/tag813.xml"/><Relationship Id="rId121" Type="http://schemas.openxmlformats.org/officeDocument/2006/relationships/tags" Target="../tags/tag836.xml"/><Relationship Id="rId142" Type="http://schemas.openxmlformats.org/officeDocument/2006/relationships/tags" Target="../tags/tag857.xml"/><Relationship Id="rId163" Type="http://schemas.openxmlformats.org/officeDocument/2006/relationships/tags" Target="../tags/tag878.xml"/><Relationship Id="rId3" Type="http://schemas.openxmlformats.org/officeDocument/2006/relationships/tags" Target="../tags/tag718.xml"/><Relationship Id="rId25" Type="http://schemas.openxmlformats.org/officeDocument/2006/relationships/tags" Target="../tags/tag740.xml"/><Relationship Id="rId46" Type="http://schemas.openxmlformats.org/officeDocument/2006/relationships/tags" Target="../tags/tag761.xml"/><Relationship Id="rId67" Type="http://schemas.openxmlformats.org/officeDocument/2006/relationships/tags" Target="../tags/tag782.xml"/><Relationship Id="rId116" Type="http://schemas.openxmlformats.org/officeDocument/2006/relationships/tags" Target="../tags/tag831.xml"/><Relationship Id="rId137" Type="http://schemas.openxmlformats.org/officeDocument/2006/relationships/tags" Target="../tags/tag852.xml"/><Relationship Id="rId158" Type="http://schemas.openxmlformats.org/officeDocument/2006/relationships/tags" Target="../tags/tag873.xml"/><Relationship Id="rId20" Type="http://schemas.openxmlformats.org/officeDocument/2006/relationships/tags" Target="../tags/tag735.xml"/><Relationship Id="rId41" Type="http://schemas.openxmlformats.org/officeDocument/2006/relationships/tags" Target="../tags/tag756.xml"/><Relationship Id="rId62" Type="http://schemas.openxmlformats.org/officeDocument/2006/relationships/tags" Target="../tags/tag777.xml"/><Relationship Id="rId83" Type="http://schemas.openxmlformats.org/officeDocument/2006/relationships/tags" Target="../tags/tag798.xml"/><Relationship Id="rId88" Type="http://schemas.openxmlformats.org/officeDocument/2006/relationships/tags" Target="../tags/tag803.xml"/><Relationship Id="rId111" Type="http://schemas.openxmlformats.org/officeDocument/2006/relationships/tags" Target="../tags/tag826.xml"/><Relationship Id="rId132" Type="http://schemas.openxmlformats.org/officeDocument/2006/relationships/tags" Target="../tags/tag847.xml"/><Relationship Id="rId153" Type="http://schemas.openxmlformats.org/officeDocument/2006/relationships/tags" Target="../tags/tag868.xml"/><Relationship Id="rId174" Type="http://schemas.openxmlformats.org/officeDocument/2006/relationships/chart" Target="../charts/chart18.xml"/><Relationship Id="rId15" Type="http://schemas.openxmlformats.org/officeDocument/2006/relationships/tags" Target="../tags/tag730.xml"/><Relationship Id="rId36" Type="http://schemas.openxmlformats.org/officeDocument/2006/relationships/tags" Target="../tags/tag751.xml"/><Relationship Id="rId57" Type="http://schemas.openxmlformats.org/officeDocument/2006/relationships/tags" Target="../tags/tag772.xml"/><Relationship Id="rId106" Type="http://schemas.openxmlformats.org/officeDocument/2006/relationships/tags" Target="../tags/tag821.xml"/><Relationship Id="rId127" Type="http://schemas.openxmlformats.org/officeDocument/2006/relationships/tags" Target="../tags/tag842.xml"/><Relationship Id="rId10" Type="http://schemas.openxmlformats.org/officeDocument/2006/relationships/tags" Target="../tags/tag725.xml"/><Relationship Id="rId31" Type="http://schemas.openxmlformats.org/officeDocument/2006/relationships/tags" Target="../tags/tag746.xml"/><Relationship Id="rId52" Type="http://schemas.openxmlformats.org/officeDocument/2006/relationships/tags" Target="../tags/tag767.xml"/><Relationship Id="rId73" Type="http://schemas.openxmlformats.org/officeDocument/2006/relationships/tags" Target="../tags/tag788.xml"/><Relationship Id="rId78" Type="http://schemas.openxmlformats.org/officeDocument/2006/relationships/tags" Target="../tags/tag793.xml"/><Relationship Id="rId94" Type="http://schemas.openxmlformats.org/officeDocument/2006/relationships/tags" Target="../tags/tag809.xml"/><Relationship Id="rId99" Type="http://schemas.openxmlformats.org/officeDocument/2006/relationships/tags" Target="../tags/tag814.xml"/><Relationship Id="rId101" Type="http://schemas.openxmlformats.org/officeDocument/2006/relationships/tags" Target="../tags/tag816.xml"/><Relationship Id="rId122" Type="http://schemas.openxmlformats.org/officeDocument/2006/relationships/tags" Target="../tags/tag837.xml"/><Relationship Id="rId143" Type="http://schemas.openxmlformats.org/officeDocument/2006/relationships/tags" Target="../tags/tag858.xml"/><Relationship Id="rId148" Type="http://schemas.openxmlformats.org/officeDocument/2006/relationships/tags" Target="../tags/tag863.xml"/><Relationship Id="rId164" Type="http://schemas.openxmlformats.org/officeDocument/2006/relationships/tags" Target="../tags/tag879.xml"/><Relationship Id="rId169" Type="http://schemas.openxmlformats.org/officeDocument/2006/relationships/tags" Target="../tags/tag884.xml"/><Relationship Id="rId4" Type="http://schemas.openxmlformats.org/officeDocument/2006/relationships/tags" Target="../tags/tag719.xml"/><Relationship Id="rId9" Type="http://schemas.openxmlformats.org/officeDocument/2006/relationships/tags" Target="../tags/tag724.xml"/><Relationship Id="rId26" Type="http://schemas.openxmlformats.org/officeDocument/2006/relationships/tags" Target="../tags/tag741.xml"/><Relationship Id="rId47" Type="http://schemas.openxmlformats.org/officeDocument/2006/relationships/tags" Target="../tags/tag762.xml"/><Relationship Id="rId68" Type="http://schemas.openxmlformats.org/officeDocument/2006/relationships/tags" Target="../tags/tag783.xml"/><Relationship Id="rId89" Type="http://schemas.openxmlformats.org/officeDocument/2006/relationships/tags" Target="../tags/tag804.xml"/><Relationship Id="rId112" Type="http://schemas.openxmlformats.org/officeDocument/2006/relationships/tags" Target="../tags/tag827.xml"/><Relationship Id="rId133" Type="http://schemas.openxmlformats.org/officeDocument/2006/relationships/tags" Target="../tags/tag848.xml"/><Relationship Id="rId154" Type="http://schemas.openxmlformats.org/officeDocument/2006/relationships/tags" Target="../tags/tag869.xml"/><Relationship Id="rId175" Type="http://schemas.openxmlformats.org/officeDocument/2006/relationships/chart" Target="../charts/chart19.xml"/><Relationship Id="rId16" Type="http://schemas.openxmlformats.org/officeDocument/2006/relationships/tags" Target="../tags/tag731.xml"/><Relationship Id="rId37" Type="http://schemas.openxmlformats.org/officeDocument/2006/relationships/tags" Target="../tags/tag752.xml"/><Relationship Id="rId58" Type="http://schemas.openxmlformats.org/officeDocument/2006/relationships/tags" Target="../tags/tag773.xml"/><Relationship Id="rId79" Type="http://schemas.openxmlformats.org/officeDocument/2006/relationships/tags" Target="../tags/tag794.xml"/><Relationship Id="rId102" Type="http://schemas.openxmlformats.org/officeDocument/2006/relationships/tags" Target="../tags/tag817.xml"/><Relationship Id="rId123" Type="http://schemas.openxmlformats.org/officeDocument/2006/relationships/tags" Target="../tags/tag838.xml"/><Relationship Id="rId144" Type="http://schemas.openxmlformats.org/officeDocument/2006/relationships/tags" Target="../tags/tag859.xml"/><Relationship Id="rId90" Type="http://schemas.openxmlformats.org/officeDocument/2006/relationships/tags" Target="../tags/tag805.xml"/><Relationship Id="rId165" Type="http://schemas.openxmlformats.org/officeDocument/2006/relationships/tags" Target="../tags/tag880.xml"/><Relationship Id="rId27" Type="http://schemas.openxmlformats.org/officeDocument/2006/relationships/tags" Target="../tags/tag742.xml"/><Relationship Id="rId48" Type="http://schemas.openxmlformats.org/officeDocument/2006/relationships/tags" Target="../tags/tag763.xml"/><Relationship Id="rId69" Type="http://schemas.openxmlformats.org/officeDocument/2006/relationships/tags" Target="../tags/tag784.xml"/><Relationship Id="rId113" Type="http://schemas.openxmlformats.org/officeDocument/2006/relationships/tags" Target="../tags/tag828.xml"/><Relationship Id="rId134" Type="http://schemas.openxmlformats.org/officeDocument/2006/relationships/tags" Target="../tags/tag849.xml"/><Relationship Id="rId80" Type="http://schemas.openxmlformats.org/officeDocument/2006/relationships/tags" Target="../tags/tag795.xml"/><Relationship Id="rId155" Type="http://schemas.openxmlformats.org/officeDocument/2006/relationships/tags" Target="../tags/tag870.xml"/><Relationship Id="rId17" Type="http://schemas.openxmlformats.org/officeDocument/2006/relationships/tags" Target="../tags/tag732.xml"/><Relationship Id="rId38" Type="http://schemas.openxmlformats.org/officeDocument/2006/relationships/tags" Target="../tags/tag753.xml"/><Relationship Id="rId59" Type="http://schemas.openxmlformats.org/officeDocument/2006/relationships/tags" Target="../tags/tag774.xml"/><Relationship Id="rId103" Type="http://schemas.openxmlformats.org/officeDocument/2006/relationships/tags" Target="../tags/tag818.xml"/><Relationship Id="rId124" Type="http://schemas.openxmlformats.org/officeDocument/2006/relationships/tags" Target="../tags/tag839.xml"/><Relationship Id="rId70" Type="http://schemas.openxmlformats.org/officeDocument/2006/relationships/tags" Target="../tags/tag785.xml"/><Relationship Id="rId91" Type="http://schemas.openxmlformats.org/officeDocument/2006/relationships/tags" Target="../tags/tag806.xml"/><Relationship Id="rId145" Type="http://schemas.openxmlformats.org/officeDocument/2006/relationships/tags" Target="../tags/tag860.xml"/><Relationship Id="rId166" Type="http://schemas.openxmlformats.org/officeDocument/2006/relationships/tags" Target="../tags/tag8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86.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887.x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888.x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889.xml"/><Relationship Id="rId4" Type="http://schemas.openxmlformats.org/officeDocument/2006/relationships/image" Target="../media/image22.emf"/></Relationships>
</file>

<file path=ppt/slides/_rels/slide41.xml.rels><?xml version="1.0" encoding="UTF-8" standalone="yes"?>
<Relationships xmlns="http://schemas.openxmlformats.org/package/2006/relationships"><Relationship Id="rId26" Type="http://schemas.openxmlformats.org/officeDocument/2006/relationships/tags" Target="../tags/tag915.xml"/><Relationship Id="rId21" Type="http://schemas.openxmlformats.org/officeDocument/2006/relationships/tags" Target="../tags/tag910.xml"/><Relationship Id="rId34" Type="http://schemas.openxmlformats.org/officeDocument/2006/relationships/tags" Target="../tags/tag923.xml"/><Relationship Id="rId42" Type="http://schemas.openxmlformats.org/officeDocument/2006/relationships/tags" Target="../tags/tag931.xml"/><Relationship Id="rId47" Type="http://schemas.openxmlformats.org/officeDocument/2006/relationships/tags" Target="../tags/tag936.xml"/><Relationship Id="rId50" Type="http://schemas.openxmlformats.org/officeDocument/2006/relationships/tags" Target="../tags/tag939.xml"/><Relationship Id="rId55" Type="http://schemas.openxmlformats.org/officeDocument/2006/relationships/tags" Target="../tags/tag944.xml"/><Relationship Id="rId63" Type="http://schemas.openxmlformats.org/officeDocument/2006/relationships/slideLayout" Target="../slideLayouts/slideLayout3.xml"/><Relationship Id="rId7" Type="http://schemas.openxmlformats.org/officeDocument/2006/relationships/tags" Target="../tags/tag896.xml"/><Relationship Id="rId2" Type="http://schemas.openxmlformats.org/officeDocument/2006/relationships/tags" Target="../tags/tag891.xml"/><Relationship Id="rId16" Type="http://schemas.openxmlformats.org/officeDocument/2006/relationships/tags" Target="../tags/tag905.xml"/><Relationship Id="rId29" Type="http://schemas.openxmlformats.org/officeDocument/2006/relationships/tags" Target="../tags/tag918.xml"/><Relationship Id="rId11" Type="http://schemas.openxmlformats.org/officeDocument/2006/relationships/tags" Target="../tags/tag900.xml"/><Relationship Id="rId24" Type="http://schemas.openxmlformats.org/officeDocument/2006/relationships/tags" Target="../tags/tag913.xml"/><Relationship Id="rId32" Type="http://schemas.openxmlformats.org/officeDocument/2006/relationships/tags" Target="../tags/tag921.xml"/><Relationship Id="rId37" Type="http://schemas.openxmlformats.org/officeDocument/2006/relationships/tags" Target="../tags/tag926.xml"/><Relationship Id="rId40" Type="http://schemas.openxmlformats.org/officeDocument/2006/relationships/tags" Target="../tags/tag929.xml"/><Relationship Id="rId45" Type="http://schemas.openxmlformats.org/officeDocument/2006/relationships/tags" Target="../tags/tag934.xml"/><Relationship Id="rId53" Type="http://schemas.openxmlformats.org/officeDocument/2006/relationships/tags" Target="../tags/tag942.xml"/><Relationship Id="rId58" Type="http://schemas.openxmlformats.org/officeDocument/2006/relationships/tags" Target="../tags/tag947.xml"/><Relationship Id="rId66" Type="http://schemas.openxmlformats.org/officeDocument/2006/relationships/chart" Target="../charts/chart20.xml"/><Relationship Id="rId5" Type="http://schemas.openxmlformats.org/officeDocument/2006/relationships/tags" Target="../tags/tag894.xml"/><Relationship Id="rId61" Type="http://schemas.openxmlformats.org/officeDocument/2006/relationships/tags" Target="../tags/tag950.xml"/><Relationship Id="rId19" Type="http://schemas.openxmlformats.org/officeDocument/2006/relationships/tags" Target="../tags/tag908.xml"/><Relationship Id="rId14" Type="http://schemas.openxmlformats.org/officeDocument/2006/relationships/tags" Target="../tags/tag903.xml"/><Relationship Id="rId22" Type="http://schemas.openxmlformats.org/officeDocument/2006/relationships/tags" Target="../tags/tag911.xml"/><Relationship Id="rId27" Type="http://schemas.openxmlformats.org/officeDocument/2006/relationships/tags" Target="../tags/tag916.xml"/><Relationship Id="rId30" Type="http://schemas.openxmlformats.org/officeDocument/2006/relationships/tags" Target="../tags/tag919.xml"/><Relationship Id="rId35" Type="http://schemas.openxmlformats.org/officeDocument/2006/relationships/tags" Target="../tags/tag924.xml"/><Relationship Id="rId43" Type="http://schemas.openxmlformats.org/officeDocument/2006/relationships/tags" Target="../tags/tag932.xml"/><Relationship Id="rId48" Type="http://schemas.openxmlformats.org/officeDocument/2006/relationships/tags" Target="../tags/tag937.xml"/><Relationship Id="rId56" Type="http://schemas.openxmlformats.org/officeDocument/2006/relationships/tags" Target="../tags/tag945.xml"/><Relationship Id="rId64" Type="http://schemas.openxmlformats.org/officeDocument/2006/relationships/oleObject" Target="../embeddings/oleObject23.bin"/><Relationship Id="rId8" Type="http://schemas.openxmlformats.org/officeDocument/2006/relationships/tags" Target="../tags/tag897.xml"/><Relationship Id="rId51" Type="http://schemas.openxmlformats.org/officeDocument/2006/relationships/tags" Target="../tags/tag940.xml"/><Relationship Id="rId3" Type="http://schemas.openxmlformats.org/officeDocument/2006/relationships/tags" Target="../tags/tag892.xml"/><Relationship Id="rId12" Type="http://schemas.openxmlformats.org/officeDocument/2006/relationships/tags" Target="../tags/tag901.xml"/><Relationship Id="rId17" Type="http://schemas.openxmlformats.org/officeDocument/2006/relationships/tags" Target="../tags/tag906.xml"/><Relationship Id="rId25" Type="http://schemas.openxmlformats.org/officeDocument/2006/relationships/tags" Target="../tags/tag914.xml"/><Relationship Id="rId33" Type="http://schemas.openxmlformats.org/officeDocument/2006/relationships/tags" Target="../tags/tag922.xml"/><Relationship Id="rId38" Type="http://schemas.openxmlformats.org/officeDocument/2006/relationships/tags" Target="../tags/tag927.xml"/><Relationship Id="rId46" Type="http://schemas.openxmlformats.org/officeDocument/2006/relationships/tags" Target="../tags/tag935.xml"/><Relationship Id="rId59" Type="http://schemas.openxmlformats.org/officeDocument/2006/relationships/tags" Target="../tags/tag948.xml"/><Relationship Id="rId20" Type="http://schemas.openxmlformats.org/officeDocument/2006/relationships/tags" Target="../tags/tag909.xml"/><Relationship Id="rId41" Type="http://schemas.openxmlformats.org/officeDocument/2006/relationships/tags" Target="../tags/tag930.xml"/><Relationship Id="rId54" Type="http://schemas.openxmlformats.org/officeDocument/2006/relationships/tags" Target="../tags/tag943.xml"/><Relationship Id="rId62" Type="http://schemas.openxmlformats.org/officeDocument/2006/relationships/tags" Target="../tags/tag951.xml"/><Relationship Id="rId1" Type="http://schemas.openxmlformats.org/officeDocument/2006/relationships/tags" Target="../tags/tag890.xml"/><Relationship Id="rId6" Type="http://schemas.openxmlformats.org/officeDocument/2006/relationships/tags" Target="../tags/tag895.xml"/><Relationship Id="rId15" Type="http://schemas.openxmlformats.org/officeDocument/2006/relationships/tags" Target="../tags/tag904.xml"/><Relationship Id="rId23" Type="http://schemas.openxmlformats.org/officeDocument/2006/relationships/tags" Target="../tags/tag912.xml"/><Relationship Id="rId28" Type="http://schemas.openxmlformats.org/officeDocument/2006/relationships/tags" Target="../tags/tag917.xml"/><Relationship Id="rId36" Type="http://schemas.openxmlformats.org/officeDocument/2006/relationships/tags" Target="../tags/tag925.xml"/><Relationship Id="rId49" Type="http://schemas.openxmlformats.org/officeDocument/2006/relationships/tags" Target="../tags/tag938.xml"/><Relationship Id="rId57" Type="http://schemas.openxmlformats.org/officeDocument/2006/relationships/tags" Target="../tags/tag946.xml"/><Relationship Id="rId10" Type="http://schemas.openxmlformats.org/officeDocument/2006/relationships/tags" Target="../tags/tag899.xml"/><Relationship Id="rId31" Type="http://schemas.openxmlformats.org/officeDocument/2006/relationships/tags" Target="../tags/tag920.xml"/><Relationship Id="rId44" Type="http://schemas.openxmlformats.org/officeDocument/2006/relationships/tags" Target="../tags/tag933.xml"/><Relationship Id="rId52" Type="http://schemas.openxmlformats.org/officeDocument/2006/relationships/tags" Target="../tags/tag941.xml"/><Relationship Id="rId60" Type="http://schemas.openxmlformats.org/officeDocument/2006/relationships/tags" Target="../tags/tag949.xml"/><Relationship Id="rId65" Type="http://schemas.openxmlformats.org/officeDocument/2006/relationships/image" Target="../media/image18.emf"/><Relationship Id="rId4" Type="http://schemas.openxmlformats.org/officeDocument/2006/relationships/tags" Target="../tags/tag893.xml"/><Relationship Id="rId9" Type="http://schemas.openxmlformats.org/officeDocument/2006/relationships/tags" Target="../tags/tag898.xml"/><Relationship Id="rId13" Type="http://schemas.openxmlformats.org/officeDocument/2006/relationships/tags" Target="../tags/tag902.xml"/><Relationship Id="rId18" Type="http://schemas.openxmlformats.org/officeDocument/2006/relationships/tags" Target="../tags/tag907.xml"/><Relationship Id="rId39" Type="http://schemas.openxmlformats.org/officeDocument/2006/relationships/tags" Target="../tags/tag9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tags" Target="../tags/tag959.xml"/><Relationship Id="rId13" Type="http://schemas.openxmlformats.org/officeDocument/2006/relationships/tags" Target="../tags/tag964.xml"/><Relationship Id="rId3" Type="http://schemas.openxmlformats.org/officeDocument/2006/relationships/tags" Target="../tags/tag954.xml"/><Relationship Id="rId7" Type="http://schemas.openxmlformats.org/officeDocument/2006/relationships/tags" Target="../tags/tag958.xml"/><Relationship Id="rId12" Type="http://schemas.openxmlformats.org/officeDocument/2006/relationships/tags" Target="../tags/tag963.xml"/><Relationship Id="rId17" Type="http://schemas.openxmlformats.org/officeDocument/2006/relationships/chart" Target="../charts/chart21.xml"/><Relationship Id="rId2" Type="http://schemas.openxmlformats.org/officeDocument/2006/relationships/tags" Target="../tags/tag953.xml"/><Relationship Id="rId16" Type="http://schemas.openxmlformats.org/officeDocument/2006/relationships/image" Target="../media/image1.emf"/><Relationship Id="rId1" Type="http://schemas.openxmlformats.org/officeDocument/2006/relationships/tags" Target="../tags/tag952.xml"/><Relationship Id="rId6" Type="http://schemas.openxmlformats.org/officeDocument/2006/relationships/tags" Target="../tags/tag957.xml"/><Relationship Id="rId11" Type="http://schemas.openxmlformats.org/officeDocument/2006/relationships/tags" Target="../tags/tag962.xml"/><Relationship Id="rId5" Type="http://schemas.openxmlformats.org/officeDocument/2006/relationships/tags" Target="../tags/tag956.xml"/><Relationship Id="rId15" Type="http://schemas.openxmlformats.org/officeDocument/2006/relationships/oleObject" Target="../embeddings/oleObject24.bin"/><Relationship Id="rId10" Type="http://schemas.openxmlformats.org/officeDocument/2006/relationships/tags" Target="../tags/tag961.xml"/><Relationship Id="rId4" Type="http://schemas.openxmlformats.org/officeDocument/2006/relationships/tags" Target="../tags/tag955.xml"/><Relationship Id="rId9" Type="http://schemas.openxmlformats.org/officeDocument/2006/relationships/tags" Target="../tags/tag960.xml"/><Relationship Id="rId1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6" Type="http://schemas.openxmlformats.org/officeDocument/2006/relationships/tags" Target="../tags/tag990.xml"/><Relationship Id="rId21" Type="http://schemas.openxmlformats.org/officeDocument/2006/relationships/tags" Target="../tags/tag985.xml"/><Relationship Id="rId42" Type="http://schemas.openxmlformats.org/officeDocument/2006/relationships/tags" Target="../tags/tag1006.xml"/><Relationship Id="rId47" Type="http://schemas.openxmlformats.org/officeDocument/2006/relationships/tags" Target="../tags/tag1011.xml"/><Relationship Id="rId63" Type="http://schemas.openxmlformats.org/officeDocument/2006/relationships/tags" Target="../tags/tag1027.xml"/><Relationship Id="rId68" Type="http://schemas.openxmlformats.org/officeDocument/2006/relationships/tags" Target="../tags/tag1032.xml"/><Relationship Id="rId84" Type="http://schemas.openxmlformats.org/officeDocument/2006/relationships/tags" Target="../tags/tag1048.xml"/><Relationship Id="rId89" Type="http://schemas.openxmlformats.org/officeDocument/2006/relationships/oleObject" Target="../embeddings/oleObject25.bin"/><Relationship Id="rId16" Type="http://schemas.openxmlformats.org/officeDocument/2006/relationships/tags" Target="../tags/tag980.xml"/><Relationship Id="rId11" Type="http://schemas.openxmlformats.org/officeDocument/2006/relationships/tags" Target="../tags/tag975.xml"/><Relationship Id="rId32" Type="http://schemas.openxmlformats.org/officeDocument/2006/relationships/tags" Target="../tags/tag996.xml"/><Relationship Id="rId37" Type="http://schemas.openxmlformats.org/officeDocument/2006/relationships/tags" Target="../tags/tag1001.xml"/><Relationship Id="rId53" Type="http://schemas.openxmlformats.org/officeDocument/2006/relationships/tags" Target="../tags/tag1017.xml"/><Relationship Id="rId58" Type="http://schemas.openxmlformats.org/officeDocument/2006/relationships/tags" Target="../tags/tag1022.xml"/><Relationship Id="rId74" Type="http://schemas.openxmlformats.org/officeDocument/2006/relationships/tags" Target="../tags/tag1038.xml"/><Relationship Id="rId79" Type="http://schemas.openxmlformats.org/officeDocument/2006/relationships/tags" Target="../tags/tag1043.xml"/><Relationship Id="rId5" Type="http://schemas.openxmlformats.org/officeDocument/2006/relationships/tags" Target="../tags/tag969.xml"/><Relationship Id="rId90" Type="http://schemas.openxmlformats.org/officeDocument/2006/relationships/image" Target="../media/image18.emf"/><Relationship Id="rId14" Type="http://schemas.openxmlformats.org/officeDocument/2006/relationships/tags" Target="../tags/tag978.xml"/><Relationship Id="rId22" Type="http://schemas.openxmlformats.org/officeDocument/2006/relationships/tags" Target="../tags/tag986.xml"/><Relationship Id="rId27" Type="http://schemas.openxmlformats.org/officeDocument/2006/relationships/tags" Target="../tags/tag991.xml"/><Relationship Id="rId30" Type="http://schemas.openxmlformats.org/officeDocument/2006/relationships/tags" Target="../tags/tag994.xml"/><Relationship Id="rId35" Type="http://schemas.openxmlformats.org/officeDocument/2006/relationships/tags" Target="../tags/tag999.xml"/><Relationship Id="rId43" Type="http://schemas.openxmlformats.org/officeDocument/2006/relationships/tags" Target="../tags/tag1007.xml"/><Relationship Id="rId48" Type="http://schemas.openxmlformats.org/officeDocument/2006/relationships/tags" Target="../tags/tag1012.xml"/><Relationship Id="rId56" Type="http://schemas.openxmlformats.org/officeDocument/2006/relationships/tags" Target="../tags/tag1020.xml"/><Relationship Id="rId64" Type="http://schemas.openxmlformats.org/officeDocument/2006/relationships/tags" Target="../tags/tag1028.xml"/><Relationship Id="rId69" Type="http://schemas.openxmlformats.org/officeDocument/2006/relationships/tags" Target="../tags/tag1033.xml"/><Relationship Id="rId77" Type="http://schemas.openxmlformats.org/officeDocument/2006/relationships/tags" Target="../tags/tag1041.xml"/><Relationship Id="rId8" Type="http://schemas.openxmlformats.org/officeDocument/2006/relationships/tags" Target="../tags/tag972.xml"/><Relationship Id="rId51" Type="http://schemas.openxmlformats.org/officeDocument/2006/relationships/tags" Target="../tags/tag1015.xml"/><Relationship Id="rId72" Type="http://schemas.openxmlformats.org/officeDocument/2006/relationships/tags" Target="../tags/tag1036.xml"/><Relationship Id="rId80" Type="http://schemas.openxmlformats.org/officeDocument/2006/relationships/tags" Target="../tags/tag1044.xml"/><Relationship Id="rId85" Type="http://schemas.openxmlformats.org/officeDocument/2006/relationships/tags" Target="../tags/tag1049.xml"/><Relationship Id="rId3" Type="http://schemas.openxmlformats.org/officeDocument/2006/relationships/tags" Target="../tags/tag967.xml"/><Relationship Id="rId12" Type="http://schemas.openxmlformats.org/officeDocument/2006/relationships/tags" Target="../tags/tag976.xml"/><Relationship Id="rId17" Type="http://schemas.openxmlformats.org/officeDocument/2006/relationships/tags" Target="../tags/tag981.xml"/><Relationship Id="rId25" Type="http://schemas.openxmlformats.org/officeDocument/2006/relationships/tags" Target="../tags/tag989.xml"/><Relationship Id="rId33" Type="http://schemas.openxmlformats.org/officeDocument/2006/relationships/tags" Target="../tags/tag997.xml"/><Relationship Id="rId38" Type="http://schemas.openxmlformats.org/officeDocument/2006/relationships/tags" Target="../tags/tag1002.xml"/><Relationship Id="rId46" Type="http://schemas.openxmlformats.org/officeDocument/2006/relationships/tags" Target="../tags/tag1010.xml"/><Relationship Id="rId59" Type="http://schemas.openxmlformats.org/officeDocument/2006/relationships/tags" Target="../tags/tag1023.xml"/><Relationship Id="rId67" Type="http://schemas.openxmlformats.org/officeDocument/2006/relationships/tags" Target="../tags/tag1031.xml"/><Relationship Id="rId20" Type="http://schemas.openxmlformats.org/officeDocument/2006/relationships/tags" Target="../tags/tag984.xml"/><Relationship Id="rId41" Type="http://schemas.openxmlformats.org/officeDocument/2006/relationships/tags" Target="../tags/tag1005.xml"/><Relationship Id="rId54" Type="http://schemas.openxmlformats.org/officeDocument/2006/relationships/tags" Target="../tags/tag1018.xml"/><Relationship Id="rId62" Type="http://schemas.openxmlformats.org/officeDocument/2006/relationships/tags" Target="../tags/tag1026.xml"/><Relationship Id="rId70" Type="http://schemas.openxmlformats.org/officeDocument/2006/relationships/tags" Target="../tags/tag1034.xml"/><Relationship Id="rId75" Type="http://schemas.openxmlformats.org/officeDocument/2006/relationships/tags" Target="../tags/tag1039.xml"/><Relationship Id="rId83" Type="http://schemas.openxmlformats.org/officeDocument/2006/relationships/tags" Target="../tags/tag1047.xml"/><Relationship Id="rId88" Type="http://schemas.openxmlformats.org/officeDocument/2006/relationships/slideLayout" Target="../slideLayouts/slideLayout3.xml"/><Relationship Id="rId91" Type="http://schemas.openxmlformats.org/officeDocument/2006/relationships/chart" Target="../charts/chart22.xml"/><Relationship Id="rId1" Type="http://schemas.openxmlformats.org/officeDocument/2006/relationships/tags" Target="../tags/tag965.xml"/><Relationship Id="rId6" Type="http://schemas.openxmlformats.org/officeDocument/2006/relationships/tags" Target="../tags/tag970.xml"/><Relationship Id="rId15" Type="http://schemas.openxmlformats.org/officeDocument/2006/relationships/tags" Target="../tags/tag979.xml"/><Relationship Id="rId23" Type="http://schemas.openxmlformats.org/officeDocument/2006/relationships/tags" Target="../tags/tag987.xml"/><Relationship Id="rId28" Type="http://schemas.openxmlformats.org/officeDocument/2006/relationships/tags" Target="../tags/tag992.xml"/><Relationship Id="rId36" Type="http://schemas.openxmlformats.org/officeDocument/2006/relationships/tags" Target="../tags/tag1000.xml"/><Relationship Id="rId49" Type="http://schemas.openxmlformats.org/officeDocument/2006/relationships/tags" Target="../tags/tag1013.xml"/><Relationship Id="rId57" Type="http://schemas.openxmlformats.org/officeDocument/2006/relationships/tags" Target="../tags/tag1021.xml"/><Relationship Id="rId10" Type="http://schemas.openxmlformats.org/officeDocument/2006/relationships/tags" Target="../tags/tag974.xml"/><Relationship Id="rId31" Type="http://schemas.openxmlformats.org/officeDocument/2006/relationships/tags" Target="../tags/tag995.xml"/><Relationship Id="rId44" Type="http://schemas.openxmlformats.org/officeDocument/2006/relationships/tags" Target="../tags/tag1008.xml"/><Relationship Id="rId52" Type="http://schemas.openxmlformats.org/officeDocument/2006/relationships/tags" Target="../tags/tag1016.xml"/><Relationship Id="rId60" Type="http://schemas.openxmlformats.org/officeDocument/2006/relationships/tags" Target="../tags/tag1024.xml"/><Relationship Id="rId65" Type="http://schemas.openxmlformats.org/officeDocument/2006/relationships/tags" Target="../tags/tag1029.xml"/><Relationship Id="rId73" Type="http://schemas.openxmlformats.org/officeDocument/2006/relationships/tags" Target="../tags/tag1037.xml"/><Relationship Id="rId78" Type="http://schemas.openxmlformats.org/officeDocument/2006/relationships/tags" Target="../tags/tag1042.xml"/><Relationship Id="rId81" Type="http://schemas.openxmlformats.org/officeDocument/2006/relationships/tags" Target="../tags/tag1045.xml"/><Relationship Id="rId86" Type="http://schemas.openxmlformats.org/officeDocument/2006/relationships/tags" Target="../tags/tag1050.xml"/><Relationship Id="rId4" Type="http://schemas.openxmlformats.org/officeDocument/2006/relationships/tags" Target="../tags/tag968.xml"/><Relationship Id="rId9" Type="http://schemas.openxmlformats.org/officeDocument/2006/relationships/tags" Target="../tags/tag973.xml"/><Relationship Id="rId13" Type="http://schemas.openxmlformats.org/officeDocument/2006/relationships/tags" Target="../tags/tag977.xml"/><Relationship Id="rId18" Type="http://schemas.openxmlformats.org/officeDocument/2006/relationships/tags" Target="../tags/tag982.xml"/><Relationship Id="rId39" Type="http://schemas.openxmlformats.org/officeDocument/2006/relationships/tags" Target="../tags/tag1003.xml"/><Relationship Id="rId34" Type="http://schemas.openxmlformats.org/officeDocument/2006/relationships/tags" Target="../tags/tag998.xml"/><Relationship Id="rId50" Type="http://schemas.openxmlformats.org/officeDocument/2006/relationships/tags" Target="../tags/tag1014.xml"/><Relationship Id="rId55" Type="http://schemas.openxmlformats.org/officeDocument/2006/relationships/tags" Target="../tags/tag1019.xml"/><Relationship Id="rId76" Type="http://schemas.openxmlformats.org/officeDocument/2006/relationships/tags" Target="../tags/tag1040.xml"/><Relationship Id="rId7" Type="http://schemas.openxmlformats.org/officeDocument/2006/relationships/tags" Target="../tags/tag971.xml"/><Relationship Id="rId71" Type="http://schemas.openxmlformats.org/officeDocument/2006/relationships/tags" Target="../tags/tag1035.xml"/><Relationship Id="rId92" Type="http://schemas.openxmlformats.org/officeDocument/2006/relationships/chart" Target="../charts/chart23.xml"/><Relationship Id="rId2" Type="http://schemas.openxmlformats.org/officeDocument/2006/relationships/tags" Target="../tags/tag966.xml"/><Relationship Id="rId29" Type="http://schemas.openxmlformats.org/officeDocument/2006/relationships/tags" Target="../tags/tag993.xml"/><Relationship Id="rId24" Type="http://schemas.openxmlformats.org/officeDocument/2006/relationships/tags" Target="../tags/tag988.xml"/><Relationship Id="rId40" Type="http://schemas.openxmlformats.org/officeDocument/2006/relationships/tags" Target="../tags/tag1004.xml"/><Relationship Id="rId45" Type="http://schemas.openxmlformats.org/officeDocument/2006/relationships/tags" Target="../tags/tag1009.xml"/><Relationship Id="rId66" Type="http://schemas.openxmlformats.org/officeDocument/2006/relationships/tags" Target="../tags/tag1030.xml"/><Relationship Id="rId87" Type="http://schemas.openxmlformats.org/officeDocument/2006/relationships/tags" Target="../tags/tag1051.xml"/><Relationship Id="rId61" Type="http://schemas.openxmlformats.org/officeDocument/2006/relationships/tags" Target="../tags/tag1025.xml"/><Relationship Id="rId82" Type="http://schemas.openxmlformats.org/officeDocument/2006/relationships/tags" Target="../tags/tag1046.xml"/><Relationship Id="rId19" Type="http://schemas.openxmlformats.org/officeDocument/2006/relationships/tags" Target="../tags/tag983.xml"/></Relationships>
</file>

<file path=ppt/slides/_rels/slide45.xml.rels><?xml version="1.0" encoding="UTF-8" standalone="yes"?>
<Relationships xmlns="http://schemas.openxmlformats.org/package/2006/relationships"><Relationship Id="rId13" Type="http://schemas.openxmlformats.org/officeDocument/2006/relationships/tags" Target="../tags/tag1064.xml"/><Relationship Id="rId18" Type="http://schemas.openxmlformats.org/officeDocument/2006/relationships/tags" Target="../tags/tag1069.xml"/><Relationship Id="rId26" Type="http://schemas.openxmlformats.org/officeDocument/2006/relationships/tags" Target="../tags/tag1077.xml"/><Relationship Id="rId39" Type="http://schemas.openxmlformats.org/officeDocument/2006/relationships/tags" Target="../tags/tag1090.xml"/><Relationship Id="rId21" Type="http://schemas.openxmlformats.org/officeDocument/2006/relationships/tags" Target="../tags/tag1072.xml"/><Relationship Id="rId34" Type="http://schemas.openxmlformats.org/officeDocument/2006/relationships/tags" Target="../tags/tag1085.xml"/><Relationship Id="rId42" Type="http://schemas.openxmlformats.org/officeDocument/2006/relationships/tags" Target="../tags/tag1093.xml"/><Relationship Id="rId47" Type="http://schemas.openxmlformats.org/officeDocument/2006/relationships/tags" Target="../tags/tag1098.xml"/><Relationship Id="rId50" Type="http://schemas.openxmlformats.org/officeDocument/2006/relationships/tags" Target="../tags/tag1101.xml"/><Relationship Id="rId55" Type="http://schemas.openxmlformats.org/officeDocument/2006/relationships/image" Target="../media/image1.emf"/><Relationship Id="rId7" Type="http://schemas.openxmlformats.org/officeDocument/2006/relationships/tags" Target="../tags/tag1058.xml"/><Relationship Id="rId2" Type="http://schemas.openxmlformats.org/officeDocument/2006/relationships/tags" Target="../tags/tag1053.xml"/><Relationship Id="rId16" Type="http://schemas.openxmlformats.org/officeDocument/2006/relationships/tags" Target="../tags/tag1067.xml"/><Relationship Id="rId29" Type="http://schemas.openxmlformats.org/officeDocument/2006/relationships/tags" Target="../tags/tag1080.xml"/><Relationship Id="rId11" Type="http://schemas.openxmlformats.org/officeDocument/2006/relationships/tags" Target="../tags/tag1062.xml"/><Relationship Id="rId24" Type="http://schemas.openxmlformats.org/officeDocument/2006/relationships/tags" Target="../tags/tag1075.xml"/><Relationship Id="rId32" Type="http://schemas.openxmlformats.org/officeDocument/2006/relationships/tags" Target="../tags/tag1083.xml"/><Relationship Id="rId37" Type="http://schemas.openxmlformats.org/officeDocument/2006/relationships/tags" Target="../tags/tag1088.xml"/><Relationship Id="rId40" Type="http://schemas.openxmlformats.org/officeDocument/2006/relationships/tags" Target="../tags/tag1091.xml"/><Relationship Id="rId45" Type="http://schemas.openxmlformats.org/officeDocument/2006/relationships/tags" Target="../tags/tag1096.xml"/><Relationship Id="rId53" Type="http://schemas.openxmlformats.org/officeDocument/2006/relationships/slideLayout" Target="../slideLayouts/slideLayout3.xml"/><Relationship Id="rId5" Type="http://schemas.openxmlformats.org/officeDocument/2006/relationships/tags" Target="../tags/tag1056.xml"/><Relationship Id="rId10" Type="http://schemas.openxmlformats.org/officeDocument/2006/relationships/tags" Target="../tags/tag1061.xml"/><Relationship Id="rId19" Type="http://schemas.openxmlformats.org/officeDocument/2006/relationships/tags" Target="../tags/tag1070.xml"/><Relationship Id="rId31" Type="http://schemas.openxmlformats.org/officeDocument/2006/relationships/tags" Target="../tags/tag1082.xml"/><Relationship Id="rId44" Type="http://schemas.openxmlformats.org/officeDocument/2006/relationships/tags" Target="../tags/tag1095.xml"/><Relationship Id="rId52" Type="http://schemas.openxmlformats.org/officeDocument/2006/relationships/tags" Target="../tags/tag1103.xml"/><Relationship Id="rId4" Type="http://schemas.openxmlformats.org/officeDocument/2006/relationships/tags" Target="../tags/tag1055.xml"/><Relationship Id="rId9" Type="http://schemas.openxmlformats.org/officeDocument/2006/relationships/tags" Target="../tags/tag1060.xml"/><Relationship Id="rId14" Type="http://schemas.openxmlformats.org/officeDocument/2006/relationships/tags" Target="../tags/tag1065.xml"/><Relationship Id="rId22" Type="http://schemas.openxmlformats.org/officeDocument/2006/relationships/tags" Target="../tags/tag1073.xml"/><Relationship Id="rId27" Type="http://schemas.openxmlformats.org/officeDocument/2006/relationships/tags" Target="../tags/tag1078.xml"/><Relationship Id="rId30" Type="http://schemas.openxmlformats.org/officeDocument/2006/relationships/tags" Target="../tags/tag1081.xml"/><Relationship Id="rId35" Type="http://schemas.openxmlformats.org/officeDocument/2006/relationships/tags" Target="../tags/tag1086.xml"/><Relationship Id="rId43" Type="http://schemas.openxmlformats.org/officeDocument/2006/relationships/tags" Target="../tags/tag1094.xml"/><Relationship Id="rId48" Type="http://schemas.openxmlformats.org/officeDocument/2006/relationships/tags" Target="../tags/tag1099.xml"/><Relationship Id="rId56" Type="http://schemas.openxmlformats.org/officeDocument/2006/relationships/chart" Target="../charts/chart24.xml"/><Relationship Id="rId8" Type="http://schemas.openxmlformats.org/officeDocument/2006/relationships/tags" Target="../tags/tag1059.xml"/><Relationship Id="rId51" Type="http://schemas.openxmlformats.org/officeDocument/2006/relationships/tags" Target="../tags/tag1102.xml"/><Relationship Id="rId3" Type="http://schemas.openxmlformats.org/officeDocument/2006/relationships/tags" Target="../tags/tag1054.xml"/><Relationship Id="rId12" Type="http://schemas.openxmlformats.org/officeDocument/2006/relationships/tags" Target="../tags/tag1063.xml"/><Relationship Id="rId17" Type="http://schemas.openxmlformats.org/officeDocument/2006/relationships/tags" Target="../tags/tag1068.xml"/><Relationship Id="rId25" Type="http://schemas.openxmlformats.org/officeDocument/2006/relationships/tags" Target="../tags/tag1076.xml"/><Relationship Id="rId33" Type="http://schemas.openxmlformats.org/officeDocument/2006/relationships/tags" Target="../tags/tag1084.xml"/><Relationship Id="rId38" Type="http://schemas.openxmlformats.org/officeDocument/2006/relationships/tags" Target="../tags/tag1089.xml"/><Relationship Id="rId46" Type="http://schemas.openxmlformats.org/officeDocument/2006/relationships/tags" Target="../tags/tag1097.xml"/><Relationship Id="rId20" Type="http://schemas.openxmlformats.org/officeDocument/2006/relationships/tags" Target="../tags/tag1071.xml"/><Relationship Id="rId41" Type="http://schemas.openxmlformats.org/officeDocument/2006/relationships/tags" Target="../tags/tag1092.xml"/><Relationship Id="rId54" Type="http://schemas.openxmlformats.org/officeDocument/2006/relationships/oleObject" Target="../embeddings/oleObject26.bin"/><Relationship Id="rId1" Type="http://schemas.openxmlformats.org/officeDocument/2006/relationships/tags" Target="../tags/tag1052.xml"/><Relationship Id="rId6" Type="http://schemas.openxmlformats.org/officeDocument/2006/relationships/tags" Target="../tags/tag1057.xml"/><Relationship Id="rId15" Type="http://schemas.openxmlformats.org/officeDocument/2006/relationships/tags" Target="../tags/tag1066.xml"/><Relationship Id="rId23" Type="http://schemas.openxmlformats.org/officeDocument/2006/relationships/tags" Target="../tags/tag1074.xml"/><Relationship Id="rId28" Type="http://schemas.openxmlformats.org/officeDocument/2006/relationships/tags" Target="../tags/tag1079.xml"/><Relationship Id="rId36" Type="http://schemas.openxmlformats.org/officeDocument/2006/relationships/tags" Target="../tags/tag1087.xml"/><Relationship Id="rId49" Type="http://schemas.openxmlformats.org/officeDocument/2006/relationships/tags" Target="../tags/tag110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tags" Target="../tags/tag1111.xml"/><Relationship Id="rId13" Type="http://schemas.openxmlformats.org/officeDocument/2006/relationships/tags" Target="../tags/tag1116.xml"/><Relationship Id="rId18" Type="http://schemas.openxmlformats.org/officeDocument/2006/relationships/chart" Target="../charts/chart25.xml"/><Relationship Id="rId3" Type="http://schemas.openxmlformats.org/officeDocument/2006/relationships/tags" Target="../tags/tag1106.xml"/><Relationship Id="rId7" Type="http://schemas.openxmlformats.org/officeDocument/2006/relationships/tags" Target="../tags/tag1110.xml"/><Relationship Id="rId12" Type="http://schemas.openxmlformats.org/officeDocument/2006/relationships/tags" Target="../tags/tag1115.xml"/><Relationship Id="rId17" Type="http://schemas.openxmlformats.org/officeDocument/2006/relationships/image" Target="../media/image18.emf"/><Relationship Id="rId2" Type="http://schemas.openxmlformats.org/officeDocument/2006/relationships/tags" Target="../tags/tag1105.xml"/><Relationship Id="rId16" Type="http://schemas.openxmlformats.org/officeDocument/2006/relationships/oleObject" Target="../embeddings/oleObject27.bin"/><Relationship Id="rId1" Type="http://schemas.openxmlformats.org/officeDocument/2006/relationships/tags" Target="../tags/tag1104.xml"/><Relationship Id="rId6" Type="http://schemas.openxmlformats.org/officeDocument/2006/relationships/tags" Target="../tags/tag1109.xml"/><Relationship Id="rId11" Type="http://schemas.openxmlformats.org/officeDocument/2006/relationships/tags" Target="../tags/tag1114.xml"/><Relationship Id="rId5" Type="http://schemas.openxmlformats.org/officeDocument/2006/relationships/tags" Target="../tags/tag1108.xml"/><Relationship Id="rId15" Type="http://schemas.openxmlformats.org/officeDocument/2006/relationships/slideLayout" Target="../slideLayouts/slideLayout3.xml"/><Relationship Id="rId10" Type="http://schemas.openxmlformats.org/officeDocument/2006/relationships/tags" Target="../tags/tag1113.xml"/><Relationship Id="rId4" Type="http://schemas.openxmlformats.org/officeDocument/2006/relationships/tags" Target="../tags/tag1107.xml"/><Relationship Id="rId9" Type="http://schemas.openxmlformats.org/officeDocument/2006/relationships/tags" Target="../tags/tag1112.xml"/><Relationship Id="rId14" Type="http://schemas.openxmlformats.org/officeDocument/2006/relationships/tags" Target="../tags/tag1117.xml"/></Relationships>
</file>

<file path=ppt/slides/_rels/slide51.xml.rels><?xml version="1.0" encoding="UTF-8" standalone="yes"?>
<Relationships xmlns="http://schemas.openxmlformats.org/package/2006/relationships"><Relationship Id="rId26" Type="http://schemas.openxmlformats.org/officeDocument/2006/relationships/tags" Target="../tags/tag1143.xml"/><Relationship Id="rId21" Type="http://schemas.openxmlformats.org/officeDocument/2006/relationships/tags" Target="../tags/tag1138.xml"/><Relationship Id="rId42" Type="http://schemas.openxmlformats.org/officeDocument/2006/relationships/tags" Target="../tags/tag1159.xml"/><Relationship Id="rId47" Type="http://schemas.openxmlformats.org/officeDocument/2006/relationships/tags" Target="../tags/tag1164.xml"/><Relationship Id="rId63" Type="http://schemas.openxmlformats.org/officeDocument/2006/relationships/tags" Target="../tags/tag1180.xml"/><Relationship Id="rId68" Type="http://schemas.openxmlformats.org/officeDocument/2006/relationships/tags" Target="../tags/tag1185.xml"/><Relationship Id="rId16" Type="http://schemas.openxmlformats.org/officeDocument/2006/relationships/tags" Target="../tags/tag1133.xml"/><Relationship Id="rId11" Type="http://schemas.openxmlformats.org/officeDocument/2006/relationships/tags" Target="../tags/tag1128.xml"/><Relationship Id="rId24" Type="http://schemas.openxmlformats.org/officeDocument/2006/relationships/tags" Target="../tags/tag1141.xml"/><Relationship Id="rId32" Type="http://schemas.openxmlformats.org/officeDocument/2006/relationships/tags" Target="../tags/tag1149.xml"/><Relationship Id="rId37" Type="http://schemas.openxmlformats.org/officeDocument/2006/relationships/tags" Target="../tags/tag1154.xml"/><Relationship Id="rId40" Type="http://schemas.openxmlformats.org/officeDocument/2006/relationships/tags" Target="../tags/tag1157.xml"/><Relationship Id="rId45" Type="http://schemas.openxmlformats.org/officeDocument/2006/relationships/tags" Target="../tags/tag1162.xml"/><Relationship Id="rId53" Type="http://schemas.openxmlformats.org/officeDocument/2006/relationships/tags" Target="../tags/tag1170.xml"/><Relationship Id="rId58" Type="http://schemas.openxmlformats.org/officeDocument/2006/relationships/tags" Target="../tags/tag1175.xml"/><Relationship Id="rId66" Type="http://schemas.openxmlformats.org/officeDocument/2006/relationships/tags" Target="../tags/tag1183.xml"/><Relationship Id="rId74" Type="http://schemas.openxmlformats.org/officeDocument/2006/relationships/tags" Target="../tags/tag1191.xml"/><Relationship Id="rId79" Type="http://schemas.openxmlformats.org/officeDocument/2006/relationships/chart" Target="../charts/chart26.xml"/><Relationship Id="rId5" Type="http://schemas.openxmlformats.org/officeDocument/2006/relationships/tags" Target="../tags/tag1122.xml"/><Relationship Id="rId61" Type="http://schemas.openxmlformats.org/officeDocument/2006/relationships/tags" Target="../tags/tag1178.xml"/><Relationship Id="rId19" Type="http://schemas.openxmlformats.org/officeDocument/2006/relationships/tags" Target="../tags/tag1136.xml"/><Relationship Id="rId14" Type="http://schemas.openxmlformats.org/officeDocument/2006/relationships/tags" Target="../tags/tag1131.xml"/><Relationship Id="rId22" Type="http://schemas.openxmlformats.org/officeDocument/2006/relationships/tags" Target="../tags/tag1139.xml"/><Relationship Id="rId27" Type="http://schemas.openxmlformats.org/officeDocument/2006/relationships/tags" Target="../tags/tag1144.xml"/><Relationship Id="rId30" Type="http://schemas.openxmlformats.org/officeDocument/2006/relationships/tags" Target="../tags/tag1147.xml"/><Relationship Id="rId35" Type="http://schemas.openxmlformats.org/officeDocument/2006/relationships/tags" Target="../tags/tag1152.xml"/><Relationship Id="rId43" Type="http://schemas.openxmlformats.org/officeDocument/2006/relationships/tags" Target="../tags/tag1160.xml"/><Relationship Id="rId48" Type="http://schemas.openxmlformats.org/officeDocument/2006/relationships/tags" Target="../tags/tag1165.xml"/><Relationship Id="rId56" Type="http://schemas.openxmlformats.org/officeDocument/2006/relationships/tags" Target="../tags/tag1173.xml"/><Relationship Id="rId64" Type="http://schemas.openxmlformats.org/officeDocument/2006/relationships/tags" Target="../tags/tag1181.xml"/><Relationship Id="rId69" Type="http://schemas.openxmlformats.org/officeDocument/2006/relationships/tags" Target="../tags/tag1186.xml"/><Relationship Id="rId77" Type="http://schemas.openxmlformats.org/officeDocument/2006/relationships/oleObject" Target="../embeddings/oleObject28.bin"/><Relationship Id="rId8" Type="http://schemas.openxmlformats.org/officeDocument/2006/relationships/tags" Target="../tags/tag1125.xml"/><Relationship Id="rId51" Type="http://schemas.openxmlformats.org/officeDocument/2006/relationships/tags" Target="../tags/tag1168.xml"/><Relationship Id="rId72" Type="http://schemas.openxmlformats.org/officeDocument/2006/relationships/tags" Target="../tags/tag1189.xml"/><Relationship Id="rId80" Type="http://schemas.openxmlformats.org/officeDocument/2006/relationships/chart" Target="../charts/chart27.xml"/><Relationship Id="rId3" Type="http://schemas.openxmlformats.org/officeDocument/2006/relationships/tags" Target="../tags/tag1120.xml"/><Relationship Id="rId12" Type="http://schemas.openxmlformats.org/officeDocument/2006/relationships/tags" Target="../tags/tag1129.xml"/><Relationship Id="rId17" Type="http://schemas.openxmlformats.org/officeDocument/2006/relationships/tags" Target="../tags/tag1134.xml"/><Relationship Id="rId25" Type="http://schemas.openxmlformats.org/officeDocument/2006/relationships/tags" Target="../tags/tag1142.xml"/><Relationship Id="rId33" Type="http://schemas.openxmlformats.org/officeDocument/2006/relationships/tags" Target="../tags/tag1150.xml"/><Relationship Id="rId38" Type="http://schemas.openxmlformats.org/officeDocument/2006/relationships/tags" Target="../tags/tag1155.xml"/><Relationship Id="rId46" Type="http://schemas.openxmlformats.org/officeDocument/2006/relationships/tags" Target="../tags/tag1163.xml"/><Relationship Id="rId59" Type="http://schemas.openxmlformats.org/officeDocument/2006/relationships/tags" Target="../tags/tag1176.xml"/><Relationship Id="rId67" Type="http://schemas.openxmlformats.org/officeDocument/2006/relationships/tags" Target="../tags/tag1184.xml"/><Relationship Id="rId20" Type="http://schemas.openxmlformats.org/officeDocument/2006/relationships/tags" Target="../tags/tag1137.xml"/><Relationship Id="rId41" Type="http://schemas.openxmlformats.org/officeDocument/2006/relationships/tags" Target="../tags/tag1158.xml"/><Relationship Id="rId54" Type="http://schemas.openxmlformats.org/officeDocument/2006/relationships/tags" Target="../tags/tag1171.xml"/><Relationship Id="rId62" Type="http://schemas.openxmlformats.org/officeDocument/2006/relationships/tags" Target="../tags/tag1179.xml"/><Relationship Id="rId70" Type="http://schemas.openxmlformats.org/officeDocument/2006/relationships/tags" Target="../tags/tag1187.xml"/><Relationship Id="rId75" Type="http://schemas.openxmlformats.org/officeDocument/2006/relationships/tags" Target="../tags/tag1192.xml"/><Relationship Id="rId1" Type="http://schemas.openxmlformats.org/officeDocument/2006/relationships/tags" Target="../tags/tag1118.xml"/><Relationship Id="rId6" Type="http://schemas.openxmlformats.org/officeDocument/2006/relationships/tags" Target="../tags/tag1123.xml"/><Relationship Id="rId15" Type="http://schemas.openxmlformats.org/officeDocument/2006/relationships/tags" Target="../tags/tag1132.xml"/><Relationship Id="rId23" Type="http://schemas.openxmlformats.org/officeDocument/2006/relationships/tags" Target="../tags/tag1140.xml"/><Relationship Id="rId28" Type="http://schemas.openxmlformats.org/officeDocument/2006/relationships/tags" Target="../tags/tag1145.xml"/><Relationship Id="rId36" Type="http://schemas.openxmlformats.org/officeDocument/2006/relationships/tags" Target="../tags/tag1153.xml"/><Relationship Id="rId49" Type="http://schemas.openxmlformats.org/officeDocument/2006/relationships/tags" Target="../tags/tag1166.xml"/><Relationship Id="rId57" Type="http://schemas.openxmlformats.org/officeDocument/2006/relationships/tags" Target="../tags/tag1174.xml"/><Relationship Id="rId10" Type="http://schemas.openxmlformats.org/officeDocument/2006/relationships/tags" Target="../tags/tag1127.xml"/><Relationship Id="rId31" Type="http://schemas.openxmlformats.org/officeDocument/2006/relationships/tags" Target="../tags/tag1148.xml"/><Relationship Id="rId44" Type="http://schemas.openxmlformats.org/officeDocument/2006/relationships/tags" Target="../tags/tag1161.xml"/><Relationship Id="rId52" Type="http://schemas.openxmlformats.org/officeDocument/2006/relationships/tags" Target="../tags/tag1169.xml"/><Relationship Id="rId60" Type="http://schemas.openxmlformats.org/officeDocument/2006/relationships/tags" Target="../tags/tag1177.xml"/><Relationship Id="rId65" Type="http://schemas.openxmlformats.org/officeDocument/2006/relationships/tags" Target="../tags/tag1182.xml"/><Relationship Id="rId73" Type="http://schemas.openxmlformats.org/officeDocument/2006/relationships/tags" Target="../tags/tag1190.xml"/><Relationship Id="rId78" Type="http://schemas.openxmlformats.org/officeDocument/2006/relationships/image" Target="../media/image18.emf"/><Relationship Id="rId4" Type="http://schemas.openxmlformats.org/officeDocument/2006/relationships/tags" Target="../tags/tag1121.xml"/><Relationship Id="rId9" Type="http://schemas.openxmlformats.org/officeDocument/2006/relationships/tags" Target="../tags/tag1126.xml"/><Relationship Id="rId13" Type="http://schemas.openxmlformats.org/officeDocument/2006/relationships/tags" Target="../tags/tag1130.xml"/><Relationship Id="rId18" Type="http://schemas.openxmlformats.org/officeDocument/2006/relationships/tags" Target="../tags/tag1135.xml"/><Relationship Id="rId39" Type="http://schemas.openxmlformats.org/officeDocument/2006/relationships/tags" Target="../tags/tag1156.xml"/><Relationship Id="rId34" Type="http://schemas.openxmlformats.org/officeDocument/2006/relationships/tags" Target="../tags/tag1151.xml"/><Relationship Id="rId50" Type="http://schemas.openxmlformats.org/officeDocument/2006/relationships/tags" Target="../tags/tag1167.xml"/><Relationship Id="rId55" Type="http://schemas.openxmlformats.org/officeDocument/2006/relationships/tags" Target="../tags/tag1172.xml"/><Relationship Id="rId76" Type="http://schemas.openxmlformats.org/officeDocument/2006/relationships/slideLayout" Target="../slideLayouts/slideLayout3.xml"/><Relationship Id="rId7" Type="http://schemas.openxmlformats.org/officeDocument/2006/relationships/tags" Target="../tags/tag1124.xml"/><Relationship Id="rId71" Type="http://schemas.openxmlformats.org/officeDocument/2006/relationships/tags" Target="../tags/tag1188.xml"/><Relationship Id="rId2" Type="http://schemas.openxmlformats.org/officeDocument/2006/relationships/tags" Target="../tags/tag1119.xml"/><Relationship Id="rId29" Type="http://schemas.openxmlformats.org/officeDocument/2006/relationships/tags" Target="../tags/tag11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1193.xml"/><Relationship Id="rId4" Type="http://schemas.openxmlformats.org/officeDocument/2006/relationships/image" Target="../media/image26.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1194.xml"/><Relationship Id="rId4" Type="http://schemas.openxmlformats.org/officeDocument/2006/relationships/image" Target="../media/image26.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96.xml"/><Relationship Id="rId1" Type="http://schemas.openxmlformats.org/officeDocument/2006/relationships/tags" Target="../tags/tag1195.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98.xml"/><Relationship Id="rId1" Type="http://schemas.openxmlformats.org/officeDocument/2006/relationships/tags" Target="../tags/tag1197.xml"/><Relationship Id="rId5" Type="http://schemas.openxmlformats.org/officeDocument/2006/relationships/image" Target="../media/image22.emf"/><Relationship Id="rId4" Type="http://schemas.openxmlformats.org/officeDocument/2006/relationships/oleObject" Target="../embeddings/oleObject31.bin"/></Relationships>
</file>

<file path=ppt/slides/_rels/slide6.xml.rels><?xml version="1.0" encoding="UTF-8" standalone="yes"?>
<Relationships xmlns="http://schemas.openxmlformats.org/package/2006/relationships"><Relationship Id="rId117" Type="http://schemas.openxmlformats.org/officeDocument/2006/relationships/tags" Target="../tags/tag129.xml"/><Relationship Id="rId21" Type="http://schemas.openxmlformats.org/officeDocument/2006/relationships/tags" Target="../tags/tag33.xml"/><Relationship Id="rId42" Type="http://schemas.openxmlformats.org/officeDocument/2006/relationships/tags" Target="../tags/tag54.xml"/><Relationship Id="rId63" Type="http://schemas.openxmlformats.org/officeDocument/2006/relationships/tags" Target="../tags/tag75.xml"/><Relationship Id="rId84" Type="http://schemas.openxmlformats.org/officeDocument/2006/relationships/tags" Target="../tags/tag96.xml"/><Relationship Id="rId138" Type="http://schemas.openxmlformats.org/officeDocument/2006/relationships/tags" Target="../tags/tag150.xml"/><Relationship Id="rId159" Type="http://schemas.openxmlformats.org/officeDocument/2006/relationships/tags" Target="../tags/tag171.xml"/><Relationship Id="rId170" Type="http://schemas.openxmlformats.org/officeDocument/2006/relationships/tags" Target="../tags/tag182.xml"/><Relationship Id="rId107" Type="http://schemas.openxmlformats.org/officeDocument/2006/relationships/tags" Target="../tags/tag119.xml"/><Relationship Id="rId11" Type="http://schemas.openxmlformats.org/officeDocument/2006/relationships/tags" Target="../tags/tag23.xml"/><Relationship Id="rId32" Type="http://schemas.openxmlformats.org/officeDocument/2006/relationships/tags" Target="../tags/tag44.xml"/><Relationship Id="rId53" Type="http://schemas.openxmlformats.org/officeDocument/2006/relationships/tags" Target="../tags/tag65.xml"/><Relationship Id="rId74" Type="http://schemas.openxmlformats.org/officeDocument/2006/relationships/tags" Target="../tags/tag86.xml"/><Relationship Id="rId128" Type="http://schemas.openxmlformats.org/officeDocument/2006/relationships/tags" Target="../tags/tag140.xml"/><Relationship Id="rId149" Type="http://schemas.openxmlformats.org/officeDocument/2006/relationships/tags" Target="../tags/tag161.xml"/><Relationship Id="rId5" Type="http://schemas.openxmlformats.org/officeDocument/2006/relationships/tags" Target="../tags/tag17.xml"/><Relationship Id="rId95" Type="http://schemas.openxmlformats.org/officeDocument/2006/relationships/tags" Target="../tags/tag107.xml"/><Relationship Id="rId160" Type="http://schemas.openxmlformats.org/officeDocument/2006/relationships/tags" Target="../tags/tag172.xml"/><Relationship Id="rId22" Type="http://schemas.openxmlformats.org/officeDocument/2006/relationships/tags" Target="../tags/tag34.xml"/><Relationship Id="rId43" Type="http://schemas.openxmlformats.org/officeDocument/2006/relationships/tags" Target="../tags/tag55.xml"/><Relationship Id="rId64" Type="http://schemas.openxmlformats.org/officeDocument/2006/relationships/tags" Target="../tags/tag76.xml"/><Relationship Id="rId118" Type="http://schemas.openxmlformats.org/officeDocument/2006/relationships/tags" Target="../tags/tag130.xml"/><Relationship Id="rId139" Type="http://schemas.openxmlformats.org/officeDocument/2006/relationships/tags" Target="../tags/tag151.xml"/><Relationship Id="rId85" Type="http://schemas.openxmlformats.org/officeDocument/2006/relationships/tags" Target="../tags/tag97.xml"/><Relationship Id="rId150" Type="http://schemas.openxmlformats.org/officeDocument/2006/relationships/tags" Target="../tags/tag162.xml"/><Relationship Id="rId171" Type="http://schemas.openxmlformats.org/officeDocument/2006/relationships/slideLayout" Target="../slideLayouts/slideLayout3.xml"/><Relationship Id="rId12" Type="http://schemas.openxmlformats.org/officeDocument/2006/relationships/tags" Target="../tags/tag24.xml"/><Relationship Id="rId33" Type="http://schemas.openxmlformats.org/officeDocument/2006/relationships/tags" Target="../tags/tag45.xml"/><Relationship Id="rId108" Type="http://schemas.openxmlformats.org/officeDocument/2006/relationships/tags" Target="../tags/tag120.xml"/><Relationship Id="rId129" Type="http://schemas.openxmlformats.org/officeDocument/2006/relationships/tags" Target="../tags/tag141.xml"/><Relationship Id="rId54" Type="http://schemas.openxmlformats.org/officeDocument/2006/relationships/tags" Target="../tags/tag66.xml"/><Relationship Id="rId75" Type="http://schemas.openxmlformats.org/officeDocument/2006/relationships/tags" Target="../tags/tag87.xml"/><Relationship Id="rId96" Type="http://schemas.openxmlformats.org/officeDocument/2006/relationships/tags" Target="../tags/tag108.xml"/><Relationship Id="rId140" Type="http://schemas.openxmlformats.org/officeDocument/2006/relationships/tags" Target="../tags/tag152.xml"/><Relationship Id="rId161" Type="http://schemas.openxmlformats.org/officeDocument/2006/relationships/tags" Target="../tags/tag173.xml"/><Relationship Id="rId1" Type="http://schemas.openxmlformats.org/officeDocument/2006/relationships/tags" Target="../tags/tag13.xml"/><Relationship Id="rId6" Type="http://schemas.openxmlformats.org/officeDocument/2006/relationships/tags" Target="../tags/tag18.xml"/><Relationship Id="rId23" Type="http://schemas.openxmlformats.org/officeDocument/2006/relationships/tags" Target="../tags/tag35.xml"/><Relationship Id="rId28" Type="http://schemas.openxmlformats.org/officeDocument/2006/relationships/tags" Target="../tags/tag40.xml"/><Relationship Id="rId49" Type="http://schemas.openxmlformats.org/officeDocument/2006/relationships/tags" Target="../tags/tag61.xml"/><Relationship Id="rId114" Type="http://schemas.openxmlformats.org/officeDocument/2006/relationships/tags" Target="../tags/tag126.xml"/><Relationship Id="rId119" Type="http://schemas.openxmlformats.org/officeDocument/2006/relationships/tags" Target="../tags/tag131.xml"/><Relationship Id="rId44" Type="http://schemas.openxmlformats.org/officeDocument/2006/relationships/tags" Target="../tags/tag56.xml"/><Relationship Id="rId60" Type="http://schemas.openxmlformats.org/officeDocument/2006/relationships/tags" Target="../tags/tag72.xml"/><Relationship Id="rId65" Type="http://schemas.openxmlformats.org/officeDocument/2006/relationships/tags" Target="../tags/tag77.xml"/><Relationship Id="rId81" Type="http://schemas.openxmlformats.org/officeDocument/2006/relationships/tags" Target="../tags/tag93.xml"/><Relationship Id="rId86" Type="http://schemas.openxmlformats.org/officeDocument/2006/relationships/tags" Target="../tags/tag98.xml"/><Relationship Id="rId130" Type="http://schemas.openxmlformats.org/officeDocument/2006/relationships/tags" Target="../tags/tag142.xml"/><Relationship Id="rId135" Type="http://schemas.openxmlformats.org/officeDocument/2006/relationships/tags" Target="../tags/tag147.xml"/><Relationship Id="rId151" Type="http://schemas.openxmlformats.org/officeDocument/2006/relationships/tags" Target="../tags/tag163.xml"/><Relationship Id="rId156" Type="http://schemas.openxmlformats.org/officeDocument/2006/relationships/tags" Target="../tags/tag168.xml"/><Relationship Id="rId172" Type="http://schemas.openxmlformats.org/officeDocument/2006/relationships/oleObject" Target="../embeddings/oleObject7.bin"/><Relationship Id="rId13" Type="http://schemas.openxmlformats.org/officeDocument/2006/relationships/tags" Target="../tags/tag25.xml"/><Relationship Id="rId18" Type="http://schemas.openxmlformats.org/officeDocument/2006/relationships/tags" Target="../tags/tag30.xml"/><Relationship Id="rId39" Type="http://schemas.openxmlformats.org/officeDocument/2006/relationships/tags" Target="../tags/tag51.xml"/><Relationship Id="rId109" Type="http://schemas.openxmlformats.org/officeDocument/2006/relationships/tags" Target="../tags/tag121.xml"/><Relationship Id="rId34" Type="http://schemas.openxmlformats.org/officeDocument/2006/relationships/tags" Target="../tags/tag46.xml"/><Relationship Id="rId50" Type="http://schemas.openxmlformats.org/officeDocument/2006/relationships/tags" Target="../tags/tag62.xml"/><Relationship Id="rId55" Type="http://schemas.openxmlformats.org/officeDocument/2006/relationships/tags" Target="../tags/tag67.xml"/><Relationship Id="rId76" Type="http://schemas.openxmlformats.org/officeDocument/2006/relationships/tags" Target="../tags/tag88.xml"/><Relationship Id="rId97" Type="http://schemas.openxmlformats.org/officeDocument/2006/relationships/tags" Target="../tags/tag109.xml"/><Relationship Id="rId104" Type="http://schemas.openxmlformats.org/officeDocument/2006/relationships/tags" Target="../tags/tag116.xml"/><Relationship Id="rId120" Type="http://schemas.openxmlformats.org/officeDocument/2006/relationships/tags" Target="../tags/tag132.xml"/><Relationship Id="rId125" Type="http://schemas.openxmlformats.org/officeDocument/2006/relationships/tags" Target="../tags/tag137.xml"/><Relationship Id="rId141" Type="http://schemas.openxmlformats.org/officeDocument/2006/relationships/tags" Target="../tags/tag153.xml"/><Relationship Id="rId146" Type="http://schemas.openxmlformats.org/officeDocument/2006/relationships/tags" Target="../tags/tag158.xml"/><Relationship Id="rId167" Type="http://schemas.openxmlformats.org/officeDocument/2006/relationships/tags" Target="../tags/tag179.xml"/><Relationship Id="rId7" Type="http://schemas.openxmlformats.org/officeDocument/2006/relationships/tags" Target="../tags/tag19.xml"/><Relationship Id="rId71" Type="http://schemas.openxmlformats.org/officeDocument/2006/relationships/tags" Target="../tags/tag83.xml"/><Relationship Id="rId92" Type="http://schemas.openxmlformats.org/officeDocument/2006/relationships/tags" Target="../tags/tag104.xml"/><Relationship Id="rId162" Type="http://schemas.openxmlformats.org/officeDocument/2006/relationships/tags" Target="../tags/tag174.xml"/><Relationship Id="rId2" Type="http://schemas.openxmlformats.org/officeDocument/2006/relationships/tags" Target="../tags/tag14.xml"/><Relationship Id="rId29" Type="http://schemas.openxmlformats.org/officeDocument/2006/relationships/tags" Target="../tags/tag41.xml"/><Relationship Id="rId24" Type="http://schemas.openxmlformats.org/officeDocument/2006/relationships/tags" Target="../tags/tag36.xml"/><Relationship Id="rId40" Type="http://schemas.openxmlformats.org/officeDocument/2006/relationships/tags" Target="../tags/tag52.xml"/><Relationship Id="rId45" Type="http://schemas.openxmlformats.org/officeDocument/2006/relationships/tags" Target="../tags/tag57.xml"/><Relationship Id="rId66" Type="http://schemas.openxmlformats.org/officeDocument/2006/relationships/tags" Target="../tags/tag78.xml"/><Relationship Id="rId87" Type="http://schemas.openxmlformats.org/officeDocument/2006/relationships/tags" Target="../tags/tag99.xml"/><Relationship Id="rId110" Type="http://schemas.openxmlformats.org/officeDocument/2006/relationships/tags" Target="../tags/tag122.xml"/><Relationship Id="rId115" Type="http://schemas.openxmlformats.org/officeDocument/2006/relationships/tags" Target="../tags/tag127.xml"/><Relationship Id="rId131" Type="http://schemas.openxmlformats.org/officeDocument/2006/relationships/tags" Target="../tags/tag143.xml"/><Relationship Id="rId136" Type="http://schemas.openxmlformats.org/officeDocument/2006/relationships/tags" Target="../tags/tag148.xml"/><Relationship Id="rId157" Type="http://schemas.openxmlformats.org/officeDocument/2006/relationships/tags" Target="../tags/tag169.xml"/><Relationship Id="rId61" Type="http://schemas.openxmlformats.org/officeDocument/2006/relationships/tags" Target="../tags/tag73.xml"/><Relationship Id="rId82" Type="http://schemas.openxmlformats.org/officeDocument/2006/relationships/tags" Target="../tags/tag94.xml"/><Relationship Id="rId152" Type="http://schemas.openxmlformats.org/officeDocument/2006/relationships/tags" Target="../tags/tag164.xml"/><Relationship Id="rId173" Type="http://schemas.openxmlformats.org/officeDocument/2006/relationships/image" Target="../media/image1.emf"/><Relationship Id="rId19" Type="http://schemas.openxmlformats.org/officeDocument/2006/relationships/tags" Target="../tags/tag31.xml"/><Relationship Id="rId14" Type="http://schemas.openxmlformats.org/officeDocument/2006/relationships/tags" Target="../tags/tag26.xml"/><Relationship Id="rId30" Type="http://schemas.openxmlformats.org/officeDocument/2006/relationships/tags" Target="../tags/tag42.xml"/><Relationship Id="rId35" Type="http://schemas.openxmlformats.org/officeDocument/2006/relationships/tags" Target="../tags/tag47.xml"/><Relationship Id="rId56" Type="http://schemas.openxmlformats.org/officeDocument/2006/relationships/tags" Target="../tags/tag68.xml"/><Relationship Id="rId77" Type="http://schemas.openxmlformats.org/officeDocument/2006/relationships/tags" Target="../tags/tag89.xml"/><Relationship Id="rId100" Type="http://schemas.openxmlformats.org/officeDocument/2006/relationships/tags" Target="../tags/tag112.xml"/><Relationship Id="rId105" Type="http://schemas.openxmlformats.org/officeDocument/2006/relationships/tags" Target="../tags/tag117.xml"/><Relationship Id="rId126" Type="http://schemas.openxmlformats.org/officeDocument/2006/relationships/tags" Target="../tags/tag138.xml"/><Relationship Id="rId147" Type="http://schemas.openxmlformats.org/officeDocument/2006/relationships/tags" Target="../tags/tag159.xml"/><Relationship Id="rId168" Type="http://schemas.openxmlformats.org/officeDocument/2006/relationships/tags" Target="../tags/tag180.xml"/><Relationship Id="rId8" Type="http://schemas.openxmlformats.org/officeDocument/2006/relationships/tags" Target="../tags/tag20.xml"/><Relationship Id="rId51" Type="http://schemas.openxmlformats.org/officeDocument/2006/relationships/tags" Target="../tags/tag63.xml"/><Relationship Id="rId72" Type="http://schemas.openxmlformats.org/officeDocument/2006/relationships/tags" Target="../tags/tag84.xml"/><Relationship Id="rId93" Type="http://schemas.openxmlformats.org/officeDocument/2006/relationships/tags" Target="../tags/tag105.xml"/><Relationship Id="rId98" Type="http://schemas.openxmlformats.org/officeDocument/2006/relationships/tags" Target="../tags/tag110.xml"/><Relationship Id="rId121" Type="http://schemas.openxmlformats.org/officeDocument/2006/relationships/tags" Target="../tags/tag133.xml"/><Relationship Id="rId142" Type="http://schemas.openxmlformats.org/officeDocument/2006/relationships/tags" Target="../tags/tag154.xml"/><Relationship Id="rId163" Type="http://schemas.openxmlformats.org/officeDocument/2006/relationships/tags" Target="../tags/tag175.xml"/><Relationship Id="rId3" Type="http://schemas.openxmlformats.org/officeDocument/2006/relationships/tags" Target="../tags/tag15.xml"/><Relationship Id="rId25" Type="http://schemas.openxmlformats.org/officeDocument/2006/relationships/tags" Target="../tags/tag37.xml"/><Relationship Id="rId46" Type="http://schemas.openxmlformats.org/officeDocument/2006/relationships/tags" Target="../tags/tag58.xml"/><Relationship Id="rId67" Type="http://schemas.openxmlformats.org/officeDocument/2006/relationships/tags" Target="../tags/tag79.xml"/><Relationship Id="rId116" Type="http://schemas.openxmlformats.org/officeDocument/2006/relationships/tags" Target="../tags/tag128.xml"/><Relationship Id="rId137" Type="http://schemas.openxmlformats.org/officeDocument/2006/relationships/tags" Target="../tags/tag149.xml"/><Relationship Id="rId158" Type="http://schemas.openxmlformats.org/officeDocument/2006/relationships/tags" Target="../tags/tag170.xml"/><Relationship Id="rId20" Type="http://schemas.openxmlformats.org/officeDocument/2006/relationships/tags" Target="../tags/tag32.xml"/><Relationship Id="rId41" Type="http://schemas.openxmlformats.org/officeDocument/2006/relationships/tags" Target="../tags/tag53.xml"/><Relationship Id="rId62" Type="http://schemas.openxmlformats.org/officeDocument/2006/relationships/tags" Target="../tags/tag74.xml"/><Relationship Id="rId83" Type="http://schemas.openxmlformats.org/officeDocument/2006/relationships/tags" Target="../tags/tag95.xml"/><Relationship Id="rId88" Type="http://schemas.openxmlformats.org/officeDocument/2006/relationships/tags" Target="../tags/tag100.xml"/><Relationship Id="rId111" Type="http://schemas.openxmlformats.org/officeDocument/2006/relationships/tags" Target="../tags/tag123.xml"/><Relationship Id="rId132" Type="http://schemas.openxmlformats.org/officeDocument/2006/relationships/tags" Target="../tags/tag144.xml"/><Relationship Id="rId153" Type="http://schemas.openxmlformats.org/officeDocument/2006/relationships/tags" Target="../tags/tag165.xml"/><Relationship Id="rId174" Type="http://schemas.openxmlformats.org/officeDocument/2006/relationships/chart" Target="../charts/chart1.xml"/><Relationship Id="rId15" Type="http://schemas.openxmlformats.org/officeDocument/2006/relationships/tags" Target="../tags/tag27.xml"/><Relationship Id="rId36" Type="http://schemas.openxmlformats.org/officeDocument/2006/relationships/tags" Target="../tags/tag48.xml"/><Relationship Id="rId57" Type="http://schemas.openxmlformats.org/officeDocument/2006/relationships/tags" Target="../tags/tag69.xml"/><Relationship Id="rId106" Type="http://schemas.openxmlformats.org/officeDocument/2006/relationships/tags" Target="../tags/tag118.xml"/><Relationship Id="rId127" Type="http://schemas.openxmlformats.org/officeDocument/2006/relationships/tags" Target="../tags/tag139.xml"/><Relationship Id="rId10" Type="http://schemas.openxmlformats.org/officeDocument/2006/relationships/tags" Target="../tags/tag22.xml"/><Relationship Id="rId31" Type="http://schemas.openxmlformats.org/officeDocument/2006/relationships/tags" Target="../tags/tag43.xml"/><Relationship Id="rId52" Type="http://schemas.openxmlformats.org/officeDocument/2006/relationships/tags" Target="../tags/tag64.xml"/><Relationship Id="rId73" Type="http://schemas.openxmlformats.org/officeDocument/2006/relationships/tags" Target="../tags/tag85.xml"/><Relationship Id="rId78" Type="http://schemas.openxmlformats.org/officeDocument/2006/relationships/tags" Target="../tags/tag90.xml"/><Relationship Id="rId94" Type="http://schemas.openxmlformats.org/officeDocument/2006/relationships/tags" Target="../tags/tag106.xml"/><Relationship Id="rId99" Type="http://schemas.openxmlformats.org/officeDocument/2006/relationships/tags" Target="../tags/tag111.xml"/><Relationship Id="rId101" Type="http://schemas.openxmlformats.org/officeDocument/2006/relationships/tags" Target="../tags/tag113.xml"/><Relationship Id="rId122" Type="http://schemas.openxmlformats.org/officeDocument/2006/relationships/tags" Target="../tags/tag134.xml"/><Relationship Id="rId143" Type="http://schemas.openxmlformats.org/officeDocument/2006/relationships/tags" Target="../tags/tag155.xml"/><Relationship Id="rId148" Type="http://schemas.openxmlformats.org/officeDocument/2006/relationships/tags" Target="../tags/tag160.xml"/><Relationship Id="rId164" Type="http://schemas.openxmlformats.org/officeDocument/2006/relationships/tags" Target="../tags/tag176.xml"/><Relationship Id="rId169" Type="http://schemas.openxmlformats.org/officeDocument/2006/relationships/tags" Target="../tags/tag181.xml"/><Relationship Id="rId4" Type="http://schemas.openxmlformats.org/officeDocument/2006/relationships/tags" Target="../tags/tag16.xml"/><Relationship Id="rId9" Type="http://schemas.openxmlformats.org/officeDocument/2006/relationships/tags" Target="../tags/tag21.xml"/><Relationship Id="rId26" Type="http://schemas.openxmlformats.org/officeDocument/2006/relationships/tags" Target="../tags/tag38.xml"/><Relationship Id="rId47" Type="http://schemas.openxmlformats.org/officeDocument/2006/relationships/tags" Target="../tags/tag59.xml"/><Relationship Id="rId68" Type="http://schemas.openxmlformats.org/officeDocument/2006/relationships/tags" Target="../tags/tag80.xml"/><Relationship Id="rId89" Type="http://schemas.openxmlformats.org/officeDocument/2006/relationships/tags" Target="../tags/tag101.xml"/><Relationship Id="rId112" Type="http://schemas.openxmlformats.org/officeDocument/2006/relationships/tags" Target="../tags/tag124.xml"/><Relationship Id="rId133" Type="http://schemas.openxmlformats.org/officeDocument/2006/relationships/tags" Target="../tags/tag145.xml"/><Relationship Id="rId154" Type="http://schemas.openxmlformats.org/officeDocument/2006/relationships/tags" Target="../tags/tag166.xml"/><Relationship Id="rId175" Type="http://schemas.openxmlformats.org/officeDocument/2006/relationships/chart" Target="../charts/chart2.xml"/><Relationship Id="rId16" Type="http://schemas.openxmlformats.org/officeDocument/2006/relationships/tags" Target="../tags/tag28.xml"/><Relationship Id="rId37" Type="http://schemas.openxmlformats.org/officeDocument/2006/relationships/tags" Target="../tags/tag49.xml"/><Relationship Id="rId58" Type="http://schemas.openxmlformats.org/officeDocument/2006/relationships/tags" Target="../tags/tag70.xml"/><Relationship Id="rId79" Type="http://schemas.openxmlformats.org/officeDocument/2006/relationships/tags" Target="../tags/tag91.xml"/><Relationship Id="rId102" Type="http://schemas.openxmlformats.org/officeDocument/2006/relationships/tags" Target="../tags/tag114.xml"/><Relationship Id="rId123" Type="http://schemas.openxmlformats.org/officeDocument/2006/relationships/tags" Target="../tags/tag135.xml"/><Relationship Id="rId144" Type="http://schemas.openxmlformats.org/officeDocument/2006/relationships/tags" Target="../tags/tag156.xml"/><Relationship Id="rId90" Type="http://schemas.openxmlformats.org/officeDocument/2006/relationships/tags" Target="../tags/tag102.xml"/><Relationship Id="rId165" Type="http://schemas.openxmlformats.org/officeDocument/2006/relationships/tags" Target="../tags/tag177.xml"/><Relationship Id="rId27" Type="http://schemas.openxmlformats.org/officeDocument/2006/relationships/tags" Target="../tags/tag39.xml"/><Relationship Id="rId48" Type="http://schemas.openxmlformats.org/officeDocument/2006/relationships/tags" Target="../tags/tag60.xml"/><Relationship Id="rId69" Type="http://schemas.openxmlformats.org/officeDocument/2006/relationships/tags" Target="../tags/tag81.xml"/><Relationship Id="rId113" Type="http://schemas.openxmlformats.org/officeDocument/2006/relationships/tags" Target="../tags/tag125.xml"/><Relationship Id="rId134" Type="http://schemas.openxmlformats.org/officeDocument/2006/relationships/tags" Target="../tags/tag146.xml"/><Relationship Id="rId80" Type="http://schemas.openxmlformats.org/officeDocument/2006/relationships/tags" Target="../tags/tag92.xml"/><Relationship Id="rId155" Type="http://schemas.openxmlformats.org/officeDocument/2006/relationships/tags" Target="../tags/tag167.xml"/><Relationship Id="rId17" Type="http://schemas.openxmlformats.org/officeDocument/2006/relationships/tags" Target="../tags/tag29.xml"/><Relationship Id="rId38" Type="http://schemas.openxmlformats.org/officeDocument/2006/relationships/tags" Target="../tags/tag50.xml"/><Relationship Id="rId59" Type="http://schemas.openxmlformats.org/officeDocument/2006/relationships/tags" Target="../tags/tag71.xml"/><Relationship Id="rId103" Type="http://schemas.openxmlformats.org/officeDocument/2006/relationships/tags" Target="../tags/tag115.xml"/><Relationship Id="rId124" Type="http://schemas.openxmlformats.org/officeDocument/2006/relationships/tags" Target="../tags/tag136.xml"/><Relationship Id="rId70" Type="http://schemas.openxmlformats.org/officeDocument/2006/relationships/tags" Target="../tags/tag82.xml"/><Relationship Id="rId91" Type="http://schemas.openxmlformats.org/officeDocument/2006/relationships/tags" Target="../tags/tag103.xml"/><Relationship Id="rId145" Type="http://schemas.openxmlformats.org/officeDocument/2006/relationships/tags" Target="../tags/tag157.xml"/><Relationship Id="rId166" Type="http://schemas.openxmlformats.org/officeDocument/2006/relationships/tags" Target="../tags/tag17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expomedistanbul.com/en/" TargetMode="External"/><Relationship Id="rId2" Type="http://schemas.openxmlformats.org/officeDocument/2006/relationships/hyperlink" Target="http://cnridex.com/"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1199.xml"/><Relationship Id="rId4" Type="http://schemas.openxmlformats.org/officeDocument/2006/relationships/image" Target="../media/image22.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tags" Target="../tags/tag221.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slideLayout" Target="../slideLayouts/slideLayout3.xml"/><Relationship Id="rId7" Type="http://schemas.openxmlformats.org/officeDocument/2006/relationships/tags" Target="../tags/tag189.xml"/><Relationship Id="rId2" Type="http://schemas.openxmlformats.org/officeDocument/2006/relationships/tags" Target="../tags/tag184.xml"/><Relationship Id="rId16" Type="http://schemas.openxmlformats.org/officeDocument/2006/relationships/tags" Target="../tags/tag198.xml"/><Relationship Id="rId29" Type="http://schemas.openxmlformats.org/officeDocument/2006/relationships/tags" Target="../tags/tag211.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chart" Target="../charts/chart3.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tags" Target="../tags/tag213.xml"/><Relationship Id="rId44" Type="http://schemas.openxmlformats.org/officeDocument/2006/relationships/image" Target="../media/image18.emf"/><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oleObject" Target="../embeddings/oleObject8.bin"/><Relationship Id="rId8" Type="http://schemas.openxmlformats.org/officeDocument/2006/relationships/tags" Target="../tags/tag190.xml"/><Relationship Id="rId3" Type="http://schemas.openxmlformats.org/officeDocument/2006/relationships/tags" Target="../tags/tag185.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chart" Target="../charts/chart4.xml"/><Relationship Id="rId20" Type="http://schemas.openxmlformats.org/officeDocument/2006/relationships/tags" Target="../tags/tag202.xml"/><Relationship Id="rId41" Type="http://schemas.openxmlformats.org/officeDocument/2006/relationships/tags" Target="../tags/tag2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1200.xml"/><Relationship Id="rId4" Type="http://schemas.openxmlformats.org/officeDocument/2006/relationships/image" Target="../media/image27.emf"/></Relationships>
</file>

<file path=ppt/slides/_rels/slide78.xml.rels><?xml version="1.0" encoding="UTF-8" standalone="yes"?>
<Relationships xmlns="http://schemas.openxmlformats.org/package/2006/relationships"><Relationship Id="rId3" Type="http://schemas.openxmlformats.org/officeDocument/2006/relationships/hyperlink" Target="https://www.jetro.go.jp/world/reports/2017/02/4a859bf448563ae0.html" TargetMode="External"/><Relationship Id="rId2" Type="http://schemas.openxmlformats.org/officeDocument/2006/relationships/hyperlink" Target="https://www.jetro.go.jp/world/reports/2016/02/995ecff75525fbb4.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49.xml"/><Relationship Id="rId21" Type="http://schemas.openxmlformats.org/officeDocument/2006/relationships/tags" Target="../tags/tag244.xml"/><Relationship Id="rId42" Type="http://schemas.openxmlformats.org/officeDocument/2006/relationships/tags" Target="../tags/tag265.xml"/><Relationship Id="rId47" Type="http://schemas.openxmlformats.org/officeDocument/2006/relationships/tags" Target="../tags/tag270.xml"/><Relationship Id="rId63" Type="http://schemas.openxmlformats.org/officeDocument/2006/relationships/tags" Target="../tags/tag286.xml"/><Relationship Id="rId68" Type="http://schemas.openxmlformats.org/officeDocument/2006/relationships/tags" Target="../tags/tag291.xml"/><Relationship Id="rId84" Type="http://schemas.openxmlformats.org/officeDocument/2006/relationships/tags" Target="../tags/tag307.xml"/><Relationship Id="rId89" Type="http://schemas.openxmlformats.org/officeDocument/2006/relationships/tags" Target="../tags/tag312.xml"/><Relationship Id="rId16" Type="http://schemas.openxmlformats.org/officeDocument/2006/relationships/tags" Target="../tags/tag239.xml"/><Relationship Id="rId11" Type="http://schemas.openxmlformats.org/officeDocument/2006/relationships/tags" Target="../tags/tag234.xml"/><Relationship Id="rId32" Type="http://schemas.openxmlformats.org/officeDocument/2006/relationships/tags" Target="../tags/tag255.xml"/><Relationship Id="rId37" Type="http://schemas.openxmlformats.org/officeDocument/2006/relationships/tags" Target="../tags/tag260.xml"/><Relationship Id="rId53" Type="http://schemas.openxmlformats.org/officeDocument/2006/relationships/tags" Target="../tags/tag276.xml"/><Relationship Id="rId58" Type="http://schemas.openxmlformats.org/officeDocument/2006/relationships/tags" Target="../tags/tag281.xml"/><Relationship Id="rId74" Type="http://schemas.openxmlformats.org/officeDocument/2006/relationships/tags" Target="../tags/tag297.xml"/><Relationship Id="rId79" Type="http://schemas.openxmlformats.org/officeDocument/2006/relationships/tags" Target="../tags/tag302.xml"/><Relationship Id="rId5" Type="http://schemas.openxmlformats.org/officeDocument/2006/relationships/tags" Target="../tags/tag228.xml"/><Relationship Id="rId90" Type="http://schemas.openxmlformats.org/officeDocument/2006/relationships/tags" Target="../tags/tag313.xml"/><Relationship Id="rId95" Type="http://schemas.openxmlformats.org/officeDocument/2006/relationships/tags" Target="../tags/tag318.xml"/><Relationship Id="rId22" Type="http://schemas.openxmlformats.org/officeDocument/2006/relationships/tags" Target="../tags/tag245.xml"/><Relationship Id="rId27" Type="http://schemas.openxmlformats.org/officeDocument/2006/relationships/tags" Target="../tags/tag250.xml"/><Relationship Id="rId43" Type="http://schemas.openxmlformats.org/officeDocument/2006/relationships/tags" Target="../tags/tag266.xml"/><Relationship Id="rId48" Type="http://schemas.openxmlformats.org/officeDocument/2006/relationships/tags" Target="../tags/tag271.xml"/><Relationship Id="rId64" Type="http://schemas.openxmlformats.org/officeDocument/2006/relationships/tags" Target="../tags/tag287.xml"/><Relationship Id="rId69" Type="http://schemas.openxmlformats.org/officeDocument/2006/relationships/tags" Target="../tags/tag292.xml"/><Relationship Id="rId80" Type="http://schemas.openxmlformats.org/officeDocument/2006/relationships/tags" Target="../tags/tag303.xml"/><Relationship Id="rId85" Type="http://schemas.openxmlformats.org/officeDocument/2006/relationships/tags" Target="../tags/tag308.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33" Type="http://schemas.openxmlformats.org/officeDocument/2006/relationships/tags" Target="../tags/tag256.xml"/><Relationship Id="rId38" Type="http://schemas.openxmlformats.org/officeDocument/2006/relationships/tags" Target="../tags/tag261.xml"/><Relationship Id="rId46" Type="http://schemas.openxmlformats.org/officeDocument/2006/relationships/tags" Target="../tags/tag269.xml"/><Relationship Id="rId59" Type="http://schemas.openxmlformats.org/officeDocument/2006/relationships/tags" Target="../tags/tag282.xml"/><Relationship Id="rId67" Type="http://schemas.openxmlformats.org/officeDocument/2006/relationships/tags" Target="../tags/tag290.xml"/><Relationship Id="rId20" Type="http://schemas.openxmlformats.org/officeDocument/2006/relationships/tags" Target="../tags/tag243.xml"/><Relationship Id="rId41" Type="http://schemas.openxmlformats.org/officeDocument/2006/relationships/tags" Target="../tags/tag264.xml"/><Relationship Id="rId54" Type="http://schemas.openxmlformats.org/officeDocument/2006/relationships/tags" Target="../tags/tag277.xml"/><Relationship Id="rId62" Type="http://schemas.openxmlformats.org/officeDocument/2006/relationships/tags" Target="../tags/tag285.xml"/><Relationship Id="rId70" Type="http://schemas.openxmlformats.org/officeDocument/2006/relationships/tags" Target="../tags/tag293.xml"/><Relationship Id="rId75" Type="http://schemas.openxmlformats.org/officeDocument/2006/relationships/tags" Target="../tags/tag298.xml"/><Relationship Id="rId83" Type="http://schemas.openxmlformats.org/officeDocument/2006/relationships/tags" Target="../tags/tag306.xml"/><Relationship Id="rId88" Type="http://schemas.openxmlformats.org/officeDocument/2006/relationships/tags" Target="../tags/tag311.xml"/><Relationship Id="rId91" Type="http://schemas.openxmlformats.org/officeDocument/2006/relationships/tags" Target="../tags/tag314.xml"/><Relationship Id="rId96" Type="http://schemas.openxmlformats.org/officeDocument/2006/relationships/slideLayout" Target="../slideLayouts/slideLayout3.xml"/><Relationship Id="rId1" Type="http://schemas.openxmlformats.org/officeDocument/2006/relationships/tags" Target="../tags/tag224.xml"/><Relationship Id="rId6" Type="http://schemas.openxmlformats.org/officeDocument/2006/relationships/tags" Target="../tags/tag229.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tags" Target="../tags/tag251.xml"/><Relationship Id="rId36" Type="http://schemas.openxmlformats.org/officeDocument/2006/relationships/tags" Target="../tags/tag259.xml"/><Relationship Id="rId49" Type="http://schemas.openxmlformats.org/officeDocument/2006/relationships/tags" Target="../tags/tag272.xml"/><Relationship Id="rId57" Type="http://schemas.openxmlformats.org/officeDocument/2006/relationships/tags" Target="../tags/tag280.xml"/><Relationship Id="rId10" Type="http://schemas.openxmlformats.org/officeDocument/2006/relationships/tags" Target="../tags/tag233.xml"/><Relationship Id="rId31" Type="http://schemas.openxmlformats.org/officeDocument/2006/relationships/tags" Target="../tags/tag254.xml"/><Relationship Id="rId44" Type="http://schemas.openxmlformats.org/officeDocument/2006/relationships/tags" Target="../tags/tag267.xml"/><Relationship Id="rId52" Type="http://schemas.openxmlformats.org/officeDocument/2006/relationships/tags" Target="../tags/tag275.xml"/><Relationship Id="rId60" Type="http://schemas.openxmlformats.org/officeDocument/2006/relationships/tags" Target="../tags/tag283.xml"/><Relationship Id="rId65" Type="http://schemas.openxmlformats.org/officeDocument/2006/relationships/tags" Target="../tags/tag288.xml"/><Relationship Id="rId73" Type="http://schemas.openxmlformats.org/officeDocument/2006/relationships/tags" Target="../tags/tag296.xml"/><Relationship Id="rId78" Type="http://schemas.openxmlformats.org/officeDocument/2006/relationships/tags" Target="../tags/tag301.xml"/><Relationship Id="rId81" Type="http://schemas.openxmlformats.org/officeDocument/2006/relationships/tags" Target="../tags/tag304.xml"/><Relationship Id="rId86" Type="http://schemas.openxmlformats.org/officeDocument/2006/relationships/tags" Target="../tags/tag309.xml"/><Relationship Id="rId94" Type="http://schemas.openxmlformats.org/officeDocument/2006/relationships/tags" Target="../tags/tag317.xml"/><Relationship Id="rId99" Type="http://schemas.openxmlformats.org/officeDocument/2006/relationships/image" Target="../media/image18.emf"/><Relationship Id="rId101" Type="http://schemas.openxmlformats.org/officeDocument/2006/relationships/chart" Target="../charts/chart6.xml"/><Relationship Id="rId4" Type="http://schemas.openxmlformats.org/officeDocument/2006/relationships/tags" Target="../tags/tag227.xml"/><Relationship Id="rId9" Type="http://schemas.openxmlformats.org/officeDocument/2006/relationships/tags" Target="../tags/tag232.xml"/><Relationship Id="rId13" Type="http://schemas.openxmlformats.org/officeDocument/2006/relationships/tags" Target="../tags/tag236.xml"/><Relationship Id="rId18" Type="http://schemas.openxmlformats.org/officeDocument/2006/relationships/tags" Target="../tags/tag241.xml"/><Relationship Id="rId39" Type="http://schemas.openxmlformats.org/officeDocument/2006/relationships/tags" Target="../tags/tag262.xml"/><Relationship Id="rId34" Type="http://schemas.openxmlformats.org/officeDocument/2006/relationships/tags" Target="../tags/tag257.xml"/><Relationship Id="rId50" Type="http://schemas.openxmlformats.org/officeDocument/2006/relationships/tags" Target="../tags/tag273.xml"/><Relationship Id="rId55" Type="http://schemas.openxmlformats.org/officeDocument/2006/relationships/tags" Target="../tags/tag278.xml"/><Relationship Id="rId76" Type="http://schemas.openxmlformats.org/officeDocument/2006/relationships/tags" Target="../tags/tag299.xml"/><Relationship Id="rId97" Type="http://schemas.openxmlformats.org/officeDocument/2006/relationships/notesSlide" Target="../notesSlides/notesSlide4.xml"/><Relationship Id="rId7" Type="http://schemas.openxmlformats.org/officeDocument/2006/relationships/tags" Target="../tags/tag230.xml"/><Relationship Id="rId71" Type="http://schemas.openxmlformats.org/officeDocument/2006/relationships/tags" Target="../tags/tag294.xml"/><Relationship Id="rId92" Type="http://schemas.openxmlformats.org/officeDocument/2006/relationships/tags" Target="../tags/tag315.xml"/><Relationship Id="rId2" Type="http://schemas.openxmlformats.org/officeDocument/2006/relationships/tags" Target="../tags/tag225.xml"/><Relationship Id="rId29" Type="http://schemas.openxmlformats.org/officeDocument/2006/relationships/tags" Target="../tags/tag252.xml"/><Relationship Id="rId24" Type="http://schemas.openxmlformats.org/officeDocument/2006/relationships/tags" Target="../tags/tag247.xml"/><Relationship Id="rId40" Type="http://schemas.openxmlformats.org/officeDocument/2006/relationships/tags" Target="../tags/tag263.xml"/><Relationship Id="rId45" Type="http://schemas.openxmlformats.org/officeDocument/2006/relationships/tags" Target="../tags/tag268.xml"/><Relationship Id="rId66" Type="http://schemas.openxmlformats.org/officeDocument/2006/relationships/tags" Target="../tags/tag289.xml"/><Relationship Id="rId87" Type="http://schemas.openxmlformats.org/officeDocument/2006/relationships/tags" Target="../tags/tag310.xml"/><Relationship Id="rId61" Type="http://schemas.openxmlformats.org/officeDocument/2006/relationships/tags" Target="../tags/tag284.xml"/><Relationship Id="rId82" Type="http://schemas.openxmlformats.org/officeDocument/2006/relationships/tags" Target="../tags/tag305.xml"/><Relationship Id="rId19" Type="http://schemas.openxmlformats.org/officeDocument/2006/relationships/tags" Target="../tags/tag242.xml"/><Relationship Id="rId14" Type="http://schemas.openxmlformats.org/officeDocument/2006/relationships/tags" Target="../tags/tag237.xml"/><Relationship Id="rId30" Type="http://schemas.openxmlformats.org/officeDocument/2006/relationships/tags" Target="../tags/tag253.xml"/><Relationship Id="rId35" Type="http://schemas.openxmlformats.org/officeDocument/2006/relationships/tags" Target="../tags/tag258.xml"/><Relationship Id="rId56" Type="http://schemas.openxmlformats.org/officeDocument/2006/relationships/tags" Target="../tags/tag279.xml"/><Relationship Id="rId77" Type="http://schemas.openxmlformats.org/officeDocument/2006/relationships/tags" Target="../tags/tag300.xml"/><Relationship Id="rId100" Type="http://schemas.openxmlformats.org/officeDocument/2006/relationships/chart" Target="../charts/chart5.xml"/><Relationship Id="rId8" Type="http://schemas.openxmlformats.org/officeDocument/2006/relationships/tags" Target="../tags/tag231.xml"/><Relationship Id="rId51" Type="http://schemas.openxmlformats.org/officeDocument/2006/relationships/tags" Target="../tags/tag274.xml"/><Relationship Id="rId72" Type="http://schemas.openxmlformats.org/officeDocument/2006/relationships/tags" Target="../tags/tag295.xml"/><Relationship Id="rId93" Type="http://schemas.openxmlformats.org/officeDocument/2006/relationships/tags" Target="../tags/tag316.xml"/><Relationship Id="rId98" Type="http://schemas.openxmlformats.org/officeDocument/2006/relationships/oleObject" Target="../embeddings/oleObject9.bin"/><Relationship Id="rId3" Type="http://schemas.openxmlformats.org/officeDocument/2006/relationships/tags" Target="../tags/tag226.xml"/></Relationships>
</file>

<file path=ppt/slides/_rels/slide9.xml.rels><?xml version="1.0" encoding="UTF-8" standalone="yes"?>
<Relationships xmlns="http://schemas.openxmlformats.org/package/2006/relationships"><Relationship Id="rId26" Type="http://schemas.openxmlformats.org/officeDocument/2006/relationships/tags" Target="../tags/tag344.xml"/><Relationship Id="rId21" Type="http://schemas.openxmlformats.org/officeDocument/2006/relationships/tags" Target="../tags/tag339.xml"/><Relationship Id="rId42" Type="http://schemas.openxmlformats.org/officeDocument/2006/relationships/tags" Target="../tags/tag360.xml"/><Relationship Id="rId47" Type="http://schemas.openxmlformats.org/officeDocument/2006/relationships/tags" Target="../tags/tag365.xml"/><Relationship Id="rId63" Type="http://schemas.openxmlformats.org/officeDocument/2006/relationships/tags" Target="../tags/tag381.xml"/><Relationship Id="rId68" Type="http://schemas.openxmlformats.org/officeDocument/2006/relationships/tags" Target="../tags/tag386.xml"/><Relationship Id="rId84" Type="http://schemas.openxmlformats.org/officeDocument/2006/relationships/tags" Target="../tags/tag402.xml"/><Relationship Id="rId89" Type="http://schemas.openxmlformats.org/officeDocument/2006/relationships/tags" Target="../tags/tag407.xml"/><Relationship Id="rId16" Type="http://schemas.openxmlformats.org/officeDocument/2006/relationships/tags" Target="../tags/tag334.xml"/><Relationship Id="rId11" Type="http://schemas.openxmlformats.org/officeDocument/2006/relationships/tags" Target="../tags/tag329.xml"/><Relationship Id="rId32" Type="http://schemas.openxmlformats.org/officeDocument/2006/relationships/tags" Target="../tags/tag350.xml"/><Relationship Id="rId37" Type="http://schemas.openxmlformats.org/officeDocument/2006/relationships/tags" Target="../tags/tag355.xml"/><Relationship Id="rId53" Type="http://schemas.openxmlformats.org/officeDocument/2006/relationships/tags" Target="../tags/tag371.xml"/><Relationship Id="rId58" Type="http://schemas.openxmlformats.org/officeDocument/2006/relationships/tags" Target="../tags/tag376.xml"/><Relationship Id="rId74" Type="http://schemas.openxmlformats.org/officeDocument/2006/relationships/tags" Target="../tags/tag392.xml"/><Relationship Id="rId79" Type="http://schemas.openxmlformats.org/officeDocument/2006/relationships/tags" Target="../tags/tag397.xml"/><Relationship Id="rId5" Type="http://schemas.openxmlformats.org/officeDocument/2006/relationships/tags" Target="../tags/tag323.xml"/><Relationship Id="rId90" Type="http://schemas.openxmlformats.org/officeDocument/2006/relationships/tags" Target="../tags/tag408.xml"/><Relationship Id="rId95" Type="http://schemas.openxmlformats.org/officeDocument/2006/relationships/chart" Target="../charts/chart7.xml"/><Relationship Id="rId22" Type="http://schemas.openxmlformats.org/officeDocument/2006/relationships/tags" Target="../tags/tag340.xml"/><Relationship Id="rId27" Type="http://schemas.openxmlformats.org/officeDocument/2006/relationships/tags" Target="../tags/tag345.xml"/><Relationship Id="rId43" Type="http://schemas.openxmlformats.org/officeDocument/2006/relationships/tags" Target="../tags/tag361.xml"/><Relationship Id="rId48" Type="http://schemas.openxmlformats.org/officeDocument/2006/relationships/tags" Target="../tags/tag366.xml"/><Relationship Id="rId64" Type="http://schemas.openxmlformats.org/officeDocument/2006/relationships/tags" Target="../tags/tag382.xml"/><Relationship Id="rId69" Type="http://schemas.openxmlformats.org/officeDocument/2006/relationships/tags" Target="../tags/tag387.xml"/><Relationship Id="rId8" Type="http://schemas.openxmlformats.org/officeDocument/2006/relationships/tags" Target="../tags/tag326.xml"/><Relationship Id="rId51" Type="http://schemas.openxmlformats.org/officeDocument/2006/relationships/tags" Target="../tags/tag369.xml"/><Relationship Id="rId72" Type="http://schemas.openxmlformats.org/officeDocument/2006/relationships/tags" Target="../tags/tag390.xml"/><Relationship Id="rId80" Type="http://schemas.openxmlformats.org/officeDocument/2006/relationships/tags" Target="../tags/tag398.xml"/><Relationship Id="rId85" Type="http://schemas.openxmlformats.org/officeDocument/2006/relationships/tags" Target="../tags/tag403.xml"/><Relationship Id="rId93" Type="http://schemas.openxmlformats.org/officeDocument/2006/relationships/oleObject" Target="../embeddings/oleObject10.bin"/><Relationship Id="rId3" Type="http://schemas.openxmlformats.org/officeDocument/2006/relationships/tags" Target="../tags/tag321.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38" Type="http://schemas.openxmlformats.org/officeDocument/2006/relationships/tags" Target="../tags/tag356.xml"/><Relationship Id="rId46" Type="http://schemas.openxmlformats.org/officeDocument/2006/relationships/tags" Target="../tags/tag364.xml"/><Relationship Id="rId59" Type="http://schemas.openxmlformats.org/officeDocument/2006/relationships/tags" Target="../tags/tag377.xml"/><Relationship Id="rId67" Type="http://schemas.openxmlformats.org/officeDocument/2006/relationships/tags" Target="../tags/tag385.xml"/><Relationship Id="rId20" Type="http://schemas.openxmlformats.org/officeDocument/2006/relationships/tags" Target="../tags/tag338.xml"/><Relationship Id="rId41" Type="http://schemas.openxmlformats.org/officeDocument/2006/relationships/tags" Target="../tags/tag359.xml"/><Relationship Id="rId54" Type="http://schemas.openxmlformats.org/officeDocument/2006/relationships/tags" Target="../tags/tag372.xml"/><Relationship Id="rId62" Type="http://schemas.openxmlformats.org/officeDocument/2006/relationships/tags" Target="../tags/tag380.xml"/><Relationship Id="rId70" Type="http://schemas.openxmlformats.org/officeDocument/2006/relationships/tags" Target="../tags/tag388.xml"/><Relationship Id="rId75" Type="http://schemas.openxmlformats.org/officeDocument/2006/relationships/tags" Target="../tags/tag393.xml"/><Relationship Id="rId83" Type="http://schemas.openxmlformats.org/officeDocument/2006/relationships/tags" Target="../tags/tag401.xml"/><Relationship Id="rId88" Type="http://schemas.openxmlformats.org/officeDocument/2006/relationships/tags" Target="../tags/tag406.xml"/><Relationship Id="rId91" Type="http://schemas.openxmlformats.org/officeDocument/2006/relationships/tags" Target="../tags/tag409.xml"/><Relationship Id="rId96" Type="http://schemas.openxmlformats.org/officeDocument/2006/relationships/chart" Target="../charts/chart8.xml"/><Relationship Id="rId1" Type="http://schemas.openxmlformats.org/officeDocument/2006/relationships/tags" Target="../tags/tag319.xml"/><Relationship Id="rId6" Type="http://schemas.openxmlformats.org/officeDocument/2006/relationships/tags" Target="../tags/tag324.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tags" Target="../tags/tag354.xml"/><Relationship Id="rId49" Type="http://schemas.openxmlformats.org/officeDocument/2006/relationships/tags" Target="../tags/tag367.xml"/><Relationship Id="rId57" Type="http://schemas.openxmlformats.org/officeDocument/2006/relationships/tags" Target="../tags/tag375.xml"/><Relationship Id="rId10" Type="http://schemas.openxmlformats.org/officeDocument/2006/relationships/tags" Target="../tags/tag328.xml"/><Relationship Id="rId31" Type="http://schemas.openxmlformats.org/officeDocument/2006/relationships/tags" Target="../tags/tag349.xml"/><Relationship Id="rId44" Type="http://schemas.openxmlformats.org/officeDocument/2006/relationships/tags" Target="../tags/tag362.xml"/><Relationship Id="rId52" Type="http://schemas.openxmlformats.org/officeDocument/2006/relationships/tags" Target="../tags/tag370.xml"/><Relationship Id="rId60" Type="http://schemas.openxmlformats.org/officeDocument/2006/relationships/tags" Target="../tags/tag378.xml"/><Relationship Id="rId65" Type="http://schemas.openxmlformats.org/officeDocument/2006/relationships/tags" Target="../tags/tag383.xml"/><Relationship Id="rId73" Type="http://schemas.openxmlformats.org/officeDocument/2006/relationships/tags" Target="../tags/tag391.xml"/><Relationship Id="rId78" Type="http://schemas.openxmlformats.org/officeDocument/2006/relationships/tags" Target="../tags/tag396.xml"/><Relationship Id="rId81" Type="http://schemas.openxmlformats.org/officeDocument/2006/relationships/tags" Target="../tags/tag399.xml"/><Relationship Id="rId86" Type="http://schemas.openxmlformats.org/officeDocument/2006/relationships/tags" Target="../tags/tag404.xml"/><Relationship Id="rId94" Type="http://schemas.openxmlformats.org/officeDocument/2006/relationships/image" Target="../media/image1.emf"/><Relationship Id="rId4" Type="http://schemas.openxmlformats.org/officeDocument/2006/relationships/tags" Target="../tags/tag322.xml"/><Relationship Id="rId9" Type="http://schemas.openxmlformats.org/officeDocument/2006/relationships/tags" Target="../tags/tag327.xml"/><Relationship Id="rId13" Type="http://schemas.openxmlformats.org/officeDocument/2006/relationships/tags" Target="../tags/tag331.xml"/><Relationship Id="rId18" Type="http://schemas.openxmlformats.org/officeDocument/2006/relationships/tags" Target="../tags/tag336.xml"/><Relationship Id="rId39" Type="http://schemas.openxmlformats.org/officeDocument/2006/relationships/tags" Target="../tags/tag357.xml"/><Relationship Id="rId34" Type="http://schemas.openxmlformats.org/officeDocument/2006/relationships/tags" Target="../tags/tag352.xml"/><Relationship Id="rId50" Type="http://schemas.openxmlformats.org/officeDocument/2006/relationships/tags" Target="../tags/tag368.xml"/><Relationship Id="rId55" Type="http://schemas.openxmlformats.org/officeDocument/2006/relationships/tags" Target="../tags/tag373.xml"/><Relationship Id="rId76" Type="http://schemas.openxmlformats.org/officeDocument/2006/relationships/tags" Target="../tags/tag394.xml"/><Relationship Id="rId7" Type="http://schemas.openxmlformats.org/officeDocument/2006/relationships/tags" Target="../tags/tag325.xml"/><Relationship Id="rId71" Type="http://schemas.openxmlformats.org/officeDocument/2006/relationships/tags" Target="../tags/tag389.xml"/><Relationship Id="rId92" Type="http://schemas.openxmlformats.org/officeDocument/2006/relationships/slideLayout" Target="../slideLayouts/slideLayout3.xml"/><Relationship Id="rId2" Type="http://schemas.openxmlformats.org/officeDocument/2006/relationships/tags" Target="../tags/tag320.xml"/><Relationship Id="rId29" Type="http://schemas.openxmlformats.org/officeDocument/2006/relationships/tags" Target="../tags/tag347.xml"/><Relationship Id="rId24" Type="http://schemas.openxmlformats.org/officeDocument/2006/relationships/tags" Target="../tags/tag342.xml"/><Relationship Id="rId40" Type="http://schemas.openxmlformats.org/officeDocument/2006/relationships/tags" Target="../tags/tag358.xml"/><Relationship Id="rId45" Type="http://schemas.openxmlformats.org/officeDocument/2006/relationships/tags" Target="../tags/tag363.xml"/><Relationship Id="rId66" Type="http://schemas.openxmlformats.org/officeDocument/2006/relationships/tags" Target="../tags/tag384.xml"/><Relationship Id="rId87" Type="http://schemas.openxmlformats.org/officeDocument/2006/relationships/tags" Target="../tags/tag405.xml"/><Relationship Id="rId61" Type="http://schemas.openxmlformats.org/officeDocument/2006/relationships/tags" Target="../tags/tag379.xml"/><Relationship Id="rId82" Type="http://schemas.openxmlformats.org/officeDocument/2006/relationships/tags" Target="../tags/tag400.xml"/><Relationship Id="rId19" Type="http://schemas.openxmlformats.org/officeDocument/2006/relationships/tags" Target="../tags/tag337.xml"/><Relationship Id="rId14" Type="http://schemas.openxmlformats.org/officeDocument/2006/relationships/tags" Target="../tags/tag332.xml"/><Relationship Id="rId30" Type="http://schemas.openxmlformats.org/officeDocument/2006/relationships/tags" Target="../tags/tag348.xml"/><Relationship Id="rId35" Type="http://schemas.openxmlformats.org/officeDocument/2006/relationships/tags" Target="../tags/tag353.xml"/><Relationship Id="rId56" Type="http://schemas.openxmlformats.org/officeDocument/2006/relationships/tags" Target="../tags/tag374.xml"/><Relationship Id="rId77" Type="http://schemas.openxmlformats.org/officeDocument/2006/relationships/tags" Target="../tags/tag3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トルコ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4257379741"/>
              </p:ext>
            </p:extLst>
          </p:nvPr>
        </p:nvGraphicFramePr>
        <p:xfrm>
          <a:off x="344488" y="2204864"/>
          <a:ext cx="9072000" cy="419253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1800344">
                  <a:extLst>
                    <a:ext uri="{9D8B030D-6E8A-4147-A177-3AD203B41FA5}">
                      <a16:colId xmlns:a16="http://schemas.microsoft.com/office/drawing/2014/main" val="20001"/>
                    </a:ext>
                  </a:extLst>
                </a:gridCol>
                <a:gridCol w="5975656">
                  <a:extLst>
                    <a:ext uri="{9D8B030D-6E8A-4147-A177-3AD203B41FA5}">
                      <a16:colId xmlns:a16="http://schemas.microsoft.com/office/drawing/2014/main" val="20002"/>
                    </a:ext>
                  </a:extLst>
                </a:gridCol>
              </a:tblGrid>
              <a:tr h="259503">
                <a:tc rowSpan="7">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規制のある業種</a:t>
                      </a:r>
                      <a:endParaRPr lang="en-US" altLang="ja-JP" sz="1000" b="1" dirty="0">
                        <a:solidFill>
                          <a:srgbClr val="000000"/>
                        </a:solidFill>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kumimoji="1" lang="ja-JP" altLang="en-US"/>
                    </a:p>
                  </a:txBody>
                  <a:tcPr/>
                </a:tc>
                <a:tc>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鉄道輸送インフラ</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トルコ国有鉄道協会のみがこの基盤事業を運営でき、漁業（生産を除く）には外資参入が認められていない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73">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放送メディア</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外資比率は最大</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％。外国投資家は、放送メディア分野では</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社以上の株式を追加保有することはできない。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民間航空、国内海運、港湾業務</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外資比率は最大</a:t>
                      </a:r>
                      <a:r>
                        <a:rPr kumimoji="1" lang="en-US" altLang="ja-JP" sz="1000" b="0" kern="1200" dirty="0">
                          <a:solidFill>
                            <a:srgbClr val="000000"/>
                          </a:solidFill>
                          <a:latin typeface="+mn-lt"/>
                          <a:ea typeface="ＭＳ Ｐゴシック" charset="-128"/>
                          <a:cs typeface="Arial" pitchFamily="34" charset="0"/>
                        </a:rPr>
                        <a:t>49</a:t>
                      </a:r>
                      <a:r>
                        <a:rPr kumimoji="1" lang="ja-JP" altLang="en-US" sz="1000" b="0" kern="1200" dirty="0">
                          <a:solidFill>
                            <a:srgbClr val="000000"/>
                          </a:solidFill>
                          <a:latin typeface="+mn-lt"/>
                          <a:ea typeface="ＭＳ Ｐゴシック" charset="-128"/>
                          <a:cs typeface="Arial" pitchFamily="34" charset="0"/>
                        </a:rPr>
                        <a:t>％に制限されている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空港管理部門は、民間資本の投入に関する制限はないが、トルコ軍からの認可交付を受ける必要がある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lang="ja-JP" altLang="en-US" sz="1000" dirty="0"/>
                        <a:t>外国人向け以外の私立教育施設（大学を除く）</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外国参入は認められていない</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石油事業</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直接的な石油事業への投資を行おうとする外国企業には、石油法第</a:t>
                      </a:r>
                      <a:r>
                        <a:rPr kumimoji="1" lang="en-US" altLang="ja-JP" sz="1000" b="0" kern="1200" dirty="0">
                          <a:solidFill>
                            <a:srgbClr val="000000"/>
                          </a:solidFill>
                          <a:latin typeface="+mn-lt"/>
                          <a:ea typeface="ＭＳ Ｐゴシック" charset="-128"/>
                          <a:cs typeface="Arial" pitchFamily="34" charset="0"/>
                        </a:rPr>
                        <a:t>12</a:t>
                      </a:r>
                      <a:r>
                        <a:rPr kumimoji="1" lang="ja-JP" altLang="en-US" sz="1000" b="0" kern="1200" dirty="0">
                          <a:solidFill>
                            <a:srgbClr val="000000"/>
                          </a:solidFill>
                          <a:latin typeface="+mn-lt"/>
                          <a:ea typeface="ＭＳ Ｐゴシック" charset="-128"/>
                          <a:cs typeface="Arial" pitchFamily="34" charset="0"/>
                        </a:rPr>
                        <a:t>条に基づく条件が適用される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endParaRPr kumimoji="1" lang="ja-JP" altLang="en-US"/>
                    </a:p>
                  </a:txBody>
                  <a:tcPr/>
                </a:tc>
                <a:tc>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ヨットハーバー管理部門事業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観光事業の奨励に関する法律が</a:t>
                      </a:r>
                      <a:r>
                        <a:rPr kumimoji="1" lang="en-US" altLang="ja-JP" sz="1000" b="0" kern="1200" dirty="0">
                          <a:solidFill>
                            <a:srgbClr val="000000"/>
                          </a:solidFill>
                          <a:latin typeface="+mn-lt"/>
                          <a:ea typeface="ＭＳ Ｐゴシック" charset="-128"/>
                          <a:cs typeface="Arial" pitchFamily="34" charset="0"/>
                        </a:rPr>
                        <a:t>2007</a:t>
                      </a:r>
                      <a:r>
                        <a:rPr kumimoji="1" lang="ja-JP" altLang="en-US" sz="1000" b="0" kern="1200" dirty="0">
                          <a:solidFill>
                            <a:srgbClr val="000000"/>
                          </a:solidFill>
                          <a:latin typeface="+mn-lt"/>
                          <a:ea typeface="ＭＳ Ｐゴシック" charset="-128"/>
                          <a:cs typeface="Arial" pitchFamily="34" charset="0"/>
                        </a:rPr>
                        <a:t>年に改正され、運輸省の承認と文化観光省の文書があれば、外国人にも</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％開放された</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7196">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1" kern="1200" dirty="0">
                          <a:solidFill>
                            <a:srgbClr val="000000"/>
                          </a:solidFill>
                          <a:latin typeface="+mn-lt"/>
                          <a:ea typeface="ＭＳ Ｐゴシック" charset="-128"/>
                          <a:cs typeface="Arial" pitchFamily="34" charset="0"/>
                        </a:rPr>
                        <a:t>外資の比率、出資額などに関する出資規制なし</a:t>
                      </a:r>
                      <a:r>
                        <a:rPr lang="ja-JP" altLang="en-US" sz="1000" dirty="0"/>
                        <a:t> </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7"/>
                  </a:ext>
                </a:extLst>
              </a:tr>
              <a:tr h="396179">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特になし</a:t>
                      </a:r>
                      <a:endParaRPr kumimoji="1" lang="en-US" altLang="ja-JP" sz="1000" b="1"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8"/>
                  </a:ext>
                </a:extLst>
              </a:tr>
              <a:tr h="396179">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外国人・企業が購入できる土地・不動産は、</a:t>
                      </a:r>
                      <a:r>
                        <a:rPr kumimoji="1" lang="en-US" altLang="ja-JP" sz="1000" b="1" kern="1200" dirty="0">
                          <a:solidFill>
                            <a:srgbClr val="000000"/>
                          </a:solidFill>
                          <a:latin typeface="+mn-lt"/>
                          <a:ea typeface="ＭＳ Ｐゴシック" charset="-128"/>
                          <a:cs typeface="Arial" pitchFamily="34" charset="0"/>
                        </a:rPr>
                        <a:t>30</a:t>
                      </a:r>
                      <a:r>
                        <a:rPr kumimoji="1" lang="ja-JP" altLang="en-US" sz="1000" b="1" kern="1200" dirty="0">
                          <a:solidFill>
                            <a:srgbClr val="000000"/>
                          </a:solidFill>
                          <a:latin typeface="+mn-lt"/>
                          <a:ea typeface="ＭＳ Ｐゴシック" charset="-128"/>
                          <a:cs typeface="Arial" pitchFamily="34" charset="0"/>
                        </a:rPr>
                        <a:t>ヘクタール以下</a:t>
                      </a:r>
                      <a:endParaRPr kumimoji="1" lang="en-US" altLang="ja-JP" sz="1000" b="1"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en-US" altLang="ja-JP" sz="1000" dirty="0"/>
                        <a:t>2012</a:t>
                      </a:r>
                      <a:r>
                        <a:rPr lang="ja-JP" altLang="en-US" sz="1000" dirty="0"/>
                        <a:t>年</a:t>
                      </a:r>
                      <a:r>
                        <a:rPr lang="en-US" altLang="ja-JP" sz="1000" dirty="0"/>
                        <a:t>5</a:t>
                      </a:r>
                      <a:r>
                        <a:rPr lang="ja-JP" altLang="en-US" sz="1000" dirty="0"/>
                        <a:t>月</a:t>
                      </a:r>
                      <a:r>
                        <a:rPr lang="en-US" altLang="ja-JP" sz="1000" dirty="0"/>
                        <a:t>18</a:t>
                      </a:r>
                      <a:r>
                        <a:rPr lang="ja-JP" altLang="en-US" sz="1000" dirty="0"/>
                        <a:t>日付官報</a:t>
                      </a:r>
                      <a:r>
                        <a:rPr lang="en-US" altLang="ja-JP" sz="1000" dirty="0"/>
                        <a:t>28296</a:t>
                      </a:r>
                      <a:r>
                        <a:rPr lang="ja-JP" altLang="en-US" sz="1000" dirty="0"/>
                        <a:t>号（</a:t>
                      </a:r>
                      <a:r>
                        <a:rPr lang="en-US" altLang="ja-JP" sz="1000" dirty="0"/>
                        <a:t>Law No. 6302</a:t>
                      </a:r>
                      <a:r>
                        <a:rPr lang="ja-JP" altLang="en-US" sz="1000" dirty="0"/>
                        <a:t>）により、外国人・外国企業による土地・不動産購入に制限を課す法律が改正された</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同法によれば、外国人・企業が購入できる土地・不動産は、</a:t>
                      </a:r>
                      <a:r>
                        <a:rPr lang="en-US" altLang="ja-JP" sz="1000" dirty="0"/>
                        <a:t>30</a:t>
                      </a:r>
                      <a:r>
                        <a:rPr lang="ja-JP" altLang="en-US" sz="1000" dirty="0"/>
                        <a:t>ヘクタール以下と定められた</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ただし、閣議決定によって最大</a:t>
                      </a:r>
                      <a:r>
                        <a:rPr lang="en-US" altLang="ja-JP" sz="1000" dirty="0"/>
                        <a:t>60</a:t>
                      </a:r>
                      <a:r>
                        <a:rPr lang="ja-JP" altLang="en-US" sz="1000" dirty="0"/>
                        <a:t>ヘクタールまでは拡大が認められる。また、トルコ各郡（イルチェ）において総面積に占める外国人の土地保有は、</a:t>
                      </a:r>
                      <a:r>
                        <a:rPr lang="en-US" altLang="ja-JP" sz="1000" dirty="0"/>
                        <a:t>10</a:t>
                      </a:r>
                      <a:r>
                        <a:rPr lang="ja-JP" altLang="en-US" sz="1000" dirty="0"/>
                        <a:t>％以下でなければならない</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sp>
        <p:nvSpPr>
          <p:cNvPr id="5" name="テキスト ボックス 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原則すべての業種・分野が外資に開放されている。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ただし、一部の業種では外資の参入が認められていない。医療分野に関しては、特に規制なし。</a:t>
            </a:r>
            <a:endParaRPr lang="en-US" altLang="ja-JP" sz="1400" dirty="0"/>
          </a:p>
        </p:txBody>
      </p:sp>
      <p:sp>
        <p:nvSpPr>
          <p:cNvPr id="8" name="Rectangle 6"/>
          <p:cNvSpPr>
            <a:spLocks noChangeArrowheads="1"/>
          </p:cNvSpPr>
          <p:nvPr/>
        </p:nvSpPr>
        <p:spPr bwMode="auto">
          <a:xfrm>
            <a:off x="344488" y="191683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HP</a:t>
            </a:r>
          </a:p>
        </p:txBody>
      </p:sp>
    </p:spTree>
    <p:extLst>
      <p:ext uri="{BB962C8B-B14F-4D97-AF65-F5344CB8AC3E}">
        <p14:creationId xmlns:p14="http://schemas.microsoft.com/office/powerpoint/2010/main" val="55051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97360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トルコでの会社設立形態には、主に株式会社（</a:t>
            </a:r>
            <a:r>
              <a:rPr lang="en-US" altLang="ja-JP" dirty="0" err="1"/>
              <a:t>Anonim</a:t>
            </a:r>
            <a:r>
              <a:rPr lang="en-US" altLang="ja-JP" dirty="0"/>
              <a:t> </a:t>
            </a:r>
            <a:r>
              <a:rPr lang="en-US" altLang="ja-JP" dirty="0" err="1"/>
              <a:t>Şirket</a:t>
            </a:r>
            <a:r>
              <a:rPr lang="ja-JP" altLang="en-US" dirty="0"/>
              <a:t>）、駐在員事務所（</a:t>
            </a:r>
            <a:r>
              <a:rPr lang="en-US" altLang="ja-JP" dirty="0" err="1"/>
              <a:t>İrtibat</a:t>
            </a:r>
            <a:r>
              <a:rPr lang="en-US" altLang="ja-JP" dirty="0"/>
              <a:t> </a:t>
            </a:r>
            <a:r>
              <a:rPr lang="en-US" altLang="ja-JP" dirty="0" err="1"/>
              <a:t>Ofisi</a:t>
            </a:r>
            <a:r>
              <a:rPr lang="ja-JP" altLang="en-US" dirty="0"/>
              <a:t>）、有限会社（</a:t>
            </a:r>
            <a:r>
              <a:rPr lang="en-US" altLang="ja-JP" dirty="0"/>
              <a:t>Limited </a:t>
            </a:r>
            <a:r>
              <a:rPr lang="en-US" altLang="ja-JP" dirty="0" err="1"/>
              <a:t>Şirketi</a:t>
            </a:r>
            <a:r>
              <a:rPr lang="ja-JP" altLang="en-US" dirty="0"/>
              <a:t>）、支店（</a:t>
            </a:r>
            <a:r>
              <a:rPr lang="en-US" altLang="ja-JP" dirty="0" err="1"/>
              <a:t>Şube</a:t>
            </a:r>
            <a:r>
              <a:rPr lang="ja-JP" altLang="en-US" dirty="0"/>
              <a:t>）の</a:t>
            </a:r>
            <a:r>
              <a:rPr lang="en-US" altLang="ja-JP" dirty="0"/>
              <a:t>4</a:t>
            </a:r>
            <a:r>
              <a:rPr lang="ja-JP" altLang="en-US" dirty="0"/>
              <a:t>つがある（合名・合資会社も存在する）。</a:t>
            </a:r>
            <a:endParaRPr lang="en-US" altLang="ja-JP" dirty="0"/>
          </a:p>
          <a:p>
            <a:r>
              <a:rPr lang="ja-JP" altLang="en-US" dirty="0"/>
              <a:t>新外国直接投資法により、外資による会社設立手続きが、審査・承認制から届出制に変更され、また会社設立手続きがワン・ストップ化されたことで、</a:t>
            </a:r>
            <a:r>
              <a:rPr lang="en-US" altLang="ja-JP" dirty="0"/>
              <a:t>2</a:t>
            </a:r>
            <a:r>
              <a:rPr lang="ja-JP" altLang="en-US" dirty="0"/>
              <a:t>カ月半程度を要した手続き期間は、登記においては実質</a:t>
            </a:r>
            <a:r>
              <a:rPr lang="en-US" altLang="ja-JP" dirty="0"/>
              <a:t>1</a:t>
            </a:r>
            <a:r>
              <a:rPr lang="ja-JP" altLang="en-US" dirty="0"/>
              <a:t>日に短縮された。</a:t>
            </a:r>
            <a:endParaRPr lang="en-US" altLang="ja-JP" dirty="0"/>
          </a:p>
        </p:txBody>
      </p:sp>
      <p:grpSp>
        <p:nvGrpSpPr>
          <p:cNvPr id="6" name="グループ化 7"/>
          <p:cNvGrpSpPr/>
          <p:nvPr/>
        </p:nvGrpSpPr>
        <p:grpSpPr>
          <a:xfrm>
            <a:off x="416494" y="2105912"/>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外資企業の会社設立までの手続き</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HP</a:t>
            </a:r>
          </a:p>
        </p:txBody>
      </p:sp>
      <p:sp>
        <p:nvSpPr>
          <p:cNvPr id="9" name="テキスト ボックス 8"/>
          <p:cNvSpPr txBox="1"/>
          <p:nvPr/>
        </p:nvSpPr>
        <p:spPr>
          <a:xfrm>
            <a:off x="2072680" y="2455400"/>
            <a:ext cx="1909497"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株式会社</a:t>
            </a:r>
            <a:r>
              <a:rPr lang="ja-JP" altLang="en-US" sz="1200" dirty="0"/>
              <a:t>（</a:t>
            </a:r>
            <a:r>
              <a:rPr lang="en-US" altLang="ja-JP" sz="1200" dirty="0" err="1"/>
              <a:t>Anonim</a:t>
            </a:r>
            <a:r>
              <a:rPr lang="en-US" altLang="ja-JP" sz="1200" dirty="0"/>
              <a:t> </a:t>
            </a:r>
            <a:r>
              <a:rPr lang="en-US" altLang="ja-JP" sz="1200" dirty="0" err="1"/>
              <a:t>Şirket</a:t>
            </a:r>
            <a:r>
              <a:rPr lang="ja-JP" altLang="en-US" sz="1200" dirty="0"/>
              <a:t>）</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6385798" y="2448044"/>
            <a:ext cx="2084225"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駐在員事務所（</a:t>
            </a:r>
            <a:r>
              <a:rPr lang="en-US" altLang="ja-JP" sz="1200" dirty="0"/>
              <a:t> </a:t>
            </a:r>
            <a:r>
              <a:rPr lang="en-US" altLang="ja-JP" sz="1200" dirty="0" err="1"/>
              <a:t>İrtibat</a:t>
            </a:r>
            <a:r>
              <a:rPr lang="en-US" altLang="ja-JP" sz="1200" dirty="0"/>
              <a:t> </a:t>
            </a:r>
            <a:r>
              <a:rPr lang="en-US" altLang="ja-JP" sz="1200" dirty="0" err="1"/>
              <a:t>Ofisi</a:t>
            </a:r>
            <a:r>
              <a:rPr lang="en-US" altLang="ja-JP" sz="1200" dirty="0"/>
              <a:t> </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角丸四角形 12"/>
          <p:cNvSpPr/>
          <p:nvPr/>
        </p:nvSpPr>
        <p:spPr>
          <a:xfrm>
            <a:off x="457738" y="2740295"/>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税務署へ親会社のアポスティーユ、翻訳および公証済登記簿謄本を提出し、親会社の仮税務番号を取得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5" name="角丸四角形 14"/>
          <p:cNvSpPr/>
          <p:nvPr/>
        </p:nvSpPr>
        <p:spPr>
          <a:xfrm>
            <a:off x="560512" y="279334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sp>
        <p:nvSpPr>
          <p:cNvPr id="16" name="角丸四角形 15"/>
          <p:cNvSpPr/>
          <p:nvPr/>
        </p:nvSpPr>
        <p:spPr>
          <a:xfrm>
            <a:off x="457738" y="316637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 </a:t>
            </a:r>
            <a:r>
              <a:rPr lang="en-US" altLang="ja-JP" sz="1000" dirty="0" err="1">
                <a:solidFill>
                  <a:schemeClr val="tx1"/>
                </a:solidFill>
              </a:rPr>
              <a:t>Mersis</a:t>
            </a:r>
            <a:r>
              <a:rPr lang="ja-JP" altLang="en-US" sz="1000" dirty="0">
                <a:solidFill>
                  <a:schemeClr val="tx1"/>
                </a:solidFill>
              </a:rPr>
              <a:t>システム</a:t>
            </a:r>
            <a:r>
              <a:rPr lang="en-US" altLang="ja-JP" sz="1000" baseline="30000" dirty="0">
                <a:solidFill>
                  <a:schemeClr val="tx1"/>
                </a:solidFill>
              </a:rPr>
              <a:t>※1</a:t>
            </a:r>
            <a:r>
              <a:rPr lang="ja-JP" altLang="en-US" sz="1000" dirty="0">
                <a:solidFill>
                  <a:schemeClr val="tx1"/>
                </a:solidFill>
              </a:rPr>
              <a:t>の登録、会社名の確認および予約、リクエスト番号の取得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8" name="角丸四角形 17"/>
          <p:cNvSpPr/>
          <p:nvPr/>
        </p:nvSpPr>
        <p:spPr>
          <a:xfrm>
            <a:off x="457738" y="3592459"/>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 会社定款の作成、</a:t>
            </a:r>
            <a:r>
              <a:rPr lang="en-US" altLang="ja-JP" sz="1000" dirty="0" err="1">
                <a:solidFill>
                  <a:schemeClr val="tx1"/>
                </a:solidFill>
              </a:rPr>
              <a:t>Mersis</a:t>
            </a:r>
            <a:r>
              <a:rPr lang="ja-JP" altLang="en-US" sz="1000" dirty="0">
                <a:solidFill>
                  <a:schemeClr val="tx1"/>
                </a:solidFill>
              </a:rPr>
              <a:t>システムへの登録および公証（</a:t>
            </a:r>
            <a:r>
              <a:rPr lang="en-US" altLang="ja-JP" sz="1000" dirty="0">
                <a:solidFill>
                  <a:schemeClr val="tx1"/>
                </a:solidFill>
              </a:rPr>
              <a:t>6</a:t>
            </a:r>
            <a:r>
              <a:rPr lang="ja-JP" altLang="en-US" sz="1000" dirty="0">
                <a:solidFill>
                  <a:schemeClr val="tx1"/>
                </a:solidFill>
              </a:rPr>
              <a:t>部）</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角丸四角形 19"/>
          <p:cNvSpPr/>
          <p:nvPr/>
        </p:nvSpPr>
        <p:spPr>
          <a:xfrm>
            <a:off x="457738" y="4018541"/>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公証役場における署名宣言書公証</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角丸四角形 21"/>
          <p:cNvSpPr/>
          <p:nvPr/>
        </p:nvSpPr>
        <p:spPr>
          <a:xfrm>
            <a:off x="457738" y="4444623"/>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税務署へ公証済会社定款を会社設立申請書とともに提出し、新設会社の仮税務番号を取得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4" name="角丸四角形 23"/>
          <p:cNvSpPr/>
          <p:nvPr/>
        </p:nvSpPr>
        <p:spPr>
          <a:xfrm>
            <a:off x="457738" y="4870705"/>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仮銀行口座の開設および資本金の振込み、資本金払込証明書の取得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6" name="角丸四角形 25"/>
          <p:cNvSpPr/>
          <p:nvPr/>
        </p:nvSpPr>
        <p:spPr>
          <a:xfrm>
            <a:off x="457738" y="529678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資本金の</a:t>
            </a:r>
            <a:r>
              <a:rPr lang="en-US" altLang="ja-JP" sz="1000" dirty="0">
                <a:solidFill>
                  <a:schemeClr val="tx1"/>
                </a:solidFill>
              </a:rPr>
              <a:t>0.04%</a:t>
            </a:r>
            <a:r>
              <a:rPr lang="ja-JP" altLang="en-US" sz="1000" dirty="0">
                <a:solidFill>
                  <a:schemeClr val="tx1"/>
                </a:solidFill>
              </a:rPr>
              <a:t>を公正取引機構の口座に入金し、領収書を取得</a:t>
            </a:r>
          </a:p>
        </p:txBody>
      </p:sp>
      <p:sp>
        <p:nvSpPr>
          <p:cNvPr id="27" name="角丸四角形 26"/>
          <p:cNvSpPr/>
          <p:nvPr/>
        </p:nvSpPr>
        <p:spPr>
          <a:xfrm>
            <a:off x="457738" y="5722869"/>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商取引登記所へ必要書類を提出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8" name="角丸四角形 27"/>
          <p:cNvSpPr/>
          <p:nvPr/>
        </p:nvSpPr>
        <p:spPr>
          <a:xfrm>
            <a:off x="457738" y="6148954"/>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税務署へ必要書類を提出し税務番号を取得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角丸四角形 28"/>
          <p:cNvSpPr/>
          <p:nvPr/>
        </p:nvSpPr>
        <p:spPr>
          <a:xfrm>
            <a:off x="560512" y="321864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sp>
        <p:nvSpPr>
          <p:cNvPr id="30" name="角丸四角形 29"/>
          <p:cNvSpPr/>
          <p:nvPr/>
        </p:nvSpPr>
        <p:spPr>
          <a:xfrm>
            <a:off x="560512" y="3643945"/>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3</a:t>
            </a:r>
            <a:endParaRPr lang="ja-JP" altLang="en-US" sz="1100" dirty="0">
              <a:solidFill>
                <a:schemeClr val="bg1"/>
              </a:solidFill>
              <a:latin typeface="Arial Black" panose="020B0A04020102020204" pitchFamily="34" charset="0"/>
            </a:endParaRPr>
          </a:p>
        </p:txBody>
      </p:sp>
      <p:sp>
        <p:nvSpPr>
          <p:cNvPr id="31" name="角丸四角形 30"/>
          <p:cNvSpPr/>
          <p:nvPr/>
        </p:nvSpPr>
        <p:spPr>
          <a:xfrm>
            <a:off x="560512" y="406924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4</a:t>
            </a:r>
            <a:endParaRPr lang="ja-JP" altLang="en-US" sz="1100" dirty="0">
              <a:solidFill>
                <a:schemeClr val="bg1"/>
              </a:solidFill>
              <a:latin typeface="Arial Black" panose="020B0A04020102020204" pitchFamily="34" charset="0"/>
            </a:endParaRPr>
          </a:p>
        </p:txBody>
      </p:sp>
      <p:sp>
        <p:nvSpPr>
          <p:cNvPr id="32" name="角丸四角形 31"/>
          <p:cNvSpPr/>
          <p:nvPr/>
        </p:nvSpPr>
        <p:spPr>
          <a:xfrm>
            <a:off x="560512" y="4494541"/>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5</a:t>
            </a:r>
            <a:endParaRPr lang="ja-JP" altLang="en-US" sz="1100" dirty="0">
              <a:solidFill>
                <a:schemeClr val="bg1"/>
              </a:solidFill>
              <a:latin typeface="Arial Black" panose="020B0A04020102020204" pitchFamily="34" charset="0"/>
            </a:endParaRPr>
          </a:p>
        </p:txBody>
      </p:sp>
      <p:sp>
        <p:nvSpPr>
          <p:cNvPr id="33" name="角丸四角形 32"/>
          <p:cNvSpPr/>
          <p:nvPr/>
        </p:nvSpPr>
        <p:spPr>
          <a:xfrm>
            <a:off x="560512" y="491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6</a:t>
            </a:r>
            <a:endParaRPr lang="ja-JP" altLang="en-US" sz="1100" dirty="0">
              <a:solidFill>
                <a:schemeClr val="bg1"/>
              </a:solidFill>
              <a:latin typeface="Arial Black" panose="020B0A04020102020204" pitchFamily="34" charset="0"/>
            </a:endParaRPr>
          </a:p>
        </p:txBody>
      </p:sp>
      <p:sp>
        <p:nvSpPr>
          <p:cNvPr id="34" name="角丸四角形 33"/>
          <p:cNvSpPr/>
          <p:nvPr/>
        </p:nvSpPr>
        <p:spPr>
          <a:xfrm>
            <a:off x="560512" y="534513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7</a:t>
            </a:r>
            <a:endParaRPr lang="ja-JP" altLang="en-US" sz="1100" dirty="0">
              <a:solidFill>
                <a:schemeClr val="bg1"/>
              </a:solidFill>
              <a:latin typeface="Arial Black" panose="020B0A04020102020204" pitchFamily="34" charset="0"/>
            </a:endParaRPr>
          </a:p>
        </p:txBody>
      </p:sp>
      <p:sp>
        <p:nvSpPr>
          <p:cNvPr id="35" name="角丸四角形 34"/>
          <p:cNvSpPr/>
          <p:nvPr/>
        </p:nvSpPr>
        <p:spPr>
          <a:xfrm>
            <a:off x="560512" y="5770435"/>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8</a:t>
            </a:r>
            <a:endParaRPr lang="ja-JP" altLang="en-US" sz="1100" dirty="0">
              <a:solidFill>
                <a:schemeClr val="bg1"/>
              </a:solidFill>
              <a:latin typeface="Arial Black" panose="020B0A04020102020204" pitchFamily="34" charset="0"/>
            </a:endParaRPr>
          </a:p>
        </p:txBody>
      </p:sp>
      <p:sp>
        <p:nvSpPr>
          <p:cNvPr id="36" name="角丸四角形 35"/>
          <p:cNvSpPr/>
          <p:nvPr/>
        </p:nvSpPr>
        <p:spPr>
          <a:xfrm>
            <a:off x="560512" y="619573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9</a:t>
            </a:r>
            <a:endParaRPr lang="ja-JP" altLang="en-US" sz="1100" dirty="0">
              <a:solidFill>
                <a:schemeClr val="bg1"/>
              </a:solidFill>
              <a:latin typeface="Arial Black" panose="020B0A04020102020204" pitchFamily="34" charset="0"/>
            </a:endParaRPr>
          </a:p>
        </p:txBody>
      </p:sp>
      <p:sp>
        <p:nvSpPr>
          <p:cNvPr id="5" name="テキスト ボックス 4"/>
          <p:cNvSpPr txBox="1"/>
          <p:nvPr/>
        </p:nvSpPr>
        <p:spPr>
          <a:xfrm>
            <a:off x="4184912" y="2133653"/>
            <a:ext cx="5521063" cy="215444"/>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Registration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merkezi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sicil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kayıt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sistemi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）の略。企業等の情報を統一し、電子的に管理するシステム</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128"/>
          <p:cNvSpPr txBox="1"/>
          <p:nvPr/>
        </p:nvSpPr>
        <p:spPr>
          <a:xfrm>
            <a:off x="5269294" y="3132250"/>
            <a:ext cx="184731" cy="220573"/>
          </a:xfrm>
          <a:prstGeom prst="rect">
            <a:avLst/>
          </a:prstGeom>
          <a:noFill/>
        </p:spPr>
        <p:txBody>
          <a:bodyPr wrap="none" rtlCol="0">
            <a:spAutoFit/>
          </a:bodyPr>
          <a:lstStyle/>
          <a:p>
            <a:pPr fontAlgn="ctr" hangingPunct="0">
              <a:lnSpc>
                <a:spcPts val="1000"/>
              </a:lnSpc>
              <a:spcBef>
                <a:spcPts val="0"/>
              </a:spcBef>
              <a:spcAft>
                <a:spcPts val="600"/>
              </a:spcAft>
              <a:buClr>
                <a:schemeClr val="tx1"/>
              </a:buClr>
              <a:buSzPct val="100000"/>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ボックス 129"/>
          <p:cNvSpPr txBox="1"/>
          <p:nvPr/>
        </p:nvSpPr>
        <p:spPr>
          <a:xfrm>
            <a:off x="5159649" y="3114936"/>
            <a:ext cx="4496246" cy="1246495"/>
          </a:xfrm>
          <a:prstGeom prst="rect">
            <a:avLst/>
          </a:prstGeom>
          <a:solidFill>
            <a:schemeClr val="accent3">
              <a:lumMod val="40000"/>
              <a:lumOff val="60000"/>
            </a:schemeClr>
          </a:solidFill>
        </p:spPr>
        <p:txBody>
          <a:bodyPr wrap="square" rtlCol="0">
            <a:spAutoFit/>
          </a:bodyPr>
          <a:lstStyle/>
          <a:p>
            <a:pPr fontAlgn="ctr" hangingPunct="0">
              <a:lnSpc>
                <a:spcPts val="1000"/>
              </a:lnSpc>
              <a:spcBef>
                <a:spcPts val="0"/>
              </a:spcBef>
              <a:buClr>
                <a:schemeClr val="tx1"/>
              </a:buClr>
              <a:buSzPct val="100000"/>
              <a:buFont typeface="+mj-lt"/>
              <a:buAutoNum type="arabicPeriod"/>
            </a:pPr>
            <a:r>
              <a:rPr lang="ja-JP" altLang="en-US" sz="1000" dirty="0"/>
              <a:t>駐在員事務所設立申請書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アポスティーユ、翻訳および公証済誓約書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アポスティーユ、翻訳および公証済登記簿謄本</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翻訳済活動報告書あるいは損益計算書および貸借対照表</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権限証明書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権限委任状（当該申請業務等を受託する者に対する委任状）</a:t>
            </a:r>
            <a:endParaRPr lang="en-US" altLang="ja-JP" sz="1000" dirty="0"/>
          </a:p>
          <a:p>
            <a:pPr fontAlgn="ctr" hangingPunct="0">
              <a:lnSpc>
                <a:spcPts val="1000"/>
              </a:lnSpc>
              <a:spcBef>
                <a:spcPts val="0"/>
              </a:spcBef>
              <a:buClr>
                <a:schemeClr val="tx1"/>
              </a:buClr>
              <a:buSzPct val="100000"/>
              <a:buFont typeface="+mj-lt"/>
              <a:buAutoNum type="arabicPeriod"/>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0">
              <a:lnSpc>
                <a:spcPts val="1000"/>
              </a:lnSpc>
              <a:spcBef>
                <a:spcPts val="0"/>
              </a:spcBef>
              <a:buClr>
                <a:schemeClr val="tx1"/>
              </a:buClr>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t>経済省は、書類に不備がなければ駐在事務所の設立を</a:t>
            </a:r>
            <a:r>
              <a:rPr lang="en-US" altLang="ja-JP" sz="1000" dirty="0"/>
              <a:t>15</a:t>
            </a:r>
            <a:r>
              <a:rPr lang="ja-JP" altLang="en-US" sz="1000" dirty="0"/>
              <a:t>日内に認可する。なお、認可の有効期限は原則</a:t>
            </a:r>
            <a:r>
              <a:rPr lang="en-US" altLang="ja-JP" sz="1000" dirty="0"/>
              <a:t>3</a:t>
            </a:r>
            <a:r>
              <a:rPr lang="ja-JP" altLang="en-US" sz="1000" dirty="0"/>
              <a:t>年間で、以後延長申請が必要となる。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テキスト ボックス 131"/>
          <p:cNvSpPr txBox="1"/>
          <p:nvPr/>
        </p:nvSpPr>
        <p:spPr>
          <a:xfrm>
            <a:off x="5159649" y="4824613"/>
            <a:ext cx="4496246" cy="1887696"/>
          </a:xfrm>
          <a:prstGeom prst="rect">
            <a:avLst/>
          </a:prstGeom>
          <a:solidFill>
            <a:schemeClr val="accent3">
              <a:lumMod val="40000"/>
              <a:lumOff val="60000"/>
            </a:schemeClr>
          </a:solidFill>
        </p:spPr>
        <p:txBody>
          <a:bodyPr wrap="square" rtlCol="0">
            <a:spAutoFit/>
          </a:bodyPr>
          <a:lstStyle/>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アポスティーユ、翻訳および公証済登記簿謄本</a:t>
            </a:r>
          </a:p>
          <a:p>
            <a:pPr fontAlgn="ctr" hangingPunct="0">
              <a:lnSpc>
                <a:spcPts val="1000"/>
              </a:lnSpc>
              <a:spcBef>
                <a:spcPts val="0"/>
              </a:spcBef>
              <a:buClr>
                <a:schemeClr val="tx1"/>
              </a:buClr>
              <a:buSzPct val="100000"/>
              <a:buFont typeface="+mj-lt"/>
              <a:buAutoNum type="arabicPeriod"/>
            </a:pPr>
            <a:r>
              <a:rPr lang="ja-JP" altLang="en-US" sz="1000" dirty="0"/>
              <a:t>駐在員事務所認可書</a:t>
            </a:r>
          </a:p>
          <a:p>
            <a:pPr fontAlgn="ctr" hangingPunct="0">
              <a:lnSpc>
                <a:spcPts val="1000"/>
              </a:lnSpc>
              <a:spcBef>
                <a:spcPts val="0"/>
              </a:spcBef>
              <a:buClr>
                <a:schemeClr val="tx1"/>
              </a:buClr>
              <a:buSzPct val="100000"/>
              <a:buFont typeface="+mj-lt"/>
              <a:buAutoNum type="arabicPeriod"/>
            </a:pPr>
            <a:r>
              <a:rPr lang="ja-JP" altLang="en-US" sz="1000" dirty="0"/>
              <a:t>権限証明書</a:t>
            </a:r>
          </a:p>
          <a:p>
            <a:pPr fontAlgn="ctr" hangingPunct="0">
              <a:lnSpc>
                <a:spcPts val="1000"/>
              </a:lnSpc>
              <a:spcBef>
                <a:spcPts val="0"/>
              </a:spcBef>
              <a:buClr>
                <a:schemeClr val="tx1"/>
              </a:buClr>
              <a:buSzPct val="100000"/>
              <a:buFont typeface="+mj-lt"/>
              <a:buAutoNum type="arabicPeriod"/>
            </a:pPr>
            <a:r>
              <a:rPr lang="ja-JP" altLang="en-US" sz="1000" dirty="0"/>
              <a:t>公証済署名証明</a:t>
            </a:r>
          </a:p>
          <a:p>
            <a:pPr fontAlgn="ctr" hangingPunct="0">
              <a:lnSpc>
                <a:spcPts val="1000"/>
              </a:lnSpc>
              <a:spcBef>
                <a:spcPts val="0"/>
              </a:spcBef>
              <a:buClr>
                <a:schemeClr val="tx1"/>
              </a:buClr>
              <a:buSzPct val="100000"/>
              <a:buFont typeface="+mj-lt"/>
              <a:buAutoNum type="arabicPeriod"/>
            </a:pPr>
            <a:r>
              <a:rPr lang="ja-JP" altLang="en-US" sz="1000" dirty="0"/>
              <a:t>権限委任状（当該申請業務等を受託する者に対する委任状）</a:t>
            </a:r>
          </a:p>
          <a:p>
            <a:pPr fontAlgn="ctr" hangingPunct="0">
              <a:lnSpc>
                <a:spcPts val="1000"/>
              </a:lnSpc>
              <a:spcBef>
                <a:spcPts val="0"/>
              </a:spcBef>
              <a:buClr>
                <a:schemeClr val="tx1"/>
              </a:buClr>
              <a:buSzPct val="100000"/>
              <a:buFont typeface="+mj-lt"/>
              <a:buAutoNum type="arabicPeriod"/>
            </a:pPr>
            <a:r>
              <a:rPr lang="ja-JP" altLang="en-US" sz="1000" dirty="0"/>
              <a:t>オフィス賃貸契約書</a:t>
            </a:r>
          </a:p>
          <a:p>
            <a:pPr fontAlgn="ctr" hangingPunct="0">
              <a:lnSpc>
                <a:spcPts val="1000"/>
              </a:lnSpc>
              <a:spcBef>
                <a:spcPts val="0"/>
              </a:spcBef>
              <a:buClr>
                <a:schemeClr val="tx1"/>
              </a:buClr>
              <a:buSzPct val="100000"/>
              <a:buFont typeface="+mj-lt"/>
              <a:buAutoNum type="arabicPeriod"/>
            </a:pPr>
            <a:r>
              <a:rPr lang="ja-JP" altLang="en-US" sz="1000" dirty="0"/>
              <a:t>業務開始申告書</a:t>
            </a:r>
          </a:p>
          <a:p>
            <a:pPr fontAlgn="ctr" hangingPunct="0">
              <a:lnSpc>
                <a:spcPts val="1000"/>
              </a:lnSpc>
              <a:spcBef>
                <a:spcPts val="0"/>
              </a:spcBef>
              <a:buClr>
                <a:schemeClr val="tx1"/>
              </a:buClr>
              <a:buSzPct val="100000"/>
              <a:buFont typeface="+mj-lt"/>
              <a:buAutoNum type="arabicPeriod"/>
            </a:pPr>
            <a:r>
              <a:rPr lang="ja-JP" altLang="en-US" sz="1000" dirty="0"/>
              <a:t>オンライン申告申請書</a:t>
            </a:r>
            <a:endParaRPr lang="en-US" altLang="ja-JP" sz="1000" dirty="0"/>
          </a:p>
          <a:p>
            <a:pPr fontAlgn="ctr" hangingPunct="0">
              <a:lnSpc>
                <a:spcPts val="1000"/>
              </a:lnSpc>
              <a:spcBef>
                <a:spcPts val="0"/>
              </a:spcBef>
              <a:buClr>
                <a:schemeClr val="tx1"/>
              </a:buClr>
              <a:buSzPct val="100000"/>
              <a:buFont typeface="+mj-lt"/>
              <a:buAutoNum type="arabicPeriod"/>
            </a:pPr>
            <a:endParaRPr lang="en-US" altLang="ja-JP" sz="1000" dirty="0"/>
          </a:p>
          <a:p>
            <a:pPr fontAlgn="ctr" hangingPunct="0">
              <a:lnSpc>
                <a:spcPts val="1000"/>
              </a:lnSpc>
              <a:spcBef>
                <a:spcPts val="0"/>
              </a:spcBef>
              <a:buClr>
                <a:schemeClr val="tx1"/>
              </a:buClr>
              <a:buSzPct val="100000"/>
            </a:pPr>
            <a:r>
              <a:rPr lang="en-US" altLang="ja-JP" sz="1000" dirty="0"/>
              <a:t>※</a:t>
            </a:r>
            <a:r>
              <a:rPr lang="ja-JP" altLang="en-US" sz="1000" dirty="0"/>
              <a:t>認可を受けた駐在員事務所は、</a:t>
            </a:r>
            <a:r>
              <a:rPr lang="en-US" altLang="ja-JP" sz="1000" dirty="0"/>
              <a:t>1</a:t>
            </a:r>
            <a:r>
              <a:rPr lang="ja-JP" altLang="en-US" sz="1000" dirty="0"/>
              <a:t>カ月以内に税務署登録用書類のコピーを投資局に送付しなければならない。住所変更届も同様に</a:t>
            </a:r>
            <a:r>
              <a:rPr lang="en-US" altLang="ja-JP" sz="1000" dirty="0"/>
              <a:t>1</a:t>
            </a:r>
            <a:r>
              <a:rPr lang="ja-JP" altLang="en-US" sz="1000" dirty="0"/>
              <a:t>カ月以内に送付する。</a:t>
            </a:r>
            <a:br>
              <a:rPr lang="ja-JP" altLang="en-US" sz="1000" dirty="0"/>
            </a:br>
            <a:r>
              <a:rPr lang="en-US" altLang="ja-JP" sz="1000" dirty="0"/>
              <a:t>※</a:t>
            </a:r>
            <a:r>
              <a:rPr lang="ja-JP" altLang="en-US" sz="1000" dirty="0"/>
              <a:t>リエゾン・オフィスは、毎年</a:t>
            </a:r>
            <a:r>
              <a:rPr lang="en-US" altLang="ja-JP" sz="1000" dirty="0"/>
              <a:t>5</a:t>
            </a:r>
            <a:r>
              <a:rPr lang="ja-JP" altLang="en-US" sz="1000" dirty="0"/>
              <a:t>月末までに最新の「</a:t>
            </a:r>
            <a:r>
              <a:rPr lang="en-US" altLang="ja-JP" sz="1000" dirty="0"/>
              <a:t>Data Form for Liaison Office Activities</a:t>
            </a:r>
            <a:r>
              <a:rPr lang="ja-JP" altLang="en-US" sz="1000" dirty="0"/>
              <a:t>」を経済省に提出する必要がある。その際に、海外から送金されたオフィスの維持運営資金の外貨証明も合わせて提出しなければならない。</a:t>
            </a:r>
            <a:endParaRPr lang="en-US" altLang="ja-JP" sz="1000" dirty="0"/>
          </a:p>
        </p:txBody>
      </p:sp>
      <p:sp>
        <p:nvSpPr>
          <p:cNvPr id="133" name="角丸四角形 132"/>
          <p:cNvSpPr/>
          <p:nvPr/>
        </p:nvSpPr>
        <p:spPr>
          <a:xfrm>
            <a:off x="5159649" y="2780928"/>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経済省へ駐在事務所設立申込書とともに以下の書類を提出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34" name="角丸四角形 133"/>
          <p:cNvSpPr/>
          <p:nvPr/>
        </p:nvSpPr>
        <p:spPr>
          <a:xfrm>
            <a:off x="5262423" y="2833982"/>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sp>
        <p:nvSpPr>
          <p:cNvPr id="135" name="角丸四角形 134"/>
          <p:cNvSpPr/>
          <p:nvPr/>
        </p:nvSpPr>
        <p:spPr>
          <a:xfrm>
            <a:off x="5159649" y="449178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税務署へ駐在員事務所開設申込書とともに以下の書類を提出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36" name="角丸四角形 135"/>
          <p:cNvSpPr/>
          <p:nvPr/>
        </p:nvSpPr>
        <p:spPr>
          <a:xfrm>
            <a:off x="5262423" y="4544841"/>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sp>
        <p:nvSpPr>
          <p:cNvPr id="11" name="タイトル 10"/>
          <p:cNvSpPr>
            <a:spLocks noGrp="1"/>
          </p:cNvSpPr>
          <p:nvPr>
            <p:ph type="title"/>
          </p:nvPr>
        </p:nvSpPr>
        <p:spPr/>
        <p:txBody>
          <a:bodyPr/>
          <a:lstStyle/>
          <a:p>
            <a:r>
              <a:rPr lang="ja-JP" altLang="en-US" dirty="0"/>
              <a:t>トルコ／一般概況／規制</a:t>
            </a:r>
            <a:endParaRPr kumimoji="1" lang="ja-JP" altLang="en-US" dirty="0"/>
          </a:p>
        </p:txBody>
      </p:sp>
    </p:spTree>
    <p:extLst>
      <p:ext uri="{BB962C8B-B14F-4D97-AF65-F5344CB8AC3E}">
        <p14:creationId xmlns:p14="http://schemas.microsoft.com/office/powerpoint/2010/main" val="22026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5468805" y="3848075"/>
            <a:ext cx="4280950" cy="1963735"/>
            <a:chOff x="5280562" y="2977433"/>
            <a:chExt cx="4280950" cy="1963735"/>
          </a:xfrm>
          <a:solidFill>
            <a:srgbClr val="92D050"/>
          </a:solidFill>
        </p:grpSpPr>
        <p:sp>
          <p:nvSpPr>
            <p:cNvPr id="69" name="Oval 125"/>
            <p:cNvSpPr>
              <a:spLocks noChangeArrowheads="1"/>
            </p:cNvSpPr>
            <p:nvPr/>
          </p:nvSpPr>
          <p:spPr bwMode="auto">
            <a:xfrm>
              <a:off x="5538173" y="29774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126"/>
            <p:cNvSpPr>
              <a:spLocks noChangeArrowheads="1"/>
            </p:cNvSpPr>
            <p:nvPr/>
          </p:nvSpPr>
          <p:spPr bwMode="auto">
            <a:xfrm>
              <a:off x="5624467" y="29774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60"/>
            <p:cNvSpPr>
              <a:spLocks noChangeArrowheads="1"/>
            </p:cNvSpPr>
            <p:nvPr/>
          </p:nvSpPr>
          <p:spPr bwMode="auto">
            <a:xfrm>
              <a:off x="5368124" y="30610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61"/>
            <p:cNvSpPr>
              <a:spLocks noChangeArrowheads="1"/>
            </p:cNvSpPr>
            <p:nvPr/>
          </p:nvSpPr>
          <p:spPr bwMode="auto">
            <a:xfrm>
              <a:off x="5453149" y="30610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62"/>
            <p:cNvSpPr>
              <a:spLocks noChangeArrowheads="1"/>
            </p:cNvSpPr>
            <p:nvPr/>
          </p:nvSpPr>
          <p:spPr bwMode="auto">
            <a:xfrm>
              <a:off x="5538173" y="30610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63"/>
            <p:cNvSpPr>
              <a:spLocks noChangeArrowheads="1"/>
            </p:cNvSpPr>
            <p:nvPr/>
          </p:nvSpPr>
          <p:spPr bwMode="auto">
            <a:xfrm>
              <a:off x="5624467" y="30610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64"/>
            <p:cNvSpPr>
              <a:spLocks noChangeArrowheads="1"/>
            </p:cNvSpPr>
            <p:nvPr/>
          </p:nvSpPr>
          <p:spPr bwMode="auto">
            <a:xfrm>
              <a:off x="5709491" y="30610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84"/>
            <p:cNvSpPr>
              <a:spLocks noChangeArrowheads="1"/>
            </p:cNvSpPr>
            <p:nvPr/>
          </p:nvSpPr>
          <p:spPr bwMode="auto">
            <a:xfrm>
              <a:off x="5368124" y="31460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85"/>
            <p:cNvSpPr>
              <a:spLocks noChangeArrowheads="1"/>
            </p:cNvSpPr>
            <p:nvPr/>
          </p:nvSpPr>
          <p:spPr bwMode="auto">
            <a:xfrm>
              <a:off x="5453149" y="31460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86"/>
            <p:cNvSpPr>
              <a:spLocks noChangeArrowheads="1"/>
            </p:cNvSpPr>
            <p:nvPr/>
          </p:nvSpPr>
          <p:spPr bwMode="auto">
            <a:xfrm>
              <a:off x="5538173" y="31460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87"/>
            <p:cNvSpPr>
              <a:spLocks noChangeArrowheads="1"/>
            </p:cNvSpPr>
            <p:nvPr/>
          </p:nvSpPr>
          <p:spPr bwMode="auto">
            <a:xfrm>
              <a:off x="5624467" y="31460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88"/>
            <p:cNvSpPr>
              <a:spLocks noChangeArrowheads="1"/>
            </p:cNvSpPr>
            <p:nvPr/>
          </p:nvSpPr>
          <p:spPr bwMode="auto">
            <a:xfrm>
              <a:off x="5709491" y="31460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03"/>
            <p:cNvSpPr>
              <a:spLocks noChangeArrowheads="1"/>
            </p:cNvSpPr>
            <p:nvPr/>
          </p:nvSpPr>
          <p:spPr bwMode="auto">
            <a:xfrm>
              <a:off x="5368124" y="323106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04"/>
            <p:cNvSpPr>
              <a:spLocks noChangeArrowheads="1"/>
            </p:cNvSpPr>
            <p:nvPr/>
          </p:nvSpPr>
          <p:spPr bwMode="auto">
            <a:xfrm>
              <a:off x="5453149" y="323106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105"/>
            <p:cNvSpPr>
              <a:spLocks noChangeArrowheads="1"/>
            </p:cNvSpPr>
            <p:nvPr/>
          </p:nvSpPr>
          <p:spPr bwMode="auto">
            <a:xfrm>
              <a:off x="5538173" y="323106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106"/>
            <p:cNvSpPr>
              <a:spLocks noChangeArrowheads="1"/>
            </p:cNvSpPr>
            <p:nvPr/>
          </p:nvSpPr>
          <p:spPr bwMode="auto">
            <a:xfrm>
              <a:off x="5624467"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107"/>
            <p:cNvSpPr>
              <a:spLocks noChangeArrowheads="1"/>
            </p:cNvSpPr>
            <p:nvPr/>
          </p:nvSpPr>
          <p:spPr bwMode="auto">
            <a:xfrm>
              <a:off x="5709491"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108"/>
            <p:cNvSpPr>
              <a:spLocks noChangeArrowheads="1"/>
            </p:cNvSpPr>
            <p:nvPr/>
          </p:nvSpPr>
          <p:spPr bwMode="auto">
            <a:xfrm>
              <a:off x="5794515" y="3231065"/>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109"/>
            <p:cNvSpPr>
              <a:spLocks noChangeArrowheads="1"/>
            </p:cNvSpPr>
            <p:nvPr/>
          </p:nvSpPr>
          <p:spPr bwMode="auto">
            <a:xfrm>
              <a:off x="5882078"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123"/>
            <p:cNvSpPr>
              <a:spLocks noChangeArrowheads="1"/>
            </p:cNvSpPr>
            <p:nvPr/>
          </p:nvSpPr>
          <p:spPr bwMode="auto">
            <a:xfrm>
              <a:off x="5368124" y="33186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124"/>
            <p:cNvSpPr>
              <a:spLocks noChangeArrowheads="1"/>
            </p:cNvSpPr>
            <p:nvPr/>
          </p:nvSpPr>
          <p:spPr bwMode="auto">
            <a:xfrm>
              <a:off x="5453149" y="33186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125"/>
            <p:cNvSpPr>
              <a:spLocks noChangeArrowheads="1"/>
            </p:cNvSpPr>
            <p:nvPr/>
          </p:nvSpPr>
          <p:spPr bwMode="auto">
            <a:xfrm>
              <a:off x="5538173" y="33186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126"/>
            <p:cNvSpPr>
              <a:spLocks noChangeArrowheads="1"/>
            </p:cNvSpPr>
            <p:nvPr/>
          </p:nvSpPr>
          <p:spPr bwMode="auto">
            <a:xfrm>
              <a:off x="5624467"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127"/>
            <p:cNvSpPr>
              <a:spLocks noChangeArrowheads="1"/>
            </p:cNvSpPr>
            <p:nvPr/>
          </p:nvSpPr>
          <p:spPr bwMode="auto">
            <a:xfrm>
              <a:off x="5709491"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128"/>
            <p:cNvSpPr>
              <a:spLocks noChangeArrowheads="1"/>
            </p:cNvSpPr>
            <p:nvPr/>
          </p:nvSpPr>
          <p:spPr bwMode="auto">
            <a:xfrm>
              <a:off x="5794515" y="331862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129"/>
            <p:cNvSpPr>
              <a:spLocks noChangeArrowheads="1"/>
            </p:cNvSpPr>
            <p:nvPr/>
          </p:nvSpPr>
          <p:spPr bwMode="auto">
            <a:xfrm>
              <a:off x="5882078"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130"/>
            <p:cNvSpPr>
              <a:spLocks noChangeArrowheads="1"/>
            </p:cNvSpPr>
            <p:nvPr/>
          </p:nvSpPr>
          <p:spPr bwMode="auto">
            <a:xfrm>
              <a:off x="5967102"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9"/>
            <p:cNvSpPr>
              <a:spLocks noChangeArrowheads="1"/>
            </p:cNvSpPr>
            <p:nvPr/>
          </p:nvSpPr>
          <p:spPr bwMode="auto">
            <a:xfrm>
              <a:off x="6738485" y="314149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90"/>
            <p:cNvSpPr>
              <a:spLocks noChangeArrowheads="1"/>
            </p:cNvSpPr>
            <p:nvPr/>
          </p:nvSpPr>
          <p:spPr bwMode="auto">
            <a:xfrm>
              <a:off x="6826048" y="31414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91"/>
            <p:cNvSpPr>
              <a:spLocks noChangeArrowheads="1"/>
            </p:cNvSpPr>
            <p:nvPr/>
          </p:nvSpPr>
          <p:spPr bwMode="auto">
            <a:xfrm>
              <a:off x="6911072" y="31414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106"/>
            <p:cNvSpPr>
              <a:spLocks noChangeArrowheads="1"/>
            </p:cNvSpPr>
            <p:nvPr/>
          </p:nvSpPr>
          <p:spPr bwMode="auto">
            <a:xfrm>
              <a:off x="6568437"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107"/>
            <p:cNvSpPr>
              <a:spLocks noChangeArrowheads="1"/>
            </p:cNvSpPr>
            <p:nvPr/>
          </p:nvSpPr>
          <p:spPr bwMode="auto">
            <a:xfrm>
              <a:off x="6653461"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108"/>
            <p:cNvSpPr>
              <a:spLocks noChangeArrowheads="1"/>
            </p:cNvSpPr>
            <p:nvPr/>
          </p:nvSpPr>
          <p:spPr bwMode="auto">
            <a:xfrm>
              <a:off x="6738485" y="322651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109"/>
            <p:cNvSpPr>
              <a:spLocks noChangeArrowheads="1"/>
            </p:cNvSpPr>
            <p:nvPr/>
          </p:nvSpPr>
          <p:spPr bwMode="auto">
            <a:xfrm>
              <a:off x="6826048"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110"/>
            <p:cNvSpPr>
              <a:spLocks noChangeArrowheads="1"/>
            </p:cNvSpPr>
            <p:nvPr/>
          </p:nvSpPr>
          <p:spPr bwMode="auto">
            <a:xfrm>
              <a:off x="6911072"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20"/>
            <p:cNvSpPr>
              <a:spLocks noChangeArrowheads="1"/>
            </p:cNvSpPr>
            <p:nvPr/>
          </p:nvSpPr>
          <p:spPr bwMode="auto">
            <a:xfrm>
              <a:off x="6054483"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21"/>
            <p:cNvSpPr>
              <a:spLocks noChangeArrowheads="1"/>
            </p:cNvSpPr>
            <p:nvPr/>
          </p:nvSpPr>
          <p:spPr bwMode="auto">
            <a:xfrm>
              <a:off x="6139507"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22"/>
            <p:cNvSpPr>
              <a:spLocks noChangeArrowheads="1"/>
            </p:cNvSpPr>
            <p:nvPr/>
          </p:nvSpPr>
          <p:spPr bwMode="auto">
            <a:xfrm>
              <a:off x="6224532" y="331407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23"/>
            <p:cNvSpPr>
              <a:spLocks noChangeArrowheads="1"/>
            </p:cNvSpPr>
            <p:nvPr/>
          </p:nvSpPr>
          <p:spPr bwMode="auto">
            <a:xfrm>
              <a:off x="6312094"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24"/>
            <p:cNvSpPr>
              <a:spLocks noChangeArrowheads="1"/>
            </p:cNvSpPr>
            <p:nvPr/>
          </p:nvSpPr>
          <p:spPr bwMode="auto">
            <a:xfrm>
              <a:off x="6397119"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25"/>
            <p:cNvSpPr>
              <a:spLocks noChangeArrowheads="1"/>
            </p:cNvSpPr>
            <p:nvPr/>
          </p:nvSpPr>
          <p:spPr bwMode="auto">
            <a:xfrm>
              <a:off x="6482143" y="331407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26"/>
            <p:cNvSpPr>
              <a:spLocks noChangeArrowheads="1"/>
            </p:cNvSpPr>
            <p:nvPr/>
          </p:nvSpPr>
          <p:spPr bwMode="auto">
            <a:xfrm>
              <a:off x="6568437"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27"/>
            <p:cNvSpPr>
              <a:spLocks noChangeArrowheads="1"/>
            </p:cNvSpPr>
            <p:nvPr/>
          </p:nvSpPr>
          <p:spPr bwMode="auto">
            <a:xfrm>
              <a:off x="6653461"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28"/>
            <p:cNvSpPr>
              <a:spLocks noChangeArrowheads="1"/>
            </p:cNvSpPr>
            <p:nvPr/>
          </p:nvSpPr>
          <p:spPr bwMode="auto">
            <a:xfrm>
              <a:off x="6738485" y="331407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29"/>
            <p:cNvSpPr>
              <a:spLocks noChangeArrowheads="1"/>
            </p:cNvSpPr>
            <p:nvPr/>
          </p:nvSpPr>
          <p:spPr bwMode="auto">
            <a:xfrm>
              <a:off x="6826048"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30"/>
            <p:cNvSpPr>
              <a:spLocks noChangeArrowheads="1"/>
            </p:cNvSpPr>
            <p:nvPr/>
          </p:nvSpPr>
          <p:spPr bwMode="auto">
            <a:xfrm>
              <a:off x="6911072"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81"/>
            <p:cNvSpPr>
              <a:spLocks noChangeArrowheads="1"/>
            </p:cNvSpPr>
            <p:nvPr/>
          </p:nvSpPr>
          <p:spPr bwMode="auto">
            <a:xfrm>
              <a:off x="6998453"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82"/>
            <p:cNvSpPr>
              <a:spLocks noChangeArrowheads="1"/>
            </p:cNvSpPr>
            <p:nvPr/>
          </p:nvSpPr>
          <p:spPr bwMode="auto">
            <a:xfrm>
              <a:off x="7083477"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83"/>
            <p:cNvSpPr>
              <a:spLocks noChangeArrowheads="1"/>
            </p:cNvSpPr>
            <p:nvPr/>
          </p:nvSpPr>
          <p:spPr bwMode="auto">
            <a:xfrm>
              <a:off x="7168502" y="31369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84"/>
            <p:cNvSpPr>
              <a:spLocks noChangeArrowheads="1"/>
            </p:cNvSpPr>
            <p:nvPr/>
          </p:nvSpPr>
          <p:spPr bwMode="auto">
            <a:xfrm>
              <a:off x="7256064"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85"/>
            <p:cNvSpPr>
              <a:spLocks noChangeArrowheads="1"/>
            </p:cNvSpPr>
            <p:nvPr/>
          </p:nvSpPr>
          <p:spPr bwMode="auto">
            <a:xfrm>
              <a:off x="7341089"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00"/>
            <p:cNvSpPr>
              <a:spLocks noChangeArrowheads="1"/>
            </p:cNvSpPr>
            <p:nvPr/>
          </p:nvSpPr>
          <p:spPr bwMode="auto">
            <a:xfrm>
              <a:off x="6998453"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01"/>
            <p:cNvSpPr>
              <a:spLocks noChangeArrowheads="1"/>
            </p:cNvSpPr>
            <p:nvPr/>
          </p:nvSpPr>
          <p:spPr bwMode="auto">
            <a:xfrm>
              <a:off x="7083477"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02"/>
            <p:cNvSpPr>
              <a:spLocks noChangeArrowheads="1"/>
            </p:cNvSpPr>
            <p:nvPr/>
          </p:nvSpPr>
          <p:spPr bwMode="auto">
            <a:xfrm>
              <a:off x="7168502" y="322196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03"/>
            <p:cNvSpPr>
              <a:spLocks noChangeArrowheads="1"/>
            </p:cNvSpPr>
            <p:nvPr/>
          </p:nvSpPr>
          <p:spPr bwMode="auto">
            <a:xfrm>
              <a:off x="7256064"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04"/>
            <p:cNvSpPr>
              <a:spLocks noChangeArrowheads="1"/>
            </p:cNvSpPr>
            <p:nvPr/>
          </p:nvSpPr>
          <p:spPr bwMode="auto">
            <a:xfrm>
              <a:off x="7341089"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05"/>
            <p:cNvSpPr>
              <a:spLocks noChangeArrowheads="1"/>
            </p:cNvSpPr>
            <p:nvPr/>
          </p:nvSpPr>
          <p:spPr bwMode="auto">
            <a:xfrm>
              <a:off x="7426113" y="322196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06"/>
            <p:cNvSpPr>
              <a:spLocks noChangeArrowheads="1"/>
            </p:cNvSpPr>
            <p:nvPr/>
          </p:nvSpPr>
          <p:spPr bwMode="auto">
            <a:xfrm>
              <a:off x="7512407" y="322196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0"/>
            <p:cNvSpPr>
              <a:spLocks noChangeArrowheads="1"/>
            </p:cNvSpPr>
            <p:nvPr/>
          </p:nvSpPr>
          <p:spPr bwMode="auto">
            <a:xfrm>
              <a:off x="6998453"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121"/>
            <p:cNvSpPr>
              <a:spLocks noChangeArrowheads="1"/>
            </p:cNvSpPr>
            <p:nvPr/>
          </p:nvSpPr>
          <p:spPr bwMode="auto">
            <a:xfrm>
              <a:off x="7083477"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122"/>
            <p:cNvSpPr>
              <a:spLocks noChangeArrowheads="1"/>
            </p:cNvSpPr>
            <p:nvPr/>
          </p:nvSpPr>
          <p:spPr bwMode="auto">
            <a:xfrm>
              <a:off x="7168502" y="330952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23"/>
            <p:cNvSpPr>
              <a:spLocks noChangeArrowheads="1"/>
            </p:cNvSpPr>
            <p:nvPr/>
          </p:nvSpPr>
          <p:spPr bwMode="auto">
            <a:xfrm>
              <a:off x="7256064"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124"/>
            <p:cNvSpPr>
              <a:spLocks noChangeArrowheads="1"/>
            </p:cNvSpPr>
            <p:nvPr/>
          </p:nvSpPr>
          <p:spPr bwMode="auto">
            <a:xfrm>
              <a:off x="7341089"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125"/>
            <p:cNvSpPr>
              <a:spLocks noChangeArrowheads="1"/>
            </p:cNvSpPr>
            <p:nvPr/>
          </p:nvSpPr>
          <p:spPr bwMode="auto">
            <a:xfrm>
              <a:off x="7426113" y="330952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126"/>
            <p:cNvSpPr>
              <a:spLocks noChangeArrowheads="1"/>
            </p:cNvSpPr>
            <p:nvPr/>
          </p:nvSpPr>
          <p:spPr bwMode="auto">
            <a:xfrm>
              <a:off x="7512407" y="330952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27"/>
            <p:cNvSpPr>
              <a:spLocks noChangeArrowheads="1"/>
            </p:cNvSpPr>
            <p:nvPr/>
          </p:nvSpPr>
          <p:spPr bwMode="auto">
            <a:xfrm>
              <a:off x="7597431" y="330952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28"/>
            <p:cNvSpPr>
              <a:spLocks noChangeArrowheads="1"/>
            </p:cNvSpPr>
            <p:nvPr/>
          </p:nvSpPr>
          <p:spPr bwMode="auto">
            <a:xfrm>
              <a:off x="7682455" y="330952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09"/>
            <p:cNvSpPr>
              <a:spLocks noChangeArrowheads="1"/>
            </p:cNvSpPr>
            <p:nvPr/>
          </p:nvSpPr>
          <p:spPr bwMode="auto">
            <a:xfrm>
              <a:off x="8713988" y="321741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10"/>
            <p:cNvSpPr>
              <a:spLocks noChangeArrowheads="1"/>
            </p:cNvSpPr>
            <p:nvPr/>
          </p:nvSpPr>
          <p:spPr bwMode="auto">
            <a:xfrm>
              <a:off x="8799012" y="321741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27"/>
            <p:cNvSpPr>
              <a:spLocks noChangeArrowheads="1"/>
            </p:cNvSpPr>
            <p:nvPr/>
          </p:nvSpPr>
          <p:spPr bwMode="auto">
            <a:xfrm>
              <a:off x="8541401"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28"/>
            <p:cNvSpPr>
              <a:spLocks noChangeArrowheads="1"/>
            </p:cNvSpPr>
            <p:nvPr/>
          </p:nvSpPr>
          <p:spPr bwMode="auto">
            <a:xfrm>
              <a:off x="8626425" y="330498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29"/>
            <p:cNvSpPr>
              <a:spLocks noChangeArrowheads="1"/>
            </p:cNvSpPr>
            <p:nvPr/>
          </p:nvSpPr>
          <p:spPr bwMode="auto">
            <a:xfrm>
              <a:off x="8713988"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30"/>
            <p:cNvSpPr>
              <a:spLocks noChangeArrowheads="1"/>
            </p:cNvSpPr>
            <p:nvPr/>
          </p:nvSpPr>
          <p:spPr bwMode="auto">
            <a:xfrm>
              <a:off x="8799012"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00"/>
            <p:cNvSpPr>
              <a:spLocks noChangeArrowheads="1"/>
            </p:cNvSpPr>
            <p:nvPr/>
          </p:nvSpPr>
          <p:spPr bwMode="auto">
            <a:xfrm>
              <a:off x="8886393" y="321286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101"/>
            <p:cNvSpPr>
              <a:spLocks noChangeArrowheads="1"/>
            </p:cNvSpPr>
            <p:nvPr/>
          </p:nvSpPr>
          <p:spPr bwMode="auto">
            <a:xfrm>
              <a:off x="8971417" y="321286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102"/>
            <p:cNvSpPr>
              <a:spLocks noChangeArrowheads="1"/>
            </p:cNvSpPr>
            <p:nvPr/>
          </p:nvSpPr>
          <p:spPr bwMode="auto">
            <a:xfrm>
              <a:off x="9056442" y="321286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120"/>
            <p:cNvSpPr>
              <a:spLocks noChangeArrowheads="1"/>
            </p:cNvSpPr>
            <p:nvPr/>
          </p:nvSpPr>
          <p:spPr bwMode="auto">
            <a:xfrm>
              <a:off x="8886393"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121"/>
            <p:cNvSpPr>
              <a:spLocks noChangeArrowheads="1"/>
            </p:cNvSpPr>
            <p:nvPr/>
          </p:nvSpPr>
          <p:spPr bwMode="auto">
            <a:xfrm>
              <a:off x="8971417"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122"/>
            <p:cNvSpPr>
              <a:spLocks noChangeArrowheads="1"/>
            </p:cNvSpPr>
            <p:nvPr/>
          </p:nvSpPr>
          <p:spPr bwMode="auto">
            <a:xfrm>
              <a:off x="9056442" y="330043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123"/>
            <p:cNvSpPr>
              <a:spLocks noChangeArrowheads="1"/>
            </p:cNvSpPr>
            <p:nvPr/>
          </p:nvSpPr>
          <p:spPr bwMode="auto">
            <a:xfrm>
              <a:off x="9144004"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58"/>
            <p:cNvSpPr>
              <a:spLocks noChangeArrowheads="1"/>
            </p:cNvSpPr>
            <p:nvPr/>
          </p:nvSpPr>
          <p:spPr bwMode="auto">
            <a:xfrm>
              <a:off x="5280562" y="34090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0"/>
            <p:cNvSpPr>
              <a:spLocks noChangeArrowheads="1"/>
            </p:cNvSpPr>
            <p:nvPr/>
          </p:nvSpPr>
          <p:spPr bwMode="auto">
            <a:xfrm>
              <a:off x="5368124" y="34090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1"/>
            <p:cNvSpPr>
              <a:spLocks noChangeArrowheads="1"/>
            </p:cNvSpPr>
            <p:nvPr/>
          </p:nvSpPr>
          <p:spPr bwMode="auto">
            <a:xfrm>
              <a:off x="5453149" y="34090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2"/>
            <p:cNvSpPr>
              <a:spLocks noChangeArrowheads="1"/>
            </p:cNvSpPr>
            <p:nvPr/>
          </p:nvSpPr>
          <p:spPr bwMode="auto">
            <a:xfrm>
              <a:off x="5538173" y="34090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3"/>
            <p:cNvSpPr>
              <a:spLocks noChangeArrowheads="1"/>
            </p:cNvSpPr>
            <p:nvPr/>
          </p:nvSpPr>
          <p:spPr bwMode="auto">
            <a:xfrm>
              <a:off x="5624467"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64"/>
            <p:cNvSpPr>
              <a:spLocks noChangeArrowheads="1"/>
            </p:cNvSpPr>
            <p:nvPr/>
          </p:nvSpPr>
          <p:spPr bwMode="auto">
            <a:xfrm>
              <a:off x="5709491"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5"/>
            <p:cNvSpPr>
              <a:spLocks noChangeArrowheads="1"/>
            </p:cNvSpPr>
            <p:nvPr/>
          </p:nvSpPr>
          <p:spPr bwMode="auto">
            <a:xfrm>
              <a:off x="5794515" y="340903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66"/>
            <p:cNvSpPr>
              <a:spLocks noChangeArrowheads="1"/>
            </p:cNvSpPr>
            <p:nvPr/>
          </p:nvSpPr>
          <p:spPr bwMode="auto">
            <a:xfrm>
              <a:off x="5882078"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67"/>
            <p:cNvSpPr>
              <a:spLocks noChangeArrowheads="1"/>
            </p:cNvSpPr>
            <p:nvPr/>
          </p:nvSpPr>
          <p:spPr bwMode="auto">
            <a:xfrm>
              <a:off x="5967102"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4"/>
            <p:cNvSpPr>
              <a:spLocks noChangeArrowheads="1"/>
            </p:cNvSpPr>
            <p:nvPr/>
          </p:nvSpPr>
          <p:spPr bwMode="auto">
            <a:xfrm>
              <a:off x="5368124" y="349405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5"/>
            <p:cNvSpPr>
              <a:spLocks noChangeArrowheads="1"/>
            </p:cNvSpPr>
            <p:nvPr/>
          </p:nvSpPr>
          <p:spPr bwMode="auto">
            <a:xfrm>
              <a:off x="5453149" y="349405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6"/>
            <p:cNvSpPr>
              <a:spLocks noChangeArrowheads="1"/>
            </p:cNvSpPr>
            <p:nvPr/>
          </p:nvSpPr>
          <p:spPr bwMode="auto">
            <a:xfrm>
              <a:off x="5538173" y="349405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7"/>
            <p:cNvSpPr>
              <a:spLocks noChangeArrowheads="1"/>
            </p:cNvSpPr>
            <p:nvPr/>
          </p:nvSpPr>
          <p:spPr bwMode="auto">
            <a:xfrm>
              <a:off x="5624467"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8"/>
            <p:cNvSpPr>
              <a:spLocks noChangeArrowheads="1"/>
            </p:cNvSpPr>
            <p:nvPr/>
          </p:nvSpPr>
          <p:spPr bwMode="auto">
            <a:xfrm>
              <a:off x="5709491"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89"/>
            <p:cNvSpPr>
              <a:spLocks noChangeArrowheads="1"/>
            </p:cNvSpPr>
            <p:nvPr/>
          </p:nvSpPr>
          <p:spPr bwMode="auto">
            <a:xfrm>
              <a:off x="5794515" y="349405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90"/>
            <p:cNvSpPr>
              <a:spLocks noChangeArrowheads="1"/>
            </p:cNvSpPr>
            <p:nvPr/>
          </p:nvSpPr>
          <p:spPr bwMode="auto">
            <a:xfrm>
              <a:off x="5882078"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91"/>
            <p:cNvSpPr>
              <a:spLocks noChangeArrowheads="1"/>
            </p:cNvSpPr>
            <p:nvPr/>
          </p:nvSpPr>
          <p:spPr bwMode="auto">
            <a:xfrm>
              <a:off x="5967102"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3"/>
            <p:cNvSpPr>
              <a:spLocks noChangeArrowheads="1"/>
            </p:cNvSpPr>
            <p:nvPr/>
          </p:nvSpPr>
          <p:spPr bwMode="auto">
            <a:xfrm>
              <a:off x="5368124" y="357908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4"/>
            <p:cNvSpPr>
              <a:spLocks noChangeArrowheads="1"/>
            </p:cNvSpPr>
            <p:nvPr/>
          </p:nvSpPr>
          <p:spPr bwMode="auto">
            <a:xfrm>
              <a:off x="5453149" y="357908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5"/>
            <p:cNvSpPr>
              <a:spLocks noChangeArrowheads="1"/>
            </p:cNvSpPr>
            <p:nvPr/>
          </p:nvSpPr>
          <p:spPr bwMode="auto">
            <a:xfrm>
              <a:off x="5538173" y="357908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6"/>
            <p:cNvSpPr>
              <a:spLocks noChangeArrowheads="1"/>
            </p:cNvSpPr>
            <p:nvPr/>
          </p:nvSpPr>
          <p:spPr bwMode="auto">
            <a:xfrm>
              <a:off x="5624467"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7"/>
            <p:cNvSpPr>
              <a:spLocks noChangeArrowheads="1"/>
            </p:cNvSpPr>
            <p:nvPr/>
          </p:nvSpPr>
          <p:spPr bwMode="auto">
            <a:xfrm>
              <a:off x="5709491"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8"/>
            <p:cNvSpPr>
              <a:spLocks noChangeArrowheads="1"/>
            </p:cNvSpPr>
            <p:nvPr/>
          </p:nvSpPr>
          <p:spPr bwMode="auto">
            <a:xfrm>
              <a:off x="5794515" y="357908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9"/>
            <p:cNvSpPr>
              <a:spLocks noChangeArrowheads="1"/>
            </p:cNvSpPr>
            <p:nvPr/>
          </p:nvSpPr>
          <p:spPr bwMode="auto">
            <a:xfrm>
              <a:off x="5882078"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10"/>
            <p:cNvSpPr>
              <a:spLocks noChangeArrowheads="1"/>
            </p:cNvSpPr>
            <p:nvPr/>
          </p:nvSpPr>
          <p:spPr bwMode="auto">
            <a:xfrm>
              <a:off x="5967102"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2"/>
            <p:cNvSpPr>
              <a:spLocks noChangeArrowheads="1"/>
            </p:cNvSpPr>
            <p:nvPr/>
          </p:nvSpPr>
          <p:spPr bwMode="auto">
            <a:xfrm>
              <a:off x="5280562" y="366664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3"/>
            <p:cNvSpPr>
              <a:spLocks noChangeArrowheads="1"/>
            </p:cNvSpPr>
            <p:nvPr/>
          </p:nvSpPr>
          <p:spPr bwMode="auto">
            <a:xfrm>
              <a:off x="5368124" y="366664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4"/>
            <p:cNvSpPr>
              <a:spLocks noChangeArrowheads="1"/>
            </p:cNvSpPr>
            <p:nvPr/>
          </p:nvSpPr>
          <p:spPr bwMode="auto">
            <a:xfrm>
              <a:off x="5453149" y="366664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5"/>
            <p:cNvSpPr>
              <a:spLocks noChangeArrowheads="1"/>
            </p:cNvSpPr>
            <p:nvPr/>
          </p:nvSpPr>
          <p:spPr bwMode="auto">
            <a:xfrm>
              <a:off x="5538173" y="366664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6"/>
            <p:cNvSpPr>
              <a:spLocks noChangeArrowheads="1"/>
            </p:cNvSpPr>
            <p:nvPr/>
          </p:nvSpPr>
          <p:spPr bwMode="auto">
            <a:xfrm>
              <a:off x="5624467"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7"/>
            <p:cNvSpPr>
              <a:spLocks noChangeArrowheads="1"/>
            </p:cNvSpPr>
            <p:nvPr/>
          </p:nvSpPr>
          <p:spPr bwMode="auto">
            <a:xfrm>
              <a:off x="5709491"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8"/>
            <p:cNvSpPr>
              <a:spLocks noChangeArrowheads="1"/>
            </p:cNvSpPr>
            <p:nvPr/>
          </p:nvSpPr>
          <p:spPr bwMode="auto">
            <a:xfrm>
              <a:off x="5794515" y="366664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9"/>
            <p:cNvSpPr>
              <a:spLocks noChangeArrowheads="1"/>
            </p:cNvSpPr>
            <p:nvPr/>
          </p:nvSpPr>
          <p:spPr bwMode="auto">
            <a:xfrm>
              <a:off x="5882078"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30"/>
            <p:cNvSpPr>
              <a:spLocks noChangeArrowheads="1"/>
            </p:cNvSpPr>
            <p:nvPr/>
          </p:nvSpPr>
          <p:spPr bwMode="auto">
            <a:xfrm>
              <a:off x="5967102"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57"/>
            <p:cNvSpPr>
              <a:spLocks noChangeArrowheads="1"/>
            </p:cNvSpPr>
            <p:nvPr/>
          </p:nvSpPr>
          <p:spPr bwMode="auto">
            <a:xfrm>
              <a:off x="6054483"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58"/>
            <p:cNvSpPr>
              <a:spLocks noChangeArrowheads="1"/>
            </p:cNvSpPr>
            <p:nvPr/>
          </p:nvSpPr>
          <p:spPr bwMode="auto">
            <a:xfrm>
              <a:off x="6224532" y="340448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59"/>
            <p:cNvSpPr>
              <a:spLocks noChangeArrowheads="1"/>
            </p:cNvSpPr>
            <p:nvPr/>
          </p:nvSpPr>
          <p:spPr bwMode="auto">
            <a:xfrm>
              <a:off x="6139507"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60"/>
            <p:cNvSpPr>
              <a:spLocks noChangeArrowheads="1"/>
            </p:cNvSpPr>
            <p:nvPr/>
          </p:nvSpPr>
          <p:spPr bwMode="auto">
            <a:xfrm>
              <a:off x="6312094"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61"/>
            <p:cNvSpPr>
              <a:spLocks noChangeArrowheads="1"/>
            </p:cNvSpPr>
            <p:nvPr/>
          </p:nvSpPr>
          <p:spPr bwMode="auto">
            <a:xfrm>
              <a:off x="6397119"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62"/>
            <p:cNvSpPr>
              <a:spLocks noChangeArrowheads="1"/>
            </p:cNvSpPr>
            <p:nvPr/>
          </p:nvSpPr>
          <p:spPr bwMode="auto">
            <a:xfrm>
              <a:off x="6482143" y="340448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63"/>
            <p:cNvSpPr>
              <a:spLocks noChangeArrowheads="1"/>
            </p:cNvSpPr>
            <p:nvPr/>
          </p:nvSpPr>
          <p:spPr bwMode="auto">
            <a:xfrm>
              <a:off x="6568437"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64"/>
            <p:cNvSpPr>
              <a:spLocks noChangeArrowheads="1"/>
            </p:cNvSpPr>
            <p:nvPr/>
          </p:nvSpPr>
          <p:spPr bwMode="auto">
            <a:xfrm>
              <a:off x="6653461"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65"/>
            <p:cNvSpPr>
              <a:spLocks noChangeArrowheads="1"/>
            </p:cNvSpPr>
            <p:nvPr/>
          </p:nvSpPr>
          <p:spPr bwMode="auto">
            <a:xfrm>
              <a:off x="6738485" y="340448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66"/>
            <p:cNvSpPr>
              <a:spLocks noChangeArrowheads="1"/>
            </p:cNvSpPr>
            <p:nvPr/>
          </p:nvSpPr>
          <p:spPr bwMode="auto">
            <a:xfrm>
              <a:off x="6826048"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67"/>
            <p:cNvSpPr>
              <a:spLocks noChangeArrowheads="1"/>
            </p:cNvSpPr>
            <p:nvPr/>
          </p:nvSpPr>
          <p:spPr bwMode="auto">
            <a:xfrm>
              <a:off x="6911072"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1"/>
            <p:cNvSpPr>
              <a:spLocks noChangeArrowheads="1"/>
            </p:cNvSpPr>
            <p:nvPr/>
          </p:nvSpPr>
          <p:spPr bwMode="auto">
            <a:xfrm>
              <a:off x="6054483"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2"/>
            <p:cNvSpPr>
              <a:spLocks noChangeArrowheads="1"/>
            </p:cNvSpPr>
            <p:nvPr/>
          </p:nvSpPr>
          <p:spPr bwMode="auto">
            <a:xfrm>
              <a:off x="6139507"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3"/>
            <p:cNvSpPr>
              <a:spLocks noChangeArrowheads="1"/>
            </p:cNvSpPr>
            <p:nvPr/>
          </p:nvSpPr>
          <p:spPr bwMode="auto">
            <a:xfrm>
              <a:off x="6224532" y="34895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84"/>
            <p:cNvSpPr>
              <a:spLocks noChangeArrowheads="1"/>
            </p:cNvSpPr>
            <p:nvPr/>
          </p:nvSpPr>
          <p:spPr bwMode="auto">
            <a:xfrm>
              <a:off x="6312094"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85"/>
            <p:cNvSpPr>
              <a:spLocks noChangeArrowheads="1"/>
            </p:cNvSpPr>
            <p:nvPr/>
          </p:nvSpPr>
          <p:spPr bwMode="auto">
            <a:xfrm>
              <a:off x="6397119"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86"/>
            <p:cNvSpPr>
              <a:spLocks noChangeArrowheads="1"/>
            </p:cNvSpPr>
            <p:nvPr/>
          </p:nvSpPr>
          <p:spPr bwMode="auto">
            <a:xfrm>
              <a:off x="6482143" y="34895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87"/>
            <p:cNvSpPr>
              <a:spLocks noChangeArrowheads="1"/>
            </p:cNvSpPr>
            <p:nvPr/>
          </p:nvSpPr>
          <p:spPr bwMode="auto">
            <a:xfrm>
              <a:off x="6568437"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88"/>
            <p:cNvSpPr>
              <a:spLocks noChangeArrowheads="1"/>
            </p:cNvSpPr>
            <p:nvPr/>
          </p:nvSpPr>
          <p:spPr bwMode="auto">
            <a:xfrm>
              <a:off x="6653461"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89"/>
            <p:cNvSpPr>
              <a:spLocks noChangeArrowheads="1"/>
            </p:cNvSpPr>
            <p:nvPr/>
          </p:nvSpPr>
          <p:spPr bwMode="auto">
            <a:xfrm>
              <a:off x="6738485" y="348951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90"/>
            <p:cNvSpPr>
              <a:spLocks noChangeArrowheads="1"/>
            </p:cNvSpPr>
            <p:nvPr/>
          </p:nvSpPr>
          <p:spPr bwMode="auto">
            <a:xfrm>
              <a:off x="6826048"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91"/>
            <p:cNvSpPr>
              <a:spLocks noChangeArrowheads="1"/>
            </p:cNvSpPr>
            <p:nvPr/>
          </p:nvSpPr>
          <p:spPr bwMode="auto">
            <a:xfrm>
              <a:off x="6911072"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00"/>
            <p:cNvSpPr>
              <a:spLocks noChangeArrowheads="1"/>
            </p:cNvSpPr>
            <p:nvPr/>
          </p:nvSpPr>
          <p:spPr bwMode="auto">
            <a:xfrm>
              <a:off x="6054483"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01"/>
            <p:cNvSpPr>
              <a:spLocks noChangeArrowheads="1"/>
            </p:cNvSpPr>
            <p:nvPr/>
          </p:nvSpPr>
          <p:spPr bwMode="auto">
            <a:xfrm>
              <a:off x="6139507"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02"/>
            <p:cNvSpPr>
              <a:spLocks noChangeArrowheads="1"/>
            </p:cNvSpPr>
            <p:nvPr/>
          </p:nvSpPr>
          <p:spPr bwMode="auto">
            <a:xfrm>
              <a:off x="6224532" y="357453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03"/>
            <p:cNvSpPr>
              <a:spLocks noChangeArrowheads="1"/>
            </p:cNvSpPr>
            <p:nvPr/>
          </p:nvSpPr>
          <p:spPr bwMode="auto">
            <a:xfrm>
              <a:off x="6312094"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04"/>
            <p:cNvSpPr>
              <a:spLocks noChangeArrowheads="1"/>
            </p:cNvSpPr>
            <p:nvPr/>
          </p:nvSpPr>
          <p:spPr bwMode="auto">
            <a:xfrm>
              <a:off x="6397119"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05"/>
            <p:cNvSpPr>
              <a:spLocks noChangeArrowheads="1"/>
            </p:cNvSpPr>
            <p:nvPr/>
          </p:nvSpPr>
          <p:spPr bwMode="auto">
            <a:xfrm>
              <a:off x="6482143" y="357453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06"/>
            <p:cNvSpPr>
              <a:spLocks noChangeArrowheads="1"/>
            </p:cNvSpPr>
            <p:nvPr/>
          </p:nvSpPr>
          <p:spPr bwMode="auto">
            <a:xfrm>
              <a:off x="6568437"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07"/>
            <p:cNvSpPr>
              <a:spLocks noChangeArrowheads="1"/>
            </p:cNvSpPr>
            <p:nvPr/>
          </p:nvSpPr>
          <p:spPr bwMode="auto">
            <a:xfrm>
              <a:off x="6653461"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08"/>
            <p:cNvSpPr>
              <a:spLocks noChangeArrowheads="1"/>
            </p:cNvSpPr>
            <p:nvPr/>
          </p:nvSpPr>
          <p:spPr bwMode="auto">
            <a:xfrm>
              <a:off x="6738485" y="357453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109"/>
            <p:cNvSpPr>
              <a:spLocks noChangeArrowheads="1"/>
            </p:cNvSpPr>
            <p:nvPr/>
          </p:nvSpPr>
          <p:spPr bwMode="auto">
            <a:xfrm>
              <a:off x="6826048"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10"/>
            <p:cNvSpPr>
              <a:spLocks noChangeArrowheads="1"/>
            </p:cNvSpPr>
            <p:nvPr/>
          </p:nvSpPr>
          <p:spPr bwMode="auto">
            <a:xfrm>
              <a:off x="6911072"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20"/>
            <p:cNvSpPr>
              <a:spLocks noChangeArrowheads="1"/>
            </p:cNvSpPr>
            <p:nvPr/>
          </p:nvSpPr>
          <p:spPr bwMode="auto">
            <a:xfrm>
              <a:off x="6054483"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121"/>
            <p:cNvSpPr>
              <a:spLocks noChangeArrowheads="1"/>
            </p:cNvSpPr>
            <p:nvPr/>
          </p:nvSpPr>
          <p:spPr bwMode="auto">
            <a:xfrm>
              <a:off x="6139507"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122"/>
            <p:cNvSpPr>
              <a:spLocks noChangeArrowheads="1"/>
            </p:cNvSpPr>
            <p:nvPr/>
          </p:nvSpPr>
          <p:spPr bwMode="auto">
            <a:xfrm>
              <a:off x="6224532" y="36620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123"/>
            <p:cNvSpPr>
              <a:spLocks noChangeArrowheads="1"/>
            </p:cNvSpPr>
            <p:nvPr/>
          </p:nvSpPr>
          <p:spPr bwMode="auto">
            <a:xfrm>
              <a:off x="6312094"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124"/>
            <p:cNvSpPr>
              <a:spLocks noChangeArrowheads="1"/>
            </p:cNvSpPr>
            <p:nvPr/>
          </p:nvSpPr>
          <p:spPr bwMode="auto">
            <a:xfrm>
              <a:off x="6397119"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125"/>
            <p:cNvSpPr>
              <a:spLocks noChangeArrowheads="1"/>
            </p:cNvSpPr>
            <p:nvPr/>
          </p:nvSpPr>
          <p:spPr bwMode="auto">
            <a:xfrm>
              <a:off x="6482143" y="36620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126"/>
            <p:cNvSpPr>
              <a:spLocks noChangeArrowheads="1"/>
            </p:cNvSpPr>
            <p:nvPr/>
          </p:nvSpPr>
          <p:spPr bwMode="auto">
            <a:xfrm>
              <a:off x="6568437"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127"/>
            <p:cNvSpPr>
              <a:spLocks noChangeArrowheads="1"/>
            </p:cNvSpPr>
            <p:nvPr/>
          </p:nvSpPr>
          <p:spPr bwMode="auto">
            <a:xfrm>
              <a:off x="6653461"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128"/>
            <p:cNvSpPr>
              <a:spLocks noChangeArrowheads="1"/>
            </p:cNvSpPr>
            <p:nvPr/>
          </p:nvSpPr>
          <p:spPr bwMode="auto">
            <a:xfrm>
              <a:off x="6738485" y="366209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129"/>
            <p:cNvSpPr>
              <a:spLocks noChangeArrowheads="1"/>
            </p:cNvSpPr>
            <p:nvPr/>
          </p:nvSpPr>
          <p:spPr bwMode="auto">
            <a:xfrm>
              <a:off x="6826048"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130"/>
            <p:cNvSpPr>
              <a:spLocks noChangeArrowheads="1"/>
            </p:cNvSpPr>
            <p:nvPr/>
          </p:nvSpPr>
          <p:spPr bwMode="auto">
            <a:xfrm>
              <a:off x="6911072"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57"/>
            <p:cNvSpPr>
              <a:spLocks noChangeArrowheads="1"/>
            </p:cNvSpPr>
            <p:nvPr/>
          </p:nvSpPr>
          <p:spPr bwMode="auto">
            <a:xfrm>
              <a:off x="6998453"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58"/>
            <p:cNvSpPr>
              <a:spLocks noChangeArrowheads="1"/>
            </p:cNvSpPr>
            <p:nvPr/>
          </p:nvSpPr>
          <p:spPr bwMode="auto">
            <a:xfrm>
              <a:off x="7168502" y="339993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59"/>
            <p:cNvSpPr>
              <a:spLocks noChangeArrowheads="1"/>
            </p:cNvSpPr>
            <p:nvPr/>
          </p:nvSpPr>
          <p:spPr bwMode="auto">
            <a:xfrm>
              <a:off x="7083477"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60"/>
            <p:cNvSpPr>
              <a:spLocks noChangeArrowheads="1"/>
            </p:cNvSpPr>
            <p:nvPr/>
          </p:nvSpPr>
          <p:spPr bwMode="auto">
            <a:xfrm>
              <a:off x="7256064"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61"/>
            <p:cNvSpPr>
              <a:spLocks noChangeArrowheads="1"/>
            </p:cNvSpPr>
            <p:nvPr/>
          </p:nvSpPr>
          <p:spPr bwMode="auto">
            <a:xfrm>
              <a:off x="7341089"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62"/>
            <p:cNvSpPr>
              <a:spLocks noChangeArrowheads="1"/>
            </p:cNvSpPr>
            <p:nvPr/>
          </p:nvSpPr>
          <p:spPr bwMode="auto">
            <a:xfrm>
              <a:off x="7426113" y="339993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63"/>
            <p:cNvSpPr>
              <a:spLocks noChangeArrowheads="1"/>
            </p:cNvSpPr>
            <p:nvPr/>
          </p:nvSpPr>
          <p:spPr bwMode="auto">
            <a:xfrm>
              <a:off x="7512407"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64"/>
            <p:cNvSpPr>
              <a:spLocks noChangeArrowheads="1"/>
            </p:cNvSpPr>
            <p:nvPr/>
          </p:nvSpPr>
          <p:spPr bwMode="auto">
            <a:xfrm>
              <a:off x="7597431"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65"/>
            <p:cNvSpPr>
              <a:spLocks noChangeArrowheads="1"/>
            </p:cNvSpPr>
            <p:nvPr/>
          </p:nvSpPr>
          <p:spPr bwMode="auto">
            <a:xfrm>
              <a:off x="7682455" y="339993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66"/>
            <p:cNvSpPr>
              <a:spLocks noChangeArrowheads="1"/>
            </p:cNvSpPr>
            <p:nvPr/>
          </p:nvSpPr>
          <p:spPr bwMode="auto">
            <a:xfrm>
              <a:off x="7770018"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67"/>
            <p:cNvSpPr>
              <a:spLocks noChangeArrowheads="1"/>
            </p:cNvSpPr>
            <p:nvPr/>
          </p:nvSpPr>
          <p:spPr bwMode="auto">
            <a:xfrm>
              <a:off x="7855042"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81"/>
            <p:cNvSpPr>
              <a:spLocks noChangeArrowheads="1"/>
            </p:cNvSpPr>
            <p:nvPr/>
          </p:nvSpPr>
          <p:spPr bwMode="auto">
            <a:xfrm>
              <a:off x="6998453"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82"/>
            <p:cNvSpPr>
              <a:spLocks noChangeArrowheads="1"/>
            </p:cNvSpPr>
            <p:nvPr/>
          </p:nvSpPr>
          <p:spPr bwMode="auto">
            <a:xfrm>
              <a:off x="7083477"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83"/>
            <p:cNvSpPr>
              <a:spLocks noChangeArrowheads="1"/>
            </p:cNvSpPr>
            <p:nvPr/>
          </p:nvSpPr>
          <p:spPr bwMode="auto">
            <a:xfrm>
              <a:off x="7168502" y="348496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84"/>
            <p:cNvSpPr>
              <a:spLocks noChangeArrowheads="1"/>
            </p:cNvSpPr>
            <p:nvPr/>
          </p:nvSpPr>
          <p:spPr bwMode="auto">
            <a:xfrm>
              <a:off x="7256064"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85"/>
            <p:cNvSpPr>
              <a:spLocks noChangeArrowheads="1"/>
            </p:cNvSpPr>
            <p:nvPr/>
          </p:nvSpPr>
          <p:spPr bwMode="auto">
            <a:xfrm>
              <a:off x="7341089"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86"/>
            <p:cNvSpPr>
              <a:spLocks noChangeArrowheads="1"/>
            </p:cNvSpPr>
            <p:nvPr/>
          </p:nvSpPr>
          <p:spPr bwMode="auto">
            <a:xfrm>
              <a:off x="7426113" y="348496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87"/>
            <p:cNvSpPr>
              <a:spLocks noChangeArrowheads="1"/>
            </p:cNvSpPr>
            <p:nvPr/>
          </p:nvSpPr>
          <p:spPr bwMode="auto">
            <a:xfrm>
              <a:off x="7512407"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88"/>
            <p:cNvSpPr>
              <a:spLocks noChangeArrowheads="1"/>
            </p:cNvSpPr>
            <p:nvPr/>
          </p:nvSpPr>
          <p:spPr bwMode="auto">
            <a:xfrm>
              <a:off x="7597431"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89"/>
            <p:cNvSpPr>
              <a:spLocks noChangeArrowheads="1"/>
            </p:cNvSpPr>
            <p:nvPr/>
          </p:nvSpPr>
          <p:spPr bwMode="auto">
            <a:xfrm>
              <a:off x="7682455" y="348496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90"/>
            <p:cNvSpPr>
              <a:spLocks noChangeArrowheads="1"/>
            </p:cNvSpPr>
            <p:nvPr/>
          </p:nvSpPr>
          <p:spPr bwMode="auto">
            <a:xfrm>
              <a:off x="7770018"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91"/>
            <p:cNvSpPr>
              <a:spLocks noChangeArrowheads="1"/>
            </p:cNvSpPr>
            <p:nvPr/>
          </p:nvSpPr>
          <p:spPr bwMode="auto">
            <a:xfrm>
              <a:off x="7855042"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00"/>
            <p:cNvSpPr>
              <a:spLocks noChangeArrowheads="1"/>
            </p:cNvSpPr>
            <p:nvPr/>
          </p:nvSpPr>
          <p:spPr bwMode="auto">
            <a:xfrm>
              <a:off x="6998453"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01"/>
            <p:cNvSpPr>
              <a:spLocks noChangeArrowheads="1"/>
            </p:cNvSpPr>
            <p:nvPr/>
          </p:nvSpPr>
          <p:spPr bwMode="auto">
            <a:xfrm>
              <a:off x="7083477"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02"/>
            <p:cNvSpPr>
              <a:spLocks noChangeArrowheads="1"/>
            </p:cNvSpPr>
            <p:nvPr/>
          </p:nvSpPr>
          <p:spPr bwMode="auto">
            <a:xfrm>
              <a:off x="7168502" y="356998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03"/>
            <p:cNvSpPr>
              <a:spLocks noChangeArrowheads="1"/>
            </p:cNvSpPr>
            <p:nvPr/>
          </p:nvSpPr>
          <p:spPr bwMode="auto">
            <a:xfrm>
              <a:off x="7256064"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04"/>
            <p:cNvSpPr>
              <a:spLocks noChangeArrowheads="1"/>
            </p:cNvSpPr>
            <p:nvPr/>
          </p:nvSpPr>
          <p:spPr bwMode="auto">
            <a:xfrm>
              <a:off x="7341089"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05"/>
            <p:cNvSpPr>
              <a:spLocks noChangeArrowheads="1"/>
            </p:cNvSpPr>
            <p:nvPr/>
          </p:nvSpPr>
          <p:spPr bwMode="auto">
            <a:xfrm>
              <a:off x="7426113" y="356998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06"/>
            <p:cNvSpPr>
              <a:spLocks noChangeArrowheads="1"/>
            </p:cNvSpPr>
            <p:nvPr/>
          </p:nvSpPr>
          <p:spPr bwMode="auto">
            <a:xfrm>
              <a:off x="7512407"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07"/>
            <p:cNvSpPr>
              <a:spLocks noChangeArrowheads="1"/>
            </p:cNvSpPr>
            <p:nvPr/>
          </p:nvSpPr>
          <p:spPr bwMode="auto">
            <a:xfrm>
              <a:off x="7597431"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108"/>
            <p:cNvSpPr>
              <a:spLocks noChangeArrowheads="1"/>
            </p:cNvSpPr>
            <p:nvPr/>
          </p:nvSpPr>
          <p:spPr bwMode="auto">
            <a:xfrm>
              <a:off x="7682455" y="3569985"/>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109"/>
            <p:cNvSpPr>
              <a:spLocks noChangeArrowheads="1"/>
            </p:cNvSpPr>
            <p:nvPr/>
          </p:nvSpPr>
          <p:spPr bwMode="auto">
            <a:xfrm>
              <a:off x="7770018"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110"/>
            <p:cNvSpPr>
              <a:spLocks noChangeArrowheads="1"/>
            </p:cNvSpPr>
            <p:nvPr/>
          </p:nvSpPr>
          <p:spPr bwMode="auto">
            <a:xfrm>
              <a:off x="7855042"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120"/>
            <p:cNvSpPr>
              <a:spLocks noChangeArrowheads="1"/>
            </p:cNvSpPr>
            <p:nvPr/>
          </p:nvSpPr>
          <p:spPr bwMode="auto">
            <a:xfrm>
              <a:off x="6998453"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121"/>
            <p:cNvSpPr>
              <a:spLocks noChangeArrowheads="1"/>
            </p:cNvSpPr>
            <p:nvPr/>
          </p:nvSpPr>
          <p:spPr bwMode="auto">
            <a:xfrm>
              <a:off x="7083477"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122"/>
            <p:cNvSpPr>
              <a:spLocks noChangeArrowheads="1"/>
            </p:cNvSpPr>
            <p:nvPr/>
          </p:nvSpPr>
          <p:spPr bwMode="auto">
            <a:xfrm>
              <a:off x="7168502" y="365754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123"/>
            <p:cNvSpPr>
              <a:spLocks noChangeArrowheads="1"/>
            </p:cNvSpPr>
            <p:nvPr/>
          </p:nvSpPr>
          <p:spPr bwMode="auto">
            <a:xfrm>
              <a:off x="7256064"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124"/>
            <p:cNvSpPr>
              <a:spLocks noChangeArrowheads="1"/>
            </p:cNvSpPr>
            <p:nvPr/>
          </p:nvSpPr>
          <p:spPr bwMode="auto">
            <a:xfrm>
              <a:off x="7341089"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125"/>
            <p:cNvSpPr>
              <a:spLocks noChangeArrowheads="1"/>
            </p:cNvSpPr>
            <p:nvPr/>
          </p:nvSpPr>
          <p:spPr bwMode="auto">
            <a:xfrm>
              <a:off x="7426113" y="365754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126"/>
            <p:cNvSpPr>
              <a:spLocks noChangeArrowheads="1"/>
            </p:cNvSpPr>
            <p:nvPr/>
          </p:nvSpPr>
          <p:spPr bwMode="auto">
            <a:xfrm>
              <a:off x="7512407"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127"/>
            <p:cNvSpPr>
              <a:spLocks noChangeArrowheads="1"/>
            </p:cNvSpPr>
            <p:nvPr/>
          </p:nvSpPr>
          <p:spPr bwMode="auto">
            <a:xfrm>
              <a:off x="7597431"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128"/>
            <p:cNvSpPr>
              <a:spLocks noChangeArrowheads="1"/>
            </p:cNvSpPr>
            <p:nvPr/>
          </p:nvSpPr>
          <p:spPr bwMode="auto">
            <a:xfrm>
              <a:off x="7682455" y="365754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129"/>
            <p:cNvSpPr>
              <a:spLocks noChangeArrowheads="1"/>
            </p:cNvSpPr>
            <p:nvPr/>
          </p:nvSpPr>
          <p:spPr bwMode="auto">
            <a:xfrm>
              <a:off x="7770018"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130"/>
            <p:cNvSpPr>
              <a:spLocks noChangeArrowheads="1"/>
            </p:cNvSpPr>
            <p:nvPr/>
          </p:nvSpPr>
          <p:spPr bwMode="auto">
            <a:xfrm>
              <a:off x="7855042"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57"/>
            <p:cNvSpPr>
              <a:spLocks noChangeArrowheads="1"/>
            </p:cNvSpPr>
            <p:nvPr/>
          </p:nvSpPr>
          <p:spPr bwMode="auto">
            <a:xfrm>
              <a:off x="7942423"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58"/>
            <p:cNvSpPr>
              <a:spLocks noChangeArrowheads="1"/>
            </p:cNvSpPr>
            <p:nvPr/>
          </p:nvSpPr>
          <p:spPr bwMode="auto">
            <a:xfrm>
              <a:off x="8112472" y="33953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59"/>
            <p:cNvSpPr>
              <a:spLocks noChangeArrowheads="1"/>
            </p:cNvSpPr>
            <p:nvPr/>
          </p:nvSpPr>
          <p:spPr bwMode="auto">
            <a:xfrm>
              <a:off x="8027447"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60"/>
            <p:cNvSpPr>
              <a:spLocks noChangeArrowheads="1"/>
            </p:cNvSpPr>
            <p:nvPr/>
          </p:nvSpPr>
          <p:spPr bwMode="auto">
            <a:xfrm>
              <a:off x="8200034"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61"/>
            <p:cNvSpPr>
              <a:spLocks noChangeArrowheads="1"/>
            </p:cNvSpPr>
            <p:nvPr/>
          </p:nvSpPr>
          <p:spPr bwMode="auto">
            <a:xfrm>
              <a:off x="8285059"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62"/>
            <p:cNvSpPr>
              <a:spLocks noChangeArrowheads="1"/>
            </p:cNvSpPr>
            <p:nvPr/>
          </p:nvSpPr>
          <p:spPr bwMode="auto">
            <a:xfrm>
              <a:off x="8370083" y="33953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63"/>
            <p:cNvSpPr>
              <a:spLocks noChangeArrowheads="1"/>
            </p:cNvSpPr>
            <p:nvPr/>
          </p:nvSpPr>
          <p:spPr bwMode="auto">
            <a:xfrm>
              <a:off x="8456377"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64"/>
            <p:cNvSpPr>
              <a:spLocks noChangeArrowheads="1"/>
            </p:cNvSpPr>
            <p:nvPr/>
          </p:nvSpPr>
          <p:spPr bwMode="auto">
            <a:xfrm>
              <a:off x="8541401"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65"/>
            <p:cNvSpPr>
              <a:spLocks noChangeArrowheads="1"/>
            </p:cNvSpPr>
            <p:nvPr/>
          </p:nvSpPr>
          <p:spPr bwMode="auto">
            <a:xfrm>
              <a:off x="8626425" y="339538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66"/>
            <p:cNvSpPr>
              <a:spLocks noChangeArrowheads="1"/>
            </p:cNvSpPr>
            <p:nvPr/>
          </p:nvSpPr>
          <p:spPr bwMode="auto">
            <a:xfrm>
              <a:off x="8713988"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67"/>
            <p:cNvSpPr>
              <a:spLocks noChangeArrowheads="1"/>
            </p:cNvSpPr>
            <p:nvPr/>
          </p:nvSpPr>
          <p:spPr bwMode="auto">
            <a:xfrm>
              <a:off x="8799012"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81"/>
            <p:cNvSpPr>
              <a:spLocks noChangeArrowheads="1"/>
            </p:cNvSpPr>
            <p:nvPr/>
          </p:nvSpPr>
          <p:spPr bwMode="auto">
            <a:xfrm>
              <a:off x="7942423"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82"/>
            <p:cNvSpPr>
              <a:spLocks noChangeArrowheads="1"/>
            </p:cNvSpPr>
            <p:nvPr/>
          </p:nvSpPr>
          <p:spPr bwMode="auto">
            <a:xfrm>
              <a:off x="8027447"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83"/>
            <p:cNvSpPr>
              <a:spLocks noChangeArrowheads="1"/>
            </p:cNvSpPr>
            <p:nvPr/>
          </p:nvSpPr>
          <p:spPr bwMode="auto">
            <a:xfrm>
              <a:off x="8112472" y="34804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84"/>
            <p:cNvSpPr>
              <a:spLocks noChangeArrowheads="1"/>
            </p:cNvSpPr>
            <p:nvPr/>
          </p:nvSpPr>
          <p:spPr bwMode="auto">
            <a:xfrm>
              <a:off x="8200034"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85"/>
            <p:cNvSpPr>
              <a:spLocks noChangeArrowheads="1"/>
            </p:cNvSpPr>
            <p:nvPr/>
          </p:nvSpPr>
          <p:spPr bwMode="auto">
            <a:xfrm>
              <a:off x="8285059"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86"/>
            <p:cNvSpPr>
              <a:spLocks noChangeArrowheads="1"/>
            </p:cNvSpPr>
            <p:nvPr/>
          </p:nvSpPr>
          <p:spPr bwMode="auto">
            <a:xfrm>
              <a:off x="8370083" y="34804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87"/>
            <p:cNvSpPr>
              <a:spLocks noChangeArrowheads="1"/>
            </p:cNvSpPr>
            <p:nvPr/>
          </p:nvSpPr>
          <p:spPr bwMode="auto">
            <a:xfrm>
              <a:off x="8456377"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88"/>
            <p:cNvSpPr>
              <a:spLocks noChangeArrowheads="1"/>
            </p:cNvSpPr>
            <p:nvPr/>
          </p:nvSpPr>
          <p:spPr bwMode="auto">
            <a:xfrm>
              <a:off x="8541401"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89"/>
            <p:cNvSpPr>
              <a:spLocks noChangeArrowheads="1"/>
            </p:cNvSpPr>
            <p:nvPr/>
          </p:nvSpPr>
          <p:spPr bwMode="auto">
            <a:xfrm>
              <a:off x="8626425" y="348041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90"/>
            <p:cNvSpPr>
              <a:spLocks noChangeArrowheads="1"/>
            </p:cNvSpPr>
            <p:nvPr/>
          </p:nvSpPr>
          <p:spPr bwMode="auto">
            <a:xfrm>
              <a:off x="8713988"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91"/>
            <p:cNvSpPr>
              <a:spLocks noChangeArrowheads="1"/>
            </p:cNvSpPr>
            <p:nvPr/>
          </p:nvSpPr>
          <p:spPr bwMode="auto">
            <a:xfrm>
              <a:off x="8799012"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00"/>
            <p:cNvSpPr>
              <a:spLocks noChangeArrowheads="1"/>
            </p:cNvSpPr>
            <p:nvPr/>
          </p:nvSpPr>
          <p:spPr bwMode="auto">
            <a:xfrm>
              <a:off x="7942423"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01"/>
            <p:cNvSpPr>
              <a:spLocks noChangeArrowheads="1"/>
            </p:cNvSpPr>
            <p:nvPr/>
          </p:nvSpPr>
          <p:spPr bwMode="auto">
            <a:xfrm>
              <a:off x="8027447"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02"/>
            <p:cNvSpPr>
              <a:spLocks noChangeArrowheads="1"/>
            </p:cNvSpPr>
            <p:nvPr/>
          </p:nvSpPr>
          <p:spPr bwMode="auto">
            <a:xfrm>
              <a:off x="8112472" y="35654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03"/>
            <p:cNvSpPr>
              <a:spLocks noChangeArrowheads="1"/>
            </p:cNvSpPr>
            <p:nvPr/>
          </p:nvSpPr>
          <p:spPr bwMode="auto">
            <a:xfrm>
              <a:off x="8200034"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04"/>
            <p:cNvSpPr>
              <a:spLocks noChangeArrowheads="1"/>
            </p:cNvSpPr>
            <p:nvPr/>
          </p:nvSpPr>
          <p:spPr bwMode="auto">
            <a:xfrm>
              <a:off x="8285059"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05"/>
            <p:cNvSpPr>
              <a:spLocks noChangeArrowheads="1"/>
            </p:cNvSpPr>
            <p:nvPr/>
          </p:nvSpPr>
          <p:spPr bwMode="auto">
            <a:xfrm>
              <a:off x="8370083" y="35654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06"/>
            <p:cNvSpPr>
              <a:spLocks noChangeArrowheads="1"/>
            </p:cNvSpPr>
            <p:nvPr/>
          </p:nvSpPr>
          <p:spPr bwMode="auto">
            <a:xfrm>
              <a:off x="8456377"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07"/>
            <p:cNvSpPr>
              <a:spLocks noChangeArrowheads="1"/>
            </p:cNvSpPr>
            <p:nvPr/>
          </p:nvSpPr>
          <p:spPr bwMode="auto">
            <a:xfrm>
              <a:off x="8541401"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08"/>
            <p:cNvSpPr>
              <a:spLocks noChangeArrowheads="1"/>
            </p:cNvSpPr>
            <p:nvPr/>
          </p:nvSpPr>
          <p:spPr bwMode="auto">
            <a:xfrm>
              <a:off x="8626425" y="356543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09"/>
            <p:cNvSpPr>
              <a:spLocks noChangeArrowheads="1"/>
            </p:cNvSpPr>
            <p:nvPr/>
          </p:nvSpPr>
          <p:spPr bwMode="auto">
            <a:xfrm>
              <a:off x="8713988"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110"/>
            <p:cNvSpPr>
              <a:spLocks noChangeArrowheads="1"/>
            </p:cNvSpPr>
            <p:nvPr/>
          </p:nvSpPr>
          <p:spPr bwMode="auto">
            <a:xfrm>
              <a:off x="8799012"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120"/>
            <p:cNvSpPr>
              <a:spLocks noChangeArrowheads="1"/>
            </p:cNvSpPr>
            <p:nvPr/>
          </p:nvSpPr>
          <p:spPr bwMode="auto">
            <a:xfrm>
              <a:off x="7942423"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121"/>
            <p:cNvSpPr>
              <a:spLocks noChangeArrowheads="1"/>
            </p:cNvSpPr>
            <p:nvPr/>
          </p:nvSpPr>
          <p:spPr bwMode="auto">
            <a:xfrm>
              <a:off x="8027447"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122"/>
            <p:cNvSpPr>
              <a:spLocks noChangeArrowheads="1"/>
            </p:cNvSpPr>
            <p:nvPr/>
          </p:nvSpPr>
          <p:spPr bwMode="auto">
            <a:xfrm>
              <a:off x="8112472" y="36529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123"/>
            <p:cNvSpPr>
              <a:spLocks noChangeArrowheads="1"/>
            </p:cNvSpPr>
            <p:nvPr/>
          </p:nvSpPr>
          <p:spPr bwMode="auto">
            <a:xfrm>
              <a:off x="8200034"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124"/>
            <p:cNvSpPr>
              <a:spLocks noChangeArrowheads="1"/>
            </p:cNvSpPr>
            <p:nvPr/>
          </p:nvSpPr>
          <p:spPr bwMode="auto">
            <a:xfrm>
              <a:off x="8285059"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125"/>
            <p:cNvSpPr>
              <a:spLocks noChangeArrowheads="1"/>
            </p:cNvSpPr>
            <p:nvPr/>
          </p:nvSpPr>
          <p:spPr bwMode="auto">
            <a:xfrm>
              <a:off x="8370083" y="36529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126"/>
            <p:cNvSpPr>
              <a:spLocks noChangeArrowheads="1"/>
            </p:cNvSpPr>
            <p:nvPr/>
          </p:nvSpPr>
          <p:spPr bwMode="auto">
            <a:xfrm>
              <a:off x="8456377"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127"/>
            <p:cNvSpPr>
              <a:spLocks noChangeArrowheads="1"/>
            </p:cNvSpPr>
            <p:nvPr/>
          </p:nvSpPr>
          <p:spPr bwMode="auto">
            <a:xfrm>
              <a:off x="8541401"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128"/>
            <p:cNvSpPr>
              <a:spLocks noChangeArrowheads="1"/>
            </p:cNvSpPr>
            <p:nvPr/>
          </p:nvSpPr>
          <p:spPr bwMode="auto">
            <a:xfrm>
              <a:off x="8626425" y="365299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129"/>
            <p:cNvSpPr>
              <a:spLocks noChangeArrowheads="1"/>
            </p:cNvSpPr>
            <p:nvPr/>
          </p:nvSpPr>
          <p:spPr bwMode="auto">
            <a:xfrm>
              <a:off x="8713988"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130"/>
            <p:cNvSpPr>
              <a:spLocks noChangeArrowheads="1"/>
            </p:cNvSpPr>
            <p:nvPr/>
          </p:nvSpPr>
          <p:spPr bwMode="auto">
            <a:xfrm>
              <a:off x="8799012"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57"/>
            <p:cNvSpPr>
              <a:spLocks noChangeArrowheads="1"/>
            </p:cNvSpPr>
            <p:nvPr/>
          </p:nvSpPr>
          <p:spPr bwMode="auto">
            <a:xfrm>
              <a:off x="8886393"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58"/>
            <p:cNvSpPr>
              <a:spLocks noChangeArrowheads="1"/>
            </p:cNvSpPr>
            <p:nvPr/>
          </p:nvSpPr>
          <p:spPr bwMode="auto">
            <a:xfrm>
              <a:off x="9056442" y="33908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59"/>
            <p:cNvSpPr>
              <a:spLocks noChangeArrowheads="1"/>
            </p:cNvSpPr>
            <p:nvPr/>
          </p:nvSpPr>
          <p:spPr bwMode="auto">
            <a:xfrm>
              <a:off x="8971417"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60"/>
            <p:cNvSpPr>
              <a:spLocks noChangeArrowheads="1"/>
            </p:cNvSpPr>
            <p:nvPr/>
          </p:nvSpPr>
          <p:spPr bwMode="auto">
            <a:xfrm>
              <a:off x="9144004"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81"/>
            <p:cNvSpPr>
              <a:spLocks noChangeArrowheads="1"/>
            </p:cNvSpPr>
            <p:nvPr/>
          </p:nvSpPr>
          <p:spPr bwMode="auto">
            <a:xfrm>
              <a:off x="8886393"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82"/>
            <p:cNvSpPr>
              <a:spLocks noChangeArrowheads="1"/>
            </p:cNvSpPr>
            <p:nvPr/>
          </p:nvSpPr>
          <p:spPr bwMode="auto">
            <a:xfrm>
              <a:off x="8971417"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83"/>
            <p:cNvSpPr>
              <a:spLocks noChangeArrowheads="1"/>
            </p:cNvSpPr>
            <p:nvPr/>
          </p:nvSpPr>
          <p:spPr bwMode="auto">
            <a:xfrm>
              <a:off x="9056442" y="34758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84"/>
            <p:cNvSpPr>
              <a:spLocks noChangeArrowheads="1"/>
            </p:cNvSpPr>
            <p:nvPr/>
          </p:nvSpPr>
          <p:spPr bwMode="auto">
            <a:xfrm>
              <a:off x="9144004"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00"/>
            <p:cNvSpPr>
              <a:spLocks noChangeArrowheads="1"/>
            </p:cNvSpPr>
            <p:nvPr/>
          </p:nvSpPr>
          <p:spPr bwMode="auto">
            <a:xfrm>
              <a:off x="8886393"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01"/>
            <p:cNvSpPr>
              <a:spLocks noChangeArrowheads="1"/>
            </p:cNvSpPr>
            <p:nvPr/>
          </p:nvSpPr>
          <p:spPr bwMode="auto">
            <a:xfrm>
              <a:off x="8971417"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02"/>
            <p:cNvSpPr>
              <a:spLocks noChangeArrowheads="1"/>
            </p:cNvSpPr>
            <p:nvPr/>
          </p:nvSpPr>
          <p:spPr bwMode="auto">
            <a:xfrm>
              <a:off x="9056442" y="35608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03"/>
            <p:cNvSpPr>
              <a:spLocks noChangeArrowheads="1"/>
            </p:cNvSpPr>
            <p:nvPr/>
          </p:nvSpPr>
          <p:spPr bwMode="auto">
            <a:xfrm>
              <a:off x="9144004"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04"/>
            <p:cNvSpPr>
              <a:spLocks noChangeArrowheads="1"/>
            </p:cNvSpPr>
            <p:nvPr/>
          </p:nvSpPr>
          <p:spPr bwMode="auto">
            <a:xfrm>
              <a:off x="9229029"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05"/>
            <p:cNvSpPr>
              <a:spLocks noChangeArrowheads="1"/>
            </p:cNvSpPr>
            <p:nvPr/>
          </p:nvSpPr>
          <p:spPr bwMode="auto">
            <a:xfrm>
              <a:off x="9314053" y="35608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120"/>
            <p:cNvSpPr>
              <a:spLocks noChangeArrowheads="1"/>
            </p:cNvSpPr>
            <p:nvPr/>
          </p:nvSpPr>
          <p:spPr bwMode="auto">
            <a:xfrm>
              <a:off x="8886393"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121"/>
            <p:cNvSpPr>
              <a:spLocks noChangeArrowheads="1"/>
            </p:cNvSpPr>
            <p:nvPr/>
          </p:nvSpPr>
          <p:spPr bwMode="auto">
            <a:xfrm>
              <a:off x="8971417"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122"/>
            <p:cNvSpPr>
              <a:spLocks noChangeArrowheads="1"/>
            </p:cNvSpPr>
            <p:nvPr/>
          </p:nvSpPr>
          <p:spPr bwMode="auto">
            <a:xfrm>
              <a:off x="9056442" y="36484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123"/>
            <p:cNvSpPr>
              <a:spLocks noChangeArrowheads="1"/>
            </p:cNvSpPr>
            <p:nvPr/>
          </p:nvSpPr>
          <p:spPr bwMode="auto">
            <a:xfrm>
              <a:off x="9144004"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124"/>
            <p:cNvSpPr>
              <a:spLocks noChangeArrowheads="1"/>
            </p:cNvSpPr>
            <p:nvPr/>
          </p:nvSpPr>
          <p:spPr bwMode="auto">
            <a:xfrm>
              <a:off x="9229029"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125"/>
            <p:cNvSpPr>
              <a:spLocks noChangeArrowheads="1"/>
            </p:cNvSpPr>
            <p:nvPr/>
          </p:nvSpPr>
          <p:spPr bwMode="auto">
            <a:xfrm>
              <a:off x="9314053" y="36484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126"/>
            <p:cNvSpPr>
              <a:spLocks noChangeArrowheads="1"/>
            </p:cNvSpPr>
            <p:nvPr/>
          </p:nvSpPr>
          <p:spPr bwMode="auto">
            <a:xfrm>
              <a:off x="9400347" y="364844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1"/>
            <p:cNvSpPr>
              <a:spLocks noChangeArrowheads="1"/>
            </p:cNvSpPr>
            <p:nvPr/>
          </p:nvSpPr>
          <p:spPr bwMode="auto">
            <a:xfrm>
              <a:off x="5453149" y="375022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2"/>
            <p:cNvSpPr>
              <a:spLocks noChangeArrowheads="1"/>
            </p:cNvSpPr>
            <p:nvPr/>
          </p:nvSpPr>
          <p:spPr bwMode="auto">
            <a:xfrm>
              <a:off x="5538173" y="375022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3"/>
            <p:cNvSpPr>
              <a:spLocks noChangeArrowheads="1"/>
            </p:cNvSpPr>
            <p:nvPr/>
          </p:nvSpPr>
          <p:spPr bwMode="auto">
            <a:xfrm>
              <a:off x="5624467"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4"/>
            <p:cNvSpPr>
              <a:spLocks noChangeArrowheads="1"/>
            </p:cNvSpPr>
            <p:nvPr/>
          </p:nvSpPr>
          <p:spPr bwMode="auto">
            <a:xfrm>
              <a:off x="5709491"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65"/>
            <p:cNvSpPr>
              <a:spLocks noChangeArrowheads="1"/>
            </p:cNvSpPr>
            <p:nvPr/>
          </p:nvSpPr>
          <p:spPr bwMode="auto">
            <a:xfrm>
              <a:off x="5794515" y="375022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66"/>
            <p:cNvSpPr>
              <a:spLocks noChangeArrowheads="1"/>
            </p:cNvSpPr>
            <p:nvPr/>
          </p:nvSpPr>
          <p:spPr bwMode="auto">
            <a:xfrm>
              <a:off x="5882078"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67"/>
            <p:cNvSpPr>
              <a:spLocks noChangeArrowheads="1"/>
            </p:cNvSpPr>
            <p:nvPr/>
          </p:nvSpPr>
          <p:spPr bwMode="auto">
            <a:xfrm>
              <a:off x="5967102"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5"/>
            <p:cNvSpPr>
              <a:spLocks noChangeArrowheads="1"/>
            </p:cNvSpPr>
            <p:nvPr/>
          </p:nvSpPr>
          <p:spPr bwMode="auto">
            <a:xfrm>
              <a:off x="5453149" y="383525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6"/>
            <p:cNvSpPr>
              <a:spLocks noChangeArrowheads="1"/>
            </p:cNvSpPr>
            <p:nvPr/>
          </p:nvSpPr>
          <p:spPr bwMode="auto">
            <a:xfrm>
              <a:off x="5538173" y="383525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7"/>
            <p:cNvSpPr>
              <a:spLocks noChangeArrowheads="1"/>
            </p:cNvSpPr>
            <p:nvPr/>
          </p:nvSpPr>
          <p:spPr bwMode="auto">
            <a:xfrm>
              <a:off x="5624467"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8"/>
            <p:cNvSpPr>
              <a:spLocks noChangeArrowheads="1"/>
            </p:cNvSpPr>
            <p:nvPr/>
          </p:nvSpPr>
          <p:spPr bwMode="auto">
            <a:xfrm>
              <a:off x="5709491"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9"/>
            <p:cNvSpPr>
              <a:spLocks noChangeArrowheads="1"/>
            </p:cNvSpPr>
            <p:nvPr/>
          </p:nvSpPr>
          <p:spPr bwMode="auto">
            <a:xfrm>
              <a:off x="5794515" y="383525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90"/>
            <p:cNvSpPr>
              <a:spLocks noChangeArrowheads="1"/>
            </p:cNvSpPr>
            <p:nvPr/>
          </p:nvSpPr>
          <p:spPr bwMode="auto">
            <a:xfrm>
              <a:off x="5882078"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91"/>
            <p:cNvSpPr>
              <a:spLocks noChangeArrowheads="1"/>
            </p:cNvSpPr>
            <p:nvPr/>
          </p:nvSpPr>
          <p:spPr bwMode="auto">
            <a:xfrm>
              <a:off x="5967102"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104"/>
            <p:cNvSpPr>
              <a:spLocks noChangeArrowheads="1"/>
            </p:cNvSpPr>
            <p:nvPr/>
          </p:nvSpPr>
          <p:spPr bwMode="auto">
            <a:xfrm>
              <a:off x="5453149" y="392027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5"/>
            <p:cNvSpPr>
              <a:spLocks noChangeArrowheads="1"/>
            </p:cNvSpPr>
            <p:nvPr/>
          </p:nvSpPr>
          <p:spPr bwMode="auto">
            <a:xfrm>
              <a:off x="5538173" y="392027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6"/>
            <p:cNvSpPr>
              <a:spLocks noChangeArrowheads="1"/>
            </p:cNvSpPr>
            <p:nvPr/>
          </p:nvSpPr>
          <p:spPr bwMode="auto">
            <a:xfrm>
              <a:off x="5624467"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7"/>
            <p:cNvSpPr>
              <a:spLocks noChangeArrowheads="1"/>
            </p:cNvSpPr>
            <p:nvPr/>
          </p:nvSpPr>
          <p:spPr bwMode="auto">
            <a:xfrm>
              <a:off x="5709491"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8"/>
            <p:cNvSpPr>
              <a:spLocks noChangeArrowheads="1"/>
            </p:cNvSpPr>
            <p:nvPr/>
          </p:nvSpPr>
          <p:spPr bwMode="auto">
            <a:xfrm>
              <a:off x="5794515" y="392027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9"/>
            <p:cNvSpPr>
              <a:spLocks noChangeArrowheads="1"/>
            </p:cNvSpPr>
            <p:nvPr/>
          </p:nvSpPr>
          <p:spPr bwMode="auto">
            <a:xfrm>
              <a:off x="5882078"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10"/>
            <p:cNvSpPr>
              <a:spLocks noChangeArrowheads="1"/>
            </p:cNvSpPr>
            <p:nvPr/>
          </p:nvSpPr>
          <p:spPr bwMode="auto">
            <a:xfrm>
              <a:off x="5967102"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23"/>
            <p:cNvSpPr>
              <a:spLocks noChangeArrowheads="1"/>
            </p:cNvSpPr>
            <p:nvPr/>
          </p:nvSpPr>
          <p:spPr bwMode="auto">
            <a:xfrm>
              <a:off x="5368124" y="40078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24"/>
            <p:cNvSpPr>
              <a:spLocks noChangeArrowheads="1"/>
            </p:cNvSpPr>
            <p:nvPr/>
          </p:nvSpPr>
          <p:spPr bwMode="auto">
            <a:xfrm>
              <a:off x="5453149" y="40078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25"/>
            <p:cNvSpPr>
              <a:spLocks noChangeArrowheads="1"/>
            </p:cNvSpPr>
            <p:nvPr/>
          </p:nvSpPr>
          <p:spPr bwMode="auto">
            <a:xfrm>
              <a:off x="5538173" y="40078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26"/>
            <p:cNvSpPr>
              <a:spLocks noChangeArrowheads="1"/>
            </p:cNvSpPr>
            <p:nvPr/>
          </p:nvSpPr>
          <p:spPr bwMode="auto">
            <a:xfrm>
              <a:off x="5624467"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27"/>
            <p:cNvSpPr>
              <a:spLocks noChangeArrowheads="1"/>
            </p:cNvSpPr>
            <p:nvPr/>
          </p:nvSpPr>
          <p:spPr bwMode="auto">
            <a:xfrm>
              <a:off x="5709491"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8"/>
            <p:cNvSpPr>
              <a:spLocks noChangeArrowheads="1"/>
            </p:cNvSpPr>
            <p:nvPr/>
          </p:nvSpPr>
          <p:spPr bwMode="auto">
            <a:xfrm>
              <a:off x="5794515" y="40078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9"/>
            <p:cNvSpPr>
              <a:spLocks noChangeArrowheads="1"/>
            </p:cNvSpPr>
            <p:nvPr/>
          </p:nvSpPr>
          <p:spPr bwMode="auto">
            <a:xfrm>
              <a:off x="5882078"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30"/>
            <p:cNvSpPr>
              <a:spLocks noChangeArrowheads="1"/>
            </p:cNvSpPr>
            <p:nvPr/>
          </p:nvSpPr>
          <p:spPr bwMode="auto">
            <a:xfrm>
              <a:off x="5967102"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57"/>
            <p:cNvSpPr>
              <a:spLocks noChangeArrowheads="1"/>
            </p:cNvSpPr>
            <p:nvPr/>
          </p:nvSpPr>
          <p:spPr bwMode="auto">
            <a:xfrm>
              <a:off x="6054483"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58"/>
            <p:cNvSpPr>
              <a:spLocks noChangeArrowheads="1"/>
            </p:cNvSpPr>
            <p:nvPr/>
          </p:nvSpPr>
          <p:spPr bwMode="auto">
            <a:xfrm>
              <a:off x="6224532" y="374567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59"/>
            <p:cNvSpPr>
              <a:spLocks noChangeArrowheads="1"/>
            </p:cNvSpPr>
            <p:nvPr/>
          </p:nvSpPr>
          <p:spPr bwMode="auto">
            <a:xfrm>
              <a:off x="6139507"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60"/>
            <p:cNvSpPr>
              <a:spLocks noChangeArrowheads="1"/>
            </p:cNvSpPr>
            <p:nvPr/>
          </p:nvSpPr>
          <p:spPr bwMode="auto">
            <a:xfrm>
              <a:off x="6312094"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61"/>
            <p:cNvSpPr>
              <a:spLocks noChangeArrowheads="1"/>
            </p:cNvSpPr>
            <p:nvPr/>
          </p:nvSpPr>
          <p:spPr bwMode="auto">
            <a:xfrm>
              <a:off x="6397119"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62"/>
            <p:cNvSpPr>
              <a:spLocks noChangeArrowheads="1"/>
            </p:cNvSpPr>
            <p:nvPr/>
          </p:nvSpPr>
          <p:spPr bwMode="auto">
            <a:xfrm>
              <a:off x="6482143" y="374567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63"/>
            <p:cNvSpPr>
              <a:spLocks noChangeArrowheads="1"/>
            </p:cNvSpPr>
            <p:nvPr/>
          </p:nvSpPr>
          <p:spPr bwMode="auto">
            <a:xfrm>
              <a:off x="6568437"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64"/>
            <p:cNvSpPr>
              <a:spLocks noChangeArrowheads="1"/>
            </p:cNvSpPr>
            <p:nvPr/>
          </p:nvSpPr>
          <p:spPr bwMode="auto">
            <a:xfrm>
              <a:off x="6653461"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65"/>
            <p:cNvSpPr>
              <a:spLocks noChangeArrowheads="1"/>
            </p:cNvSpPr>
            <p:nvPr/>
          </p:nvSpPr>
          <p:spPr bwMode="auto">
            <a:xfrm>
              <a:off x="6738485" y="374567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66"/>
            <p:cNvSpPr>
              <a:spLocks noChangeArrowheads="1"/>
            </p:cNvSpPr>
            <p:nvPr/>
          </p:nvSpPr>
          <p:spPr bwMode="auto">
            <a:xfrm>
              <a:off x="6826048"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67"/>
            <p:cNvSpPr>
              <a:spLocks noChangeArrowheads="1"/>
            </p:cNvSpPr>
            <p:nvPr/>
          </p:nvSpPr>
          <p:spPr bwMode="auto">
            <a:xfrm>
              <a:off x="6911072"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81"/>
            <p:cNvSpPr>
              <a:spLocks noChangeArrowheads="1"/>
            </p:cNvSpPr>
            <p:nvPr/>
          </p:nvSpPr>
          <p:spPr bwMode="auto">
            <a:xfrm>
              <a:off x="6054483"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82"/>
            <p:cNvSpPr>
              <a:spLocks noChangeArrowheads="1"/>
            </p:cNvSpPr>
            <p:nvPr/>
          </p:nvSpPr>
          <p:spPr bwMode="auto">
            <a:xfrm>
              <a:off x="6139507"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83"/>
            <p:cNvSpPr>
              <a:spLocks noChangeArrowheads="1"/>
            </p:cNvSpPr>
            <p:nvPr/>
          </p:nvSpPr>
          <p:spPr bwMode="auto">
            <a:xfrm>
              <a:off x="6224532" y="38307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84"/>
            <p:cNvSpPr>
              <a:spLocks noChangeArrowheads="1"/>
            </p:cNvSpPr>
            <p:nvPr/>
          </p:nvSpPr>
          <p:spPr bwMode="auto">
            <a:xfrm>
              <a:off x="6312094"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85"/>
            <p:cNvSpPr>
              <a:spLocks noChangeArrowheads="1"/>
            </p:cNvSpPr>
            <p:nvPr/>
          </p:nvSpPr>
          <p:spPr bwMode="auto">
            <a:xfrm>
              <a:off x="6397119"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86"/>
            <p:cNvSpPr>
              <a:spLocks noChangeArrowheads="1"/>
            </p:cNvSpPr>
            <p:nvPr/>
          </p:nvSpPr>
          <p:spPr bwMode="auto">
            <a:xfrm>
              <a:off x="6482143" y="38307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87"/>
            <p:cNvSpPr>
              <a:spLocks noChangeArrowheads="1"/>
            </p:cNvSpPr>
            <p:nvPr/>
          </p:nvSpPr>
          <p:spPr bwMode="auto">
            <a:xfrm>
              <a:off x="6568437"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88"/>
            <p:cNvSpPr>
              <a:spLocks noChangeArrowheads="1"/>
            </p:cNvSpPr>
            <p:nvPr/>
          </p:nvSpPr>
          <p:spPr bwMode="auto">
            <a:xfrm>
              <a:off x="6653461"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89"/>
            <p:cNvSpPr>
              <a:spLocks noChangeArrowheads="1"/>
            </p:cNvSpPr>
            <p:nvPr/>
          </p:nvSpPr>
          <p:spPr bwMode="auto">
            <a:xfrm>
              <a:off x="6738485" y="383070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90"/>
            <p:cNvSpPr>
              <a:spLocks noChangeArrowheads="1"/>
            </p:cNvSpPr>
            <p:nvPr/>
          </p:nvSpPr>
          <p:spPr bwMode="auto">
            <a:xfrm>
              <a:off x="6826048"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91"/>
            <p:cNvSpPr>
              <a:spLocks noChangeArrowheads="1"/>
            </p:cNvSpPr>
            <p:nvPr/>
          </p:nvSpPr>
          <p:spPr bwMode="auto">
            <a:xfrm>
              <a:off x="6911072"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00"/>
            <p:cNvSpPr>
              <a:spLocks noChangeArrowheads="1"/>
            </p:cNvSpPr>
            <p:nvPr/>
          </p:nvSpPr>
          <p:spPr bwMode="auto">
            <a:xfrm>
              <a:off x="6054483"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101"/>
            <p:cNvSpPr>
              <a:spLocks noChangeArrowheads="1"/>
            </p:cNvSpPr>
            <p:nvPr/>
          </p:nvSpPr>
          <p:spPr bwMode="auto">
            <a:xfrm>
              <a:off x="6139507"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102"/>
            <p:cNvSpPr>
              <a:spLocks noChangeArrowheads="1"/>
            </p:cNvSpPr>
            <p:nvPr/>
          </p:nvSpPr>
          <p:spPr bwMode="auto">
            <a:xfrm>
              <a:off x="6224532" y="391572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103"/>
            <p:cNvSpPr>
              <a:spLocks noChangeArrowheads="1"/>
            </p:cNvSpPr>
            <p:nvPr/>
          </p:nvSpPr>
          <p:spPr bwMode="auto">
            <a:xfrm>
              <a:off x="6312094"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104"/>
            <p:cNvSpPr>
              <a:spLocks noChangeArrowheads="1"/>
            </p:cNvSpPr>
            <p:nvPr/>
          </p:nvSpPr>
          <p:spPr bwMode="auto">
            <a:xfrm>
              <a:off x="6397119"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105"/>
            <p:cNvSpPr>
              <a:spLocks noChangeArrowheads="1"/>
            </p:cNvSpPr>
            <p:nvPr/>
          </p:nvSpPr>
          <p:spPr bwMode="auto">
            <a:xfrm>
              <a:off x="6482143" y="391572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106"/>
            <p:cNvSpPr>
              <a:spLocks noChangeArrowheads="1"/>
            </p:cNvSpPr>
            <p:nvPr/>
          </p:nvSpPr>
          <p:spPr bwMode="auto">
            <a:xfrm>
              <a:off x="6568437"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107"/>
            <p:cNvSpPr>
              <a:spLocks noChangeArrowheads="1"/>
            </p:cNvSpPr>
            <p:nvPr/>
          </p:nvSpPr>
          <p:spPr bwMode="auto">
            <a:xfrm>
              <a:off x="6653461"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108"/>
            <p:cNvSpPr>
              <a:spLocks noChangeArrowheads="1"/>
            </p:cNvSpPr>
            <p:nvPr/>
          </p:nvSpPr>
          <p:spPr bwMode="auto">
            <a:xfrm>
              <a:off x="6738485" y="391572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109"/>
            <p:cNvSpPr>
              <a:spLocks noChangeArrowheads="1"/>
            </p:cNvSpPr>
            <p:nvPr/>
          </p:nvSpPr>
          <p:spPr bwMode="auto">
            <a:xfrm>
              <a:off x="6826048"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110"/>
            <p:cNvSpPr>
              <a:spLocks noChangeArrowheads="1"/>
            </p:cNvSpPr>
            <p:nvPr/>
          </p:nvSpPr>
          <p:spPr bwMode="auto">
            <a:xfrm>
              <a:off x="6911072"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120"/>
            <p:cNvSpPr>
              <a:spLocks noChangeArrowheads="1"/>
            </p:cNvSpPr>
            <p:nvPr/>
          </p:nvSpPr>
          <p:spPr bwMode="auto">
            <a:xfrm>
              <a:off x="6054483"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121"/>
            <p:cNvSpPr>
              <a:spLocks noChangeArrowheads="1"/>
            </p:cNvSpPr>
            <p:nvPr/>
          </p:nvSpPr>
          <p:spPr bwMode="auto">
            <a:xfrm>
              <a:off x="6139507"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122"/>
            <p:cNvSpPr>
              <a:spLocks noChangeArrowheads="1"/>
            </p:cNvSpPr>
            <p:nvPr/>
          </p:nvSpPr>
          <p:spPr bwMode="auto">
            <a:xfrm>
              <a:off x="6224532" y="40032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123"/>
            <p:cNvSpPr>
              <a:spLocks noChangeArrowheads="1"/>
            </p:cNvSpPr>
            <p:nvPr/>
          </p:nvSpPr>
          <p:spPr bwMode="auto">
            <a:xfrm>
              <a:off x="6312094"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124"/>
            <p:cNvSpPr>
              <a:spLocks noChangeArrowheads="1"/>
            </p:cNvSpPr>
            <p:nvPr/>
          </p:nvSpPr>
          <p:spPr bwMode="auto">
            <a:xfrm>
              <a:off x="6397119"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125"/>
            <p:cNvSpPr>
              <a:spLocks noChangeArrowheads="1"/>
            </p:cNvSpPr>
            <p:nvPr/>
          </p:nvSpPr>
          <p:spPr bwMode="auto">
            <a:xfrm>
              <a:off x="6482143" y="40032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126"/>
            <p:cNvSpPr>
              <a:spLocks noChangeArrowheads="1"/>
            </p:cNvSpPr>
            <p:nvPr/>
          </p:nvSpPr>
          <p:spPr bwMode="auto">
            <a:xfrm>
              <a:off x="6568437"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127"/>
            <p:cNvSpPr>
              <a:spLocks noChangeArrowheads="1"/>
            </p:cNvSpPr>
            <p:nvPr/>
          </p:nvSpPr>
          <p:spPr bwMode="auto">
            <a:xfrm>
              <a:off x="6653461"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128"/>
            <p:cNvSpPr>
              <a:spLocks noChangeArrowheads="1"/>
            </p:cNvSpPr>
            <p:nvPr/>
          </p:nvSpPr>
          <p:spPr bwMode="auto">
            <a:xfrm>
              <a:off x="6738485" y="40032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29"/>
            <p:cNvSpPr>
              <a:spLocks noChangeArrowheads="1"/>
            </p:cNvSpPr>
            <p:nvPr/>
          </p:nvSpPr>
          <p:spPr bwMode="auto">
            <a:xfrm>
              <a:off x="6826048"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30"/>
            <p:cNvSpPr>
              <a:spLocks noChangeArrowheads="1"/>
            </p:cNvSpPr>
            <p:nvPr/>
          </p:nvSpPr>
          <p:spPr bwMode="auto">
            <a:xfrm>
              <a:off x="6911072"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57"/>
            <p:cNvSpPr>
              <a:spLocks noChangeArrowheads="1"/>
            </p:cNvSpPr>
            <p:nvPr/>
          </p:nvSpPr>
          <p:spPr bwMode="auto">
            <a:xfrm>
              <a:off x="6998453"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58"/>
            <p:cNvSpPr>
              <a:spLocks noChangeArrowheads="1"/>
            </p:cNvSpPr>
            <p:nvPr/>
          </p:nvSpPr>
          <p:spPr bwMode="auto">
            <a:xfrm>
              <a:off x="7168502" y="37411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59"/>
            <p:cNvSpPr>
              <a:spLocks noChangeArrowheads="1"/>
            </p:cNvSpPr>
            <p:nvPr/>
          </p:nvSpPr>
          <p:spPr bwMode="auto">
            <a:xfrm>
              <a:off x="7083477"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60"/>
            <p:cNvSpPr>
              <a:spLocks noChangeArrowheads="1"/>
            </p:cNvSpPr>
            <p:nvPr/>
          </p:nvSpPr>
          <p:spPr bwMode="auto">
            <a:xfrm>
              <a:off x="7256064"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61"/>
            <p:cNvSpPr>
              <a:spLocks noChangeArrowheads="1"/>
            </p:cNvSpPr>
            <p:nvPr/>
          </p:nvSpPr>
          <p:spPr bwMode="auto">
            <a:xfrm>
              <a:off x="7341089"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62"/>
            <p:cNvSpPr>
              <a:spLocks noChangeArrowheads="1"/>
            </p:cNvSpPr>
            <p:nvPr/>
          </p:nvSpPr>
          <p:spPr bwMode="auto">
            <a:xfrm>
              <a:off x="7426113" y="37411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63"/>
            <p:cNvSpPr>
              <a:spLocks noChangeArrowheads="1"/>
            </p:cNvSpPr>
            <p:nvPr/>
          </p:nvSpPr>
          <p:spPr bwMode="auto">
            <a:xfrm>
              <a:off x="7512407"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64"/>
            <p:cNvSpPr>
              <a:spLocks noChangeArrowheads="1"/>
            </p:cNvSpPr>
            <p:nvPr/>
          </p:nvSpPr>
          <p:spPr bwMode="auto">
            <a:xfrm>
              <a:off x="7597431"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65"/>
            <p:cNvSpPr>
              <a:spLocks noChangeArrowheads="1"/>
            </p:cNvSpPr>
            <p:nvPr/>
          </p:nvSpPr>
          <p:spPr bwMode="auto">
            <a:xfrm>
              <a:off x="7682455" y="37411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66"/>
            <p:cNvSpPr>
              <a:spLocks noChangeArrowheads="1"/>
            </p:cNvSpPr>
            <p:nvPr/>
          </p:nvSpPr>
          <p:spPr bwMode="auto">
            <a:xfrm>
              <a:off x="7770018"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67"/>
            <p:cNvSpPr>
              <a:spLocks noChangeArrowheads="1"/>
            </p:cNvSpPr>
            <p:nvPr/>
          </p:nvSpPr>
          <p:spPr bwMode="auto">
            <a:xfrm>
              <a:off x="7855042"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81"/>
            <p:cNvSpPr>
              <a:spLocks noChangeArrowheads="1"/>
            </p:cNvSpPr>
            <p:nvPr/>
          </p:nvSpPr>
          <p:spPr bwMode="auto">
            <a:xfrm>
              <a:off x="6998453"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82"/>
            <p:cNvSpPr>
              <a:spLocks noChangeArrowheads="1"/>
            </p:cNvSpPr>
            <p:nvPr/>
          </p:nvSpPr>
          <p:spPr bwMode="auto">
            <a:xfrm>
              <a:off x="7083477"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83"/>
            <p:cNvSpPr>
              <a:spLocks noChangeArrowheads="1"/>
            </p:cNvSpPr>
            <p:nvPr/>
          </p:nvSpPr>
          <p:spPr bwMode="auto">
            <a:xfrm>
              <a:off x="7168502" y="38261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84"/>
            <p:cNvSpPr>
              <a:spLocks noChangeArrowheads="1"/>
            </p:cNvSpPr>
            <p:nvPr/>
          </p:nvSpPr>
          <p:spPr bwMode="auto">
            <a:xfrm>
              <a:off x="7256064"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85"/>
            <p:cNvSpPr>
              <a:spLocks noChangeArrowheads="1"/>
            </p:cNvSpPr>
            <p:nvPr/>
          </p:nvSpPr>
          <p:spPr bwMode="auto">
            <a:xfrm>
              <a:off x="7341089"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86"/>
            <p:cNvSpPr>
              <a:spLocks noChangeArrowheads="1"/>
            </p:cNvSpPr>
            <p:nvPr/>
          </p:nvSpPr>
          <p:spPr bwMode="auto">
            <a:xfrm>
              <a:off x="7426113" y="38261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87"/>
            <p:cNvSpPr>
              <a:spLocks noChangeArrowheads="1"/>
            </p:cNvSpPr>
            <p:nvPr/>
          </p:nvSpPr>
          <p:spPr bwMode="auto">
            <a:xfrm>
              <a:off x="7512407"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88"/>
            <p:cNvSpPr>
              <a:spLocks noChangeArrowheads="1"/>
            </p:cNvSpPr>
            <p:nvPr/>
          </p:nvSpPr>
          <p:spPr bwMode="auto">
            <a:xfrm>
              <a:off x="7597431"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89"/>
            <p:cNvSpPr>
              <a:spLocks noChangeArrowheads="1"/>
            </p:cNvSpPr>
            <p:nvPr/>
          </p:nvSpPr>
          <p:spPr bwMode="auto">
            <a:xfrm>
              <a:off x="7682455" y="382615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90"/>
            <p:cNvSpPr>
              <a:spLocks noChangeArrowheads="1"/>
            </p:cNvSpPr>
            <p:nvPr/>
          </p:nvSpPr>
          <p:spPr bwMode="auto">
            <a:xfrm>
              <a:off x="7770018"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91"/>
            <p:cNvSpPr>
              <a:spLocks noChangeArrowheads="1"/>
            </p:cNvSpPr>
            <p:nvPr/>
          </p:nvSpPr>
          <p:spPr bwMode="auto">
            <a:xfrm>
              <a:off x="7855042"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0"/>
            <p:cNvSpPr>
              <a:spLocks noChangeArrowheads="1"/>
            </p:cNvSpPr>
            <p:nvPr/>
          </p:nvSpPr>
          <p:spPr bwMode="auto">
            <a:xfrm>
              <a:off x="6998453"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1"/>
            <p:cNvSpPr>
              <a:spLocks noChangeArrowheads="1"/>
            </p:cNvSpPr>
            <p:nvPr/>
          </p:nvSpPr>
          <p:spPr bwMode="auto">
            <a:xfrm>
              <a:off x="7083477"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02"/>
            <p:cNvSpPr>
              <a:spLocks noChangeArrowheads="1"/>
            </p:cNvSpPr>
            <p:nvPr/>
          </p:nvSpPr>
          <p:spPr bwMode="auto">
            <a:xfrm>
              <a:off x="7168502" y="391117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3"/>
            <p:cNvSpPr>
              <a:spLocks noChangeArrowheads="1"/>
            </p:cNvSpPr>
            <p:nvPr/>
          </p:nvSpPr>
          <p:spPr bwMode="auto">
            <a:xfrm>
              <a:off x="7256064"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4"/>
            <p:cNvSpPr>
              <a:spLocks noChangeArrowheads="1"/>
            </p:cNvSpPr>
            <p:nvPr/>
          </p:nvSpPr>
          <p:spPr bwMode="auto">
            <a:xfrm>
              <a:off x="7341089"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05"/>
            <p:cNvSpPr>
              <a:spLocks noChangeArrowheads="1"/>
            </p:cNvSpPr>
            <p:nvPr/>
          </p:nvSpPr>
          <p:spPr bwMode="auto">
            <a:xfrm>
              <a:off x="7426113" y="391117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06"/>
            <p:cNvSpPr>
              <a:spLocks noChangeArrowheads="1"/>
            </p:cNvSpPr>
            <p:nvPr/>
          </p:nvSpPr>
          <p:spPr bwMode="auto">
            <a:xfrm>
              <a:off x="7512407"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7"/>
            <p:cNvSpPr>
              <a:spLocks noChangeArrowheads="1"/>
            </p:cNvSpPr>
            <p:nvPr/>
          </p:nvSpPr>
          <p:spPr bwMode="auto">
            <a:xfrm>
              <a:off x="7597431"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8"/>
            <p:cNvSpPr>
              <a:spLocks noChangeArrowheads="1"/>
            </p:cNvSpPr>
            <p:nvPr/>
          </p:nvSpPr>
          <p:spPr bwMode="auto">
            <a:xfrm>
              <a:off x="7682455" y="391117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09"/>
            <p:cNvSpPr>
              <a:spLocks noChangeArrowheads="1"/>
            </p:cNvSpPr>
            <p:nvPr/>
          </p:nvSpPr>
          <p:spPr bwMode="auto">
            <a:xfrm>
              <a:off x="7770018"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10"/>
            <p:cNvSpPr>
              <a:spLocks noChangeArrowheads="1"/>
            </p:cNvSpPr>
            <p:nvPr/>
          </p:nvSpPr>
          <p:spPr bwMode="auto">
            <a:xfrm>
              <a:off x="7855042"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0"/>
            <p:cNvSpPr>
              <a:spLocks noChangeArrowheads="1"/>
            </p:cNvSpPr>
            <p:nvPr/>
          </p:nvSpPr>
          <p:spPr bwMode="auto">
            <a:xfrm>
              <a:off x="6998453"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1"/>
            <p:cNvSpPr>
              <a:spLocks noChangeArrowheads="1"/>
            </p:cNvSpPr>
            <p:nvPr/>
          </p:nvSpPr>
          <p:spPr bwMode="auto">
            <a:xfrm>
              <a:off x="7083477"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2"/>
            <p:cNvSpPr>
              <a:spLocks noChangeArrowheads="1"/>
            </p:cNvSpPr>
            <p:nvPr/>
          </p:nvSpPr>
          <p:spPr bwMode="auto">
            <a:xfrm>
              <a:off x="7168502" y="39987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3"/>
            <p:cNvSpPr>
              <a:spLocks noChangeArrowheads="1"/>
            </p:cNvSpPr>
            <p:nvPr/>
          </p:nvSpPr>
          <p:spPr bwMode="auto">
            <a:xfrm>
              <a:off x="7256064"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4"/>
            <p:cNvSpPr>
              <a:spLocks noChangeArrowheads="1"/>
            </p:cNvSpPr>
            <p:nvPr/>
          </p:nvSpPr>
          <p:spPr bwMode="auto">
            <a:xfrm>
              <a:off x="7341089"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25"/>
            <p:cNvSpPr>
              <a:spLocks noChangeArrowheads="1"/>
            </p:cNvSpPr>
            <p:nvPr/>
          </p:nvSpPr>
          <p:spPr bwMode="auto">
            <a:xfrm>
              <a:off x="7426113" y="39987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6"/>
            <p:cNvSpPr>
              <a:spLocks noChangeArrowheads="1"/>
            </p:cNvSpPr>
            <p:nvPr/>
          </p:nvSpPr>
          <p:spPr bwMode="auto">
            <a:xfrm>
              <a:off x="7512407"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7"/>
            <p:cNvSpPr>
              <a:spLocks noChangeArrowheads="1"/>
            </p:cNvSpPr>
            <p:nvPr/>
          </p:nvSpPr>
          <p:spPr bwMode="auto">
            <a:xfrm>
              <a:off x="7597431"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28"/>
            <p:cNvSpPr>
              <a:spLocks noChangeArrowheads="1"/>
            </p:cNvSpPr>
            <p:nvPr/>
          </p:nvSpPr>
          <p:spPr bwMode="auto">
            <a:xfrm>
              <a:off x="7682455" y="39987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129"/>
            <p:cNvSpPr>
              <a:spLocks noChangeArrowheads="1"/>
            </p:cNvSpPr>
            <p:nvPr/>
          </p:nvSpPr>
          <p:spPr bwMode="auto">
            <a:xfrm>
              <a:off x="7770018"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130"/>
            <p:cNvSpPr>
              <a:spLocks noChangeArrowheads="1"/>
            </p:cNvSpPr>
            <p:nvPr/>
          </p:nvSpPr>
          <p:spPr bwMode="auto">
            <a:xfrm>
              <a:off x="7855042"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57"/>
            <p:cNvSpPr>
              <a:spLocks noChangeArrowheads="1"/>
            </p:cNvSpPr>
            <p:nvPr/>
          </p:nvSpPr>
          <p:spPr bwMode="auto">
            <a:xfrm>
              <a:off x="7942423"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58"/>
            <p:cNvSpPr>
              <a:spLocks noChangeArrowheads="1"/>
            </p:cNvSpPr>
            <p:nvPr/>
          </p:nvSpPr>
          <p:spPr bwMode="auto">
            <a:xfrm>
              <a:off x="8112472" y="37365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59"/>
            <p:cNvSpPr>
              <a:spLocks noChangeArrowheads="1"/>
            </p:cNvSpPr>
            <p:nvPr/>
          </p:nvSpPr>
          <p:spPr bwMode="auto">
            <a:xfrm>
              <a:off x="8027447"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0"/>
            <p:cNvSpPr>
              <a:spLocks noChangeArrowheads="1"/>
            </p:cNvSpPr>
            <p:nvPr/>
          </p:nvSpPr>
          <p:spPr bwMode="auto">
            <a:xfrm>
              <a:off x="8200034"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1"/>
            <p:cNvSpPr>
              <a:spLocks noChangeArrowheads="1"/>
            </p:cNvSpPr>
            <p:nvPr/>
          </p:nvSpPr>
          <p:spPr bwMode="auto">
            <a:xfrm>
              <a:off x="8285059"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2"/>
            <p:cNvSpPr>
              <a:spLocks noChangeArrowheads="1"/>
            </p:cNvSpPr>
            <p:nvPr/>
          </p:nvSpPr>
          <p:spPr bwMode="auto">
            <a:xfrm>
              <a:off x="8370083" y="37365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3"/>
            <p:cNvSpPr>
              <a:spLocks noChangeArrowheads="1"/>
            </p:cNvSpPr>
            <p:nvPr/>
          </p:nvSpPr>
          <p:spPr bwMode="auto">
            <a:xfrm>
              <a:off x="8456377"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4"/>
            <p:cNvSpPr>
              <a:spLocks noChangeArrowheads="1"/>
            </p:cNvSpPr>
            <p:nvPr/>
          </p:nvSpPr>
          <p:spPr bwMode="auto">
            <a:xfrm>
              <a:off x="8541401"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5"/>
            <p:cNvSpPr>
              <a:spLocks noChangeArrowheads="1"/>
            </p:cNvSpPr>
            <p:nvPr/>
          </p:nvSpPr>
          <p:spPr bwMode="auto">
            <a:xfrm>
              <a:off x="8626425" y="373658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66"/>
            <p:cNvSpPr>
              <a:spLocks noChangeArrowheads="1"/>
            </p:cNvSpPr>
            <p:nvPr/>
          </p:nvSpPr>
          <p:spPr bwMode="auto">
            <a:xfrm>
              <a:off x="8713988"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67"/>
            <p:cNvSpPr>
              <a:spLocks noChangeArrowheads="1"/>
            </p:cNvSpPr>
            <p:nvPr/>
          </p:nvSpPr>
          <p:spPr bwMode="auto">
            <a:xfrm>
              <a:off x="8799012"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1"/>
            <p:cNvSpPr>
              <a:spLocks noChangeArrowheads="1"/>
            </p:cNvSpPr>
            <p:nvPr/>
          </p:nvSpPr>
          <p:spPr bwMode="auto">
            <a:xfrm>
              <a:off x="7942423"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2"/>
            <p:cNvSpPr>
              <a:spLocks noChangeArrowheads="1"/>
            </p:cNvSpPr>
            <p:nvPr/>
          </p:nvSpPr>
          <p:spPr bwMode="auto">
            <a:xfrm>
              <a:off x="8027447"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3"/>
            <p:cNvSpPr>
              <a:spLocks noChangeArrowheads="1"/>
            </p:cNvSpPr>
            <p:nvPr/>
          </p:nvSpPr>
          <p:spPr bwMode="auto">
            <a:xfrm>
              <a:off x="8112472" y="382160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4"/>
            <p:cNvSpPr>
              <a:spLocks noChangeArrowheads="1"/>
            </p:cNvSpPr>
            <p:nvPr/>
          </p:nvSpPr>
          <p:spPr bwMode="auto">
            <a:xfrm>
              <a:off x="8200034"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5"/>
            <p:cNvSpPr>
              <a:spLocks noChangeArrowheads="1"/>
            </p:cNvSpPr>
            <p:nvPr/>
          </p:nvSpPr>
          <p:spPr bwMode="auto">
            <a:xfrm>
              <a:off x="8285059"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6"/>
            <p:cNvSpPr>
              <a:spLocks noChangeArrowheads="1"/>
            </p:cNvSpPr>
            <p:nvPr/>
          </p:nvSpPr>
          <p:spPr bwMode="auto">
            <a:xfrm>
              <a:off x="8370083" y="382160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7"/>
            <p:cNvSpPr>
              <a:spLocks noChangeArrowheads="1"/>
            </p:cNvSpPr>
            <p:nvPr/>
          </p:nvSpPr>
          <p:spPr bwMode="auto">
            <a:xfrm>
              <a:off x="8456377"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88"/>
            <p:cNvSpPr>
              <a:spLocks noChangeArrowheads="1"/>
            </p:cNvSpPr>
            <p:nvPr/>
          </p:nvSpPr>
          <p:spPr bwMode="auto">
            <a:xfrm>
              <a:off x="8541401"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89"/>
            <p:cNvSpPr>
              <a:spLocks noChangeArrowheads="1"/>
            </p:cNvSpPr>
            <p:nvPr/>
          </p:nvSpPr>
          <p:spPr bwMode="auto">
            <a:xfrm>
              <a:off x="8626425" y="382160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90"/>
            <p:cNvSpPr>
              <a:spLocks noChangeArrowheads="1"/>
            </p:cNvSpPr>
            <p:nvPr/>
          </p:nvSpPr>
          <p:spPr bwMode="auto">
            <a:xfrm>
              <a:off x="8713988"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91"/>
            <p:cNvSpPr>
              <a:spLocks noChangeArrowheads="1"/>
            </p:cNvSpPr>
            <p:nvPr/>
          </p:nvSpPr>
          <p:spPr bwMode="auto">
            <a:xfrm>
              <a:off x="8799012"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0"/>
            <p:cNvSpPr>
              <a:spLocks noChangeArrowheads="1"/>
            </p:cNvSpPr>
            <p:nvPr/>
          </p:nvSpPr>
          <p:spPr bwMode="auto">
            <a:xfrm>
              <a:off x="7942423"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1"/>
            <p:cNvSpPr>
              <a:spLocks noChangeArrowheads="1"/>
            </p:cNvSpPr>
            <p:nvPr/>
          </p:nvSpPr>
          <p:spPr bwMode="auto">
            <a:xfrm>
              <a:off x="8027447"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2"/>
            <p:cNvSpPr>
              <a:spLocks noChangeArrowheads="1"/>
            </p:cNvSpPr>
            <p:nvPr/>
          </p:nvSpPr>
          <p:spPr bwMode="auto">
            <a:xfrm>
              <a:off x="8112472" y="390663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3"/>
            <p:cNvSpPr>
              <a:spLocks noChangeArrowheads="1"/>
            </p:cNvSpPr>
            <p:nvPr/>
          </p:nvSpPr>
          <p:spPr bwMode="auto">
            <a:xfrm>
              <a:off x="8200034"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4"/>
            <p:cNvSpPr>
              <a:spLocks noChangeArrowheads="1"/>
            </p:cNvSpPr>
            <p:nvPr/>
          </p:nvSpPr>
          <p:spPr bwMode="auto">
            <a:xfrm>
              <a:off x="8285059"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5"/>
            <p:cNvSpPr>
              <a:spLocks noChangeArrowheads="1"/>
            </p:cNvSpPr>
            <p:nvPr/>
          </p:nvSpPr>
          <p:spPr bwMode="auto">
            <a:xfrm>
              <a:off x="8370083" y="390663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6"/>
            <p:cNvSpPr>
              <a:spLocks noChangeArrowheads="1"/>
            </p:cNvSpPr>
            <p:nvPr/>
          </p:nvSpPr>
          <p:spPr bwMode="auto">
            <a:xfrm>
              <a:off x="8456377"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7"/>
            <p:cNvSpPr>
              <a:spLocks noChangeArrowheads="1"/>
            </p:cNvSpPr>
            <p:nvPr/>
          </p:nvSpPr>
          <p:spPr bwMode="auto">
            <a:xfrm>
              <a:off x="8541401"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8"/>
            <p:cNvSpPr>
              <a:spLocks noChangeArrowheads="1"/>
            </p:cNvSpPr>
            <p:nvPr/>
          </p:nvSpPr>
          <p:spPr bwMode="auto">
            <a:xfrm>
              <a:off x="8626425" y="390663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9"/>
            <p:cNvSpPr>
              <a:spLocks noChangeArrowheads="1"/>
            </p:cNvSpPr>
            <p:nvPr/>
          </p:nvSpPr>
          <p:spPr bwMode="auto">
            <a:xfrm>
              <a:off x="8713988"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10"/>
            <p:cNvSpPr>
              <a:spLocks noChangeArrowheads="1"/>
            </p:cNvSpPr>
            <p:nvPr/>
          </p:nvSpPr>
          <p:spPr bwMode="auto">
            <a:xfrm>
              <a:off x="8799012"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0"/>
            <p:cNvSpPr>
              <a:spLocks noChangeArrowheads="1"/>
            </p:cNvSpPr>
            <p:nvPr/>
          </p:nvSpPr>
          <p:spPr bwMode="auto">
            <a:xfrm>
              <a:off x="7942423"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1"/>
            <p:cNvSpPr>
              <a:spLocks noChangeArrowheads="1"/>
            </p:cNvSpPr>
            <p:nvPr/>
          </p:nvSpPr>
          <p:spPr bwMode="auto">
            <a:xfrm>
              <a:off x="8027447"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2"/>
            <p:cNvSpPr>
              <a:spLocks noChangeArrowheads="1"/>
            </p:cNvSpPr>
            <p:nvPr/>
          </p:nvSpPr>
          <p:spPr bwMode="auto">
            <a:xfrm>
              <a:off x="8112472" y="39941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3"/>
            <p:cNvSpPr>
              <a:spLocks noChangeArrowheads="1"/>
            </p:cNvSpPr>
            <p:nvPr/>
          </p:nvSpPr>
          <p:spPr bwMode="auto">
            <a:xfrm>
              <a:off x="8200034"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4"/>
            <p:cNvSpPr>
              <a:spLocks noChangeArrowheads="1"/>
            </p:cNvSpPr>
            <p:nvPr/>
          </p:nvSpPr>
          <p:spPr bwMode="auto">
            <a:xfrm>
              <a:off x="8285059"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5"/>
            <p:cNvSpPr>
              <a:spLocks noChangeArrowheads="1"/>
            </p:cNvSpPr>
            <p:nvPr/>
          </p:nvSpPr>
          <p:spPr bwMode="auto">
            <a:xfrm>
              <a:off x="8370083" y="39941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6"/>
            <p:cNvSpPr>
              <a:spLocks noChangeArrowheads="1"/>
            </p:cNvSpPr>
            <p:nvPr/>
          </p:nvSpPr>
          <p:spPr bwMode="auto">
            <a:xfrm>
              <a:off x="8456377"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7"/>
            <p:cNvSpPr>
              <a:spLocks noChangeArrowheads="1"/>
            </p:cNvSpPr>
            <p:nvPr/>
          </p:nvSpPr>
          <p:spPr bwMode="auto">
            <a:xfrm>
              <a:off x="8541401"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8"/>
            <p:cNvSpPr>
              <a:spLocks noChangeArrowheads="1"/>
            </p:cNvSpPr>
            <p:nvPr/>
          </p:nvSpPr>
          <p:spPr bwMode="auto">
            <a:xfrm>
              <a:off x="8626425" y="399419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9"/>
            <p:cNvSpPr>
              <a:spLocks noChangeArrowheads="1"/>
            </p:cNvSpPr>
            <p:nvPr/>
          </p:nvSpPr>
          <p:spPr bwMode="auto">
            <a:xfrm>
              <a:off x="8713988"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30"/>
            <p:cNvSpPr>
              <a:spLocks noChangeArrowheads="1"/>
            </p:cNvSpPr>
            <p:nvPr/>
          </p:nvSpPr>
          <p:spPr bwMode="auto">
            <a:xfrm>
              <a:off x="8799012"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57"/>
            <p:cNvSpPr>
              <a:spLocks noChangeArrowheads="1"/>
            </p:cNvSpPr>
            <p:nvPr/>
          </p:nvSpPr>
          <p:spPr bwMode="auto">
            <a:xfrm>
              <a:off x="8886393"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58"/>
            <p:cNvSpPr>
              <a:spLocks noChangeArrowheads="1"/>
            </p:cNvSpPr>
            <p:nvPr/>
          </p:nvSpPr>
          <p:spPr bwMode="auto">
            <a:xfrm>
              <a:off x="9056442" y="37320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59"/>
            <p:cNvSpPr>
              <a:spLocks noChangeArrowheads="1"/>
            </p:cNvSpPr>
            <p:nvPr/>
          </p:nvSpPr>
          <p:spPr bwMode="auto">
            <a:xfrm>
              <a:off x="8971417"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60"/>
            <p:cNvSpPr>
              <a:spLocks noChangeArrowheads="1"/>
            </p:cNvSpPr>
            <p:nvPr/>
          </p:nvSpPr>
          <p:spPr bwMode="auto">
            <a:xfrm>
              <a:off x="9144004"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61"/>
            <p:cNvSpPr>
              <a:spLocks noChangeArrowheads="1"/>
            </p:cNvSpPr>
            <p:nvPr/>
          </p:nvSpPr>
          <p:spPr bwMode="auto">
            <a:xfrm>
              <a:off x="9229029"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62"/>
            <p:cNvSpPr>
              <a:spLocks noChangeArrowheads="1"/>
            </p:cNvSpPr>
            <p:nvPr/>
          </p:nvSpPr>
          <p:spPr bwMode="auto">
            <a:xfrm>
              <a:off x="9314053" y="37320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63"/>
            <p:cNvSpPr>
              <a:spLocks noChangeArrowheads="1"/>
            </p:cNvSpPr>
            <p:nvPr/>
          </p:nvSpPr>
          <p:spPr bwMode="auto">
            <a:xfrm>
              <a:off x="9400347" y="37320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p:nvSpPr>
          <p:spPr bwMode="auto">
            <a:xfrm>
              <a:off x="8886393"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p:nvSpPr>
          <p:spPr bwMode="auto">
            <a:xfrm>
              <a:off x="8971417"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p:nvSpPr>
          <p:spPr bwMode="auto">
            <a:xfrm>
              <a:off x="9056442" y="381705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p:nvSpPr>
          <p:spPr bwMode="auto">
            <a:xfrm>
              <a:off x="9144004"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p:nvSpPr>
          <p:spPr bwMode="auto">
            <a:xfrm>
              <a:off x="9229029"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p:nvSpPr>
          <p:spPr bwMode="auto">
            <a:xfrm>
              <a:off x="9314053" y="381705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00"/>
            <p:cNvSpPr>
              <a:spLocks noChangeArrowheads="1"/>
            </p:cNvSpPr>
            <p:nvPr/>
          </p:nvSpPr>
          <p:spPr bwMode="auto">
            <a:xfrm>
              <a:off x="8886393"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01"/>
            <p:cNvSpPr>
              <a:spLocks noChangeArrowheads="1"/>
            </p:cNvSpPr>
            <p:nvPr/>
          </p:nvSpPr>
          <p:spPr bwMode="auto">
            <a:xfrm>
              <a:off x="8971417"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02"/>
            <p:cNvSpPr>
              <a:spLocks noChangeArrowheads="1"/>
            </p:cNvSpPr>
            <p:nvPr/>
          </p:nvSpPr>
          <p:spPr bwMode="auto">
            <a:xfrm>
              <a:off x="9056442" y="390208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03"/>
            <p:cNvSpPr>
              <a:spLocks noChangeArrowheads="1"/>
            </p:cNvSpPr>
            <p:nvPr/>
          </p:nvSpPr>
          <p:spPr bwMode="auto">
            <a:xfrm>
              <a:off x="9144004"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104"/>
            <p:cNvSpPr>
              <a:spLocks noChangeArrowheads="1"/>
            </p:cNvSpPr>
            <p:nvPr/>
          </p:nvSpPr>
          <p:spPr bwMode="auto">
            <a:xfrm>
              <a:off x="9229029"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105"/>
            <p:cNvSpPr>
              <a:spLocks noChangeArrowheads="1"/>
            </p:cNvSpPr>
            <p:nvPr/>
          </p:nvSpPr>
          <p:spPr bwMode="auto">
            <a:xfrm>
              <a:off x="9314053" y="390208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120"/>
            <p:cNvSpPr>
              <a:spLocks noChangeArrowheads="1"/>
            </p:cNvSpPr>
            <p:nvPr/>
          </p:nvSpPr>
          <p:spPr bwMode="auto">
            <a:xfrm>
              <a:off x="8886393"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121"/>
            <p:cNvSpPr>
              <a:spLocks noChangeArrowheads="1"/>
            </p:cNvSpPr>
            <p:nvPr/>
          </p:nvSpPr>
          <p:spPr bwMode="auto">
            <a:xfrm>
              <a:off x="8971417"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122"/>
            <p:cNvSpPr>
              <a:spLocks noChangeArrowheads="1"/>
            </p:cNvSpPr>
            <p:nvPr/>
          </p:nvSpPr>
          <p:spPr bwMode="auto">
            <a:xfrm>
              <a:off x="9056442" y="39896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123"/>
            <p:cNvSpPr>
              <a:spLocks noChangeArrowheads="1"/>
            </p:cNvSpPr>
            <p:nvPr/>
          </p:nvSpPr>
          <p:spPr bwMode="auto">
            <a:xfrm>
              <a:off x="9144004"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124"/>
            <p:cNvSpPr>
              <a:spLocks noChangeArrowheads="1"/>
            </p:cNvSpPr>
            <p:nvPr/>
          </p:nvSpPr>
          <p:spPr bwMode="auto">
            <a:xfrm>
              <a:off x="9229029"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125"/>
            <p:cNvSpPr>
              <a:spLocks noChangeArrowheads="1"/>
            </p:cNvSpPr>
            <p:nvPr/>
          </p:nvSpPr>
          <p:spPr bwMode="auto">
            <a:xfrm>
              <a:off x="9314053" y="39896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126"/>
            <p:cNvSpPr>
              <a:spLocks noChangeArrowheads="1"/>
            </p:cNvSpPr>
            <p:nvPr/>
          </p:nvSpPr>
          <p:spPr bwMode="auto">
            <a:xfrm>
              <a:off x="9400347" y="398964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60"/>
            <p:cNvSpPr>
              <a:spLocks noChangeArrowheads="1"/>
            </p:cNvSpPr>
            <p:nvPr/>
          </p:nvSpPr>
          <p:spPr bwMode="auto">
            <a:xfrm>
              <a:off x="5368124" y="4099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61"/>
            <p:cNvSpPr>
              <a:spLocks noChangeArrowheads="1"/>
            </p:cNvSpPr>
            <p:nvPr/>
          </p:nvSpPr>
          <p:spPr bwMode="auto">
            <a:xfrm>
              <a:off x="5453149" y="4099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62"/>
            <p:cNvSpPr>
              <a:spLocks noChangeArrowheads="1"/>
            </p:cNvSpPr>
            <p:nvPr/>
          </p:nvSpPr>
          <p:spPr bwMode="auto">
            <a:xfrm>
              <a:off x="5538173" y="4099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63"/>
            <p:cNvSpPr>
              <a:spLocks noChangeArrowheads="1"/>
            </p:cNvSpPr>
            <p:nvPr/>
          </p:nvSpPr>
          <p:spPr bwMode="auto">
            <a:xfrm>
              <a:off x="5624467"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64"/>
            <p:cNvSpPr>
              <a:spLocks noChangeArrowheads="1"/>
            </p:cNvSpPr>
            <p:nvPr/>
          </p:nvSpPr>
          <p:spPr bwMode="auto">
            <a:xfrm>
              <a:off x="5709491"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65"/>
            <p:cNvSpPr>
              <a:spLocks noChangeArrowheads="1"/>
            </p:cNvSpPr>
            <p:nvPr/>
          </p:nvSpPr>
          <p:spPr bwMode="auto">
            <a:xfrm>
              <a:off x="5794515" y="40998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66"/>
            <p:cNvSpPr>
              <a:spLocks noChangeArrowheads="1"/>
            </p:cNvSpPr>
            <p:nvPr/>
          </p:nvSpPr>
          <p:spPr bwMode="auto">
            <a:xfrm>
              <a:off x="5882078"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67"/>
            <p:cNvSpPr>
              <a:spLocks noChangeArrowheads="1"/>
            </p:cNvSpPr>
            <p:nvPr/>
          </p:nvSpPr>
          <p:spPr bwMode="auto">
            <a:xfrm>
              <a:off x="5967102"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85"/>
            <p:cNvSpPr>
              <a:spLocks noChangeArrowheads="1"/>
            </p:cNvSpPr>
            <p:nvPr/>
          </p:nvSpPr>
          <p:spPr bwMode="auto">
            <a:xfrm>
              <a:off x="5453149" y="418491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86"/>
            <p:cNvSpPr>
              <a:spLocks noChangeArrowheads="1"/>
            </p:cNvSpPr>
            <p:nvPr/>
          </p:nvSpPr>
          <p:spPr bwMode="auto">
            <a:xfrm>
              <a:off x="5538173" y="418491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87"/>
            <p:cNvSpPr>
              <a:spLocks noChangeArrowheads="1"/>
            </p:cNvSpPr>
            <p:nvPr/>
          </p:nvSpPr>
          <p:spPr bwMode="auto">
            <a:xfrm>
              <a:off x="5624467"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88"/>
            <p:cNvSpPr>
              <a:spLocks noChangeArrowheads="1"/>
            </p:cNvSpPr>
            <p:nvPr/>
          </p:nvSpPr>
          <p:spPr bwMode="auto">
            <a:xfrm>
              <a:off x="5709491"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89"/>
            <p:cNvSpPr>
              <a:spLocks noChangeArrowheads="1"/>
            </p:cNvSpPr>
            <p:nvPr/>
          </p:nvSpPr>
          <p:spPr bwMode="auto">
            <a:xfrm>
              <a:off x="5794515" y="418491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90"/>
            <p:cNvSpPr>
              <a:spLocks noChangeArrowheads="1"/>
            </p:cNvSpPr>
            <p:nvPr/>
          </p:nvSpPr>
          <p:spPr bwMode="auto">
            <a:xfrm>
              <a:off x="5882078"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91"/>
            <p:cNvSpPr>
              <a:spLocks noChangeArrowheads="1"/>
            </p:cNvSpPr>
            <p:nvPr/>
          </p:nvSpPr>
          <p:spPr bwMode="auto">
            <a:xfrm>
              <a:off x="5967102"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05"/>
            <p:cNvSpPr>
              <a:spLocks noChangeArrowheads="1"/>
            </p:cNvSpPr>
            <p:nvPr/>
          </p:nvSpPr>
          <p:spPr bwMode="auto">
            <a:xfrm>
              <a:off x="5538173" y="426993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06"/>
            <p:cNvSpPr>
              <a:spLocks noChangeArrowheads="1"/>
            </p:cNvSpPr>
            <p:nvPr/>
          </p:nvSpPr>
          <p:spPr bwMode="auto">
            <a:xfrm>
              <a:off x="5624467"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07"/>
            <p:cNvSpPr>
              <a:spLocks noChangeArrowheads="1"/>
            </p:cNvSpPr>
            <p:nvPr/>
          </p:nvSpPr>
          <p:spPr bwMode="auto">
            <a:xfrm>
              <a:off x="5709491"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08"/>
            <p:cNvSpPr>
              <a:spLocks noChangeArrowheads="1"/>
            </p:cNvSpPr>
            <p:nvPr/>
          </p:nvSpPr>
          <p:spPr bwMode="auto">
            <a:xfrm>
              <a:off x="5794515" y="426993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09"/>
            <p:cNvSpPr>
              <a:spLocks noChangeArrowheads="1"/>
            </p:cNvSpPr>
            <p:nvPr/>
          </p:nvSpPr>
          <p:spPr bwMode="auto">
            <a:xfrm>
              <a:off x="5882078"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110"/>
            <p:cNvSpPr>
              <a:spLocks noChangeArrowheads="1"/>
            </p:cNvSpPr>
            <p:nvPr/>
          </p:nvSpPr>
          <p:spPr bwMode="auto">
            <a:xfrm>
              <a:off x="5967102"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125"/>
            <p:cNvSpPr>
              <a:spLocks noChangeArrowheads="1"/>
            </p:cNvSpPr>
            <p:nvPr/>
          </p:nvSpPr>
          <p:spPr bwMode="auto">
            <a:xfrm>
              <a:off x="5538173" y="43574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126"/>
            <p:cNvSpPr>
              <a:spLocks noChangeArrowheads="1"/>
            </p:cNvSpPr>
            <p:nvPr/>
          </p:nvSpPr>
          <p:spPr bwMode="auto">
            <a:xfrm>
              <a:off x="5624467"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127"/>
            <p:cNvSpPr>
              <a:spLocks noChangeArrowheads="1"/>
            </p:cNvSpPr>
            <p:nvPr/>
          </p:nvSpPr>
          <p:spPr bwMode="auto">
            <a:xfrm>
              <a:off x="5709491"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128"/>
            <p:cNvSpPr>
              <a:spLocks noChangeArrowheads="1"/>
            </p:cNvSpPr>
            <p:nvPr/>
          </p:nvSpPr>
          <p:spPr bwMode="auto">
            <a:xfrm>
              <a:off x="5794515" y="43574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129"/>
            <p:cNvSpPr>
              <a:spLocks noChangeArrowheads="1"/>
            </p:cNvSpPr>
            <p:nvPr/>
          </p:nvSpPr>
          <p:spPr bwMode="auto">
            <a:xfrm>
              <a:off x="5882078"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130"/>
            <p:cNvSpPr>
              <a:spLocks noChangeArrowheads="1"/>
            </p:cNvSpPr>
            <p:nvPr/>
          </p:nvSpPr>
          <p:spPr bwMode="auto">
            <a:xfrm>
              <a:off x="5967102"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57"/>
            <p:cNvSpPr>
              <a:spLocks noChangeArrowheads="1"/>
            </p:cNvSpPr>
            <p:nvPr/>
          </p:nvSpPr>
          <p:spPr bwMode="auto">
            <a:xfrm>
              <a:off x="6054483"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58"/>
            <p:cNvSpPr>
              <a:spLocks noChangeArrowheads="1"/>
            </p:cNvSpPr>
            <p:nvPr/>
          </p:nvSpPr>
          <p:spPr bwMode="auto">
            <a:xfrm>
              <a:off x="6224532" y="40953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59"/>
            <p:cNvSpPr>
              <a:spLocks noChangeArrowheads="1"/>
            </p:cNvSpPr>
            <p:nvPr/>
          </p:nvSpPr>
          <p:spPr bwMode="auto">
            <a:xfrm>
              <a:off x="6139507"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60"/>
            <p:cNvSpPr>
              <a:spLocks noChangeArrowheads="1"/>
            </p:cNvSpPr>
            <p:nvPr/>
          </p:nvSpPr>
          <p:spPr bwMode="auto">
            <a:xfrm>
              <a:off x="6312094"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61"/>
            <p:cNvSpPr>
              <a:spLocks noChangeArrowheads="1"/>
            </p:cNvSpPr>
            <p:nvPr/>
          </p:nvSpPr>
          <p:spPr bwMode="auto">
            <a:xfrm>
              <a:off x="6397119"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62"/>
            <p:cNvSpPr>
              <a:spLocks noChangeArrowheads="1"/>
            </p:cNvSpPr>
            <p:nvPr/>
          </p:nvSpPr>
          <p:spPr bwMode="auto">
            <a:xfrm>
              <a:off x="6482143" y="40953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63"/>
            <p:cNvSpPr>
              <a:spLocks noChangeArrowheads="1"/>
            </p:cNvSpPr>
            <p:nvPr/>
          </p:nvSpPr>
          <p:spPr bwMode="auto">
            <a:xfrm>
              <a:off x="6568437"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64"/>
            <p:cNvSpPr>
              <a:spLocks noChangeArrowheads="1"/>
            </p:cNvSpPr>
            <p:nvPr/>
          </p:nvSpPr>
          <p:spPr bwMode="auto">
            <a:xfrm>
              <a:off x="6653461"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65"/>
            <p:cNvSpPr>
              <a:spLocks noChangeArrowheads="1"/>
            </p:cNvSpPr>
            <p:nvPr/>
          </p:nvSpPr>
          <p:spPr bwMode="auto">
            <a:xfrm>
              <a:off x="6738485" y="40953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66"/>
            <p:cNvSpPr>
              <a:spLocks noChangeArrowheads="1"/>
            </p:cNvSpPr>
            <p:nvPr/>
          </p:nvSpPr>
          <p:spPr bwMode="auto">
            <a:xfrm>
              <a:off x="6826048"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67"/>
            <p:cNvSpPr>
              <a:spLocks noChangeArrowheads="1"/>
            </p:cNvSpPr>
            <p:nvPr/>
          </p:nvSpPr>
          <p:spPr bwMode="auto">
            <a:xfrm>
              <a:off x="6911072"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81"/>
            <p:cNvSpPr>
              <a:spLocks noChangeArrowheads="1"/>
            </p:cNvSpPr>
            <p:nvPr/>
          </p:nvSpPr>
          <p:spPr bwMode="auto">
            <a:xfrm>
              <a:off x="6054483"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82"/>
            <p:cNvSpPr>
              <a:spLocks noChangeArrowheads="1"/>
            </p:cNvSpPr>
            <p:nvPr/>
          </p:nvSpPr>
          <p:spPr bwMode="auto">
            <a:xfrm>
              <a:off x="6139507"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83"/>
            <p:cNvSpPr>
              <a:spLocks noChangeArrowheads="1"/>
            </p:cNvSpPr>
            <p:nvPr/>
          </p:nvSpPr>
          <p:spPr bwMode="auto">
            <a:xfrm>
              <a:off x="6224532" y="41803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84"/>
            <p:cNvSpPr>
              <a:spLocks noChangeArrowheads="1"/>
            </p:cNvSpPr>
            <p:nvPr/>
          </p:nvSpPr>
          <p:spPr bwMode="auto">
            <a:xfrm>
              <a:off x="6312094"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85"/>
            <p:cNvSpPr>
              <a:spLocks noChangeArrowheads="1"/>
            </p:cNvSpPr>
            <p:nvPr/>
          </p:nvSpPr>
          <p:spPr bwMode="auto">
            <a:xfrm>
              <a:off x="6397119"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86"/>
            <p:cNvSpPr>
              <a:spLocks noChangeArrowheads="1"/>
            </p:cNvSpPr>
            <p:nvPr/>
          </p:nvSpPr>
          <p:spPr bwMode="auto">
            <a:xfrm>
              <a:off x="6482143" y="41803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87"/>
            <p:cNvSpPr>
              <a:spLocks noChangeArrowheads="1"/>
            </p:cNvSpPr>
            <p:nvPr/>
          </p:nvSpPr>
          <p:spPr bwMode="auto">
            <a:xfrm>
              <a:off x="6568437"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88"/>
            <p:cNvSpPr>
              <a:spLocks noChangeArrowheads="1"/>
            </p:cNvSpPr>
            <p:nvPr/>
          </p:nvSpPr>
          <p:spPr bwMode="auto">
            <a:xfrm>
              <a:off x="6653461"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89"/>
            <p:cNvSpPr>
              <a:spLocks noChangeArrowheads="1"/>
            </p:cNvSpPr>
            <p:nvPr/>
          </p:nvSpPr>
          <p:spPr bwMode="auto">
            <a:xfrm>
              <a:off x="6738485" y="418036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90"/>
            <p:cNvSpPr>
              <a:spLocks noChangeArrowheads="1"/>
            </p:cNvSpPr>
            <p:nvPr/>
          </p:nvSpPr>
          <p:spPr bwMode="auto">
            <a:xfrm>
              <a:off x="6826048"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91"/>
            <p:cNvSpPr>
              <a:spLocks noChangeArrowheads="1"/>
            </p:cNvSpPr>
            <p:nvPr/>
          </p:nvSpPr>
          <p:spPr bwMode="auto">
            <a:xfrm>
              <a:off x="6911072"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100"/>
            <p:cNvSpPr>
              <a:spLocks noChangeArrowheads="1"/>
            </p:cNvSpPr>
            <p:nvPr/>
          </p:nvSpPr>
          <p:spPr bwMode="auto">
            <a:xfrm>
              <a:off x="6054483"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101"/>
            <p:cNvSpPr>
              <a:spLocks noChangeArrowheads="1"/>
            </p:cNvSpPr>
            <p:nvPr/>
          </p:nvSpPr>
          <p:spPr bwMode="auto">
            <a:xfrm>
              <a:off x="6139507"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102"/>
            <p:cNvSpPr>
              <a:spLocks noChangeArrowheads="1"/>
            </p:cNvSpPr>
            <p:nvPr/>
          </p:nvSpPr>
          <p:spPr bwMode="auto">
            <a:xfrm>
              <a:off x="6224532" y="42653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103"/>
            <p:cNvSpPr>
              <a:spLocks noChangeArrowheads="1"/>
            </p:cNvSpPr>
            <p:nvPr/>
          </p:nvSpPr>
          <p:spPr bwMode="auto">
            <a:xfrm>
              <a:off x="6312094"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104"/>
            <p:cNvSpPr>
              <a:spLocks noChangeArrowheads="1"/>
            </p:cNvSpPr>
            <p:nvPr/>
          </p:nvSpPr>
          <p:spPr bwMode="auto">
            <a:xfrm>
              <a:off x="6397119"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105"/>
            <p:cNvSpPr>
              <a:spLocks noChangeArrowheads="1"/>
            </p:cNvSpPr>
            <p:nvPr/>
          </p:nvSpPr>
          <p:spPr bwMode="auto">
            <a:xfrm>
              <a:off x="6482143" y="42653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06"/>
            <p:cNvSpPr>
              <a:spLocks noChangeArrowheads="1"/>
            </p:cNvSpPr>
            <p:nvPr/>
          </p:nvSpPr>
          <p:spPr bwMode="auto">
            <a:xfrm>
              <a:off x="6568437"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07"/>
            <p:cNvSpPr>
              <a:spLocks noChangeArrowheads="1"/>
            </p:cNvSpPr>
            <p:nvPr/>
          </p:nvSpPr>
          <p:spPr bwMode="auto">
            <a:xfrm>
              <a:off x="6653461"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08"/>
            <p:cNvSpPr>
              <a:spLocks noChangeArrowheads="1"/>
            </p:cNvSpPr>
            <p:nvPr/>
          </p:nvSpPr>
          <p:spPr bwMode="auto">
            <a:xfrm>
              <a:off x="6738485" y="426538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09"/>
            <p:cNvSpPr>
              <a:spLocks noChangeArrowheads="1"/>
            </p:cNvSpPr>
            <p:nvPr/>
          </p:nvSpPr>
          <p:spPr bwMode="auto">
            <a:xfrm>
              <a:off x="6826048"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10"/>
            <p:cNvSpPr>
              <a:spLocks noChangeArrowheads="1"/>
            </p:cNvSpPr>
            <p:nvPr/>
          </p:nvSpPr>
          <p:spPr bwMode="auto">
            <a:xfrm>
              <a:off x="6911072"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20"/>
            <p:cNvSpPr>
              <a:spLocks noChangeArrowheads="1"/>
            </p:cNvSpPr>
            <p:nvPr/>
          </p:nvSpPr>
          <p:spPr bwMode="auto">
            <a:xfrm>
              <a:off x="6054483"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21"/>
            <p:cNvSpPr>
              <a:spLocks noChangeArrowheads="1"/>
            </p:cNvSpPr>
            <p:nvPr/>
          </p:nvSpPr>
          <p:spPr bwMode="auto">
            <a:xfrm>
              <a:off x="6139507"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22"/>
            <p:cNvSpPr>
              <a:spLocks noChangeArrowheads="1"/>
            </p:cNvSpPr>
            <p:nvPr/>
          </p:nvSpPr>
          <p:spPr bwMode="auto">
            <a:xfrm>
              <a:off x="6224532" y="43529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23"/>
            <p:cNvSpPr>
              <a:spLocks noChangeArrowheads="1"/>
            </p:cNvSpPr>
            <p:nvPr/>
          </p:nvSpPr>
          <p:spPr bwMode="auto">
            <a:xfrm>
              <a:off x="6312094"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24"/>
            <p:cNvSpPr>
              <a:spLocks noChangeArrowheads="1"/>
            </p:cNvSpPr>
            <p:nvPr/>
          </p:nvSpPr>
          <p:spPr bwMode="auto">
            <a:xfrm>
              <a:off x="6397119"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25"/>
            <p:cNvSpPr>
              <a:spLocks noChangeArrowheads="1"/>
            </p:cNvSpPr>
            <p:nvPr/>
          </p:nvSpPr>
          <p:spPr bwMode="auto">
            <a:xfrm>
              <a:off x="6482143" y="43529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26"/>
            <p:cNvSpPr>
              <a:spLocks noChangeArrowheads="1"/>
            </p:cNvSpPr>
            <p:nvPr/>
          </p:nvSpPr>
          <p:spPr bwMode="auto">
            <a:xfrm>
              <a:off x="6568437"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27"/>
            <p:cNvSpPr>
              <a:spLocks noChangeArrowheads="1"/>
            </p:cNvSpPr>
            <p:nvPr/>
          </p:nvSpPr>
          <p:spPr bwMode="auto">
            <a:xfrm>
              <a:off x="6653461"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28"/>
            <p:cNvSpPr>
              <a:spLocks noChangeArrowheads="1"/>
            </p:cNvSpPr>
            <p:nvPr/>
          </p:nvSpPr>
          <p:spPr bwMode="auto">
            <a:xfrm>
              <a:off x="6738485" y="435295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29"/>
            <p:cNvSpPr>
              <a:spLocks noChangeArrowheads="1"/>
            </p:cNvSpPr>
            <p:nvPr/>
          </p:nvSpPr>
          <p:spPr bwMode="auto">
            <a:xfrm>
              <a:off x="6826048"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30"/>
            <p:cNvSpPr>
              <a:spLocks noChangeArrowheads="1"/>
            </p:cNvSpPr>
            <p:nvPr/>
          </p:nvSpPr>
          <p:spPr bwMode="auto">
            <a:xfrm>
              <a:off x="6911072"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57"/>
            <p:cNvSpPr>
              <a:spLocks noChangeArrowheads="1"/>
            </p:cNvSpPr>
            <p:nvPr/>
          </p:nvSpPr>
          <p:spPr bwMode="auto">
            <a:xfrm>
              <a:off x="6998453"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58"/>
            <p:cNvSpPr>
              <a:spLocks noChangeArrowheads="1"/>
            </p:cNvSpPr>
            <p:nvPr/>
          </p:nvSpPr>
          <p:spPr bwMode="auto">
            <a:xfrm>
              <a:off x="7168502" y="40907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59"/>
            <p:cNvSpPr>
              <a:spLocks noChangeArrowheads="1"/>
            </p:cNvSpPr>
            <p:nvPr/>
          </p:nvSpPr>
          <p:spPr bwMode="auto">
            <a:xfrm>
              <a:off x="7083477"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60"/>
            <p:cNvSpPr>
              <a:spLocks noChangeArrowheads="1"/>
            </p:cNvSpPr>
            <p:nvPr/>
          </p:nvSpPr>
          <p:spPr bwMode="auto">
            <a:xfrm>
              <a:off x="7256064"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61"/>
            <p:cNvSpPr>
              <a:spLocks noChangeArrowheads="1"/>
            </p:cNvSpPr>
            <p:nvPr/>
          </p:nvSpPr>
          <p:spPr bwMode="auto">
            <a:xfrm>
              <a:off x="7341089"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62"/>
            <p:cNvSpPr>
              <a:spLocks noChangeArrowheads="1"/>
            </p:cNvSpPr>
            <p:nvPr/>
          </p:nvSpPr>
          <p:spPr bwMode="auto">
            <a:xfrm>
              <a:off x="7426113" y="40907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63"/>
            <p:cNvSpPr>
              <a:spLocks noChangeArrowheads="1"/>
            </p:cNvSpPr>
            <p:nvPr/>
          </p:nvSpPr>
          <p:spPr bwMode="auto">
            <a:xfrm>
              <a:off x="7512407"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64"/>
            <p:cNvSpPr>
              <a:spLocks noChangeArrowheads="1"/>
            </p:cNvSpPr>
            <p:nvPr/>
          </p:nvSpPr>
          <p:spPr bwMode="auto">
            <a:xfrm>
              <a:off x="7597431"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65"/>
            <p:cNvSpPr>
              <a:spLocks noChangeArrowheads="1"/>
            </p:cNvSpPr>
            <p:nvPr/>
          </p:nvSpPr>
          <p:spPr bwMode="auto">
            <a:xfrm>
              <a:off x="7682455" y="40907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66"/>
            <p:cNvSpPr>
              <a:spLocks noChangeArrowheads="1"/>
            </p:cNvSpPr>
            <p:nvPr/>
          </p:nvSpPr>
          <p:spPr bwMode="auto">
            <a:xfrm>
              <a:off x="7770018"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67"/>
            <p:cNvSpPr>
              <a:spLocks noChangeArrowheads="1"/>
            </p:cNvSpPr>
            <p:nvPr/>
          </p:nvSpPr>
          <p:spPr bwMode="auto">
            <a:xfrm>
              <a:off x="7855042"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81"/>
            <p:cNvSpPr>
              <a:spLocks noChangeArrowheads="1"/>
            </p:cNvSpPr>
            <p:nvPr/>
          </p:nvSpPr>
          <p:spPr bwMode="auto">
            <a:xfrm>
              <a:off x="6998453"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82"/>
            <p:cNvSpPr>
              <a:spLocks noChangeArrowheads="1"/>
            </p:cNvSpPr>
            <p:nvPr/>
          </p:nvSpPr>
          <p:spPr bwMode="auto">
            <a:xfrm>
              <a:off x="7083477"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83"/>
            <p:cNvSpPr>
              <a:spLocks noChangeArrowheads="1"/>
            </p:cNvSpPr>
            <p:nvPr/>
          </p:nvSpPr>
          <p:spPr bwMode="auto">
            <a:xfrm>
              <a:off x="7168502" y="41758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84"/>
            <p:cNvSpPr>
              <a:spLocks noChangeArrowheads="1"/>
            </p:cNvSpPr>
            <p:nvPr/>
          </p:nvSpPr>
          <p:spPr bwMode="auto">
            <a:xfrm>
              <a:off x="7256064"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85"/>
            <p:cNvSpPr>
              <a:spLocks noChangeArrowheads="1"/>
            </p:cNvSpPr>
            <p:nvPr/>
          </p:nvSpPr>
          <p:spPr bwMode="auto">
            <a:xfrm>
              <a:off x="7341089"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86"/>
            <p:cNvSpPr>
              <a:spLocks noChangeArrowheads="1"/>
            </p:cNvSpPr>
            <p:nvPr/>
          </p:nvSpPr>
          <p:spPr bwMode="auto">
            <a:xfrm>
              <a:off x="7426113" y="41758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7"/>
            <p:cNvSpPr>
              <a:spLocks noChangeArrowheads="1"/>
            </p:cNvSpPr>
            <p:nvPr/>
          </p:nvSpPr>
          <p:spPr bwMode="auto">
            <a:xfrm>
              <a:off x="7512407"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8"/>
            <p:cNvSpPr>
              <a:spLocks noChangeArrowheads="1"/>
            </p:cNvSpPr>
            <p:nvPr/>
          </p:nvSpPr>
          <p:spPr bwMode="auto">
            <a:xfrm>
              <a:off x="7597431"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89"/>
            <p:cNvSpPr>
              <a:spLocks noChangeArrowheads="1"/>
            </p:cNvSpPr>
            <p:nvPr/>
          </p:nvSpPr>
          <p:spPr bwMode="auto">
            <a:xfrm>
              <a:off x="7682455" y="417581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90"/>
            <p:cNvSpPr>
              <a:spLocks noChangeArrowheads="1"/>
            </p:cNvSpPr>
            <p:nvPr/>
          </p:nvSpPr>
          <p:spPr bwMode="auto">
            <a:xfrm>
              <a:off x="7770018"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91"/>
            <p:cNvSpPr>
              <a:spLocks noChangeArrowheads="1"/>
            </p:cNvSpPr>
            <p:nvPr/>
          </p:nvSpPr>
          <p:spPr bwMode="auto">
            <a:xfrm>
              <a:off x="7855042"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00"/>
            <p:cNvSpPr>
              <a:spLocks noChangeArrowheads="1"/>
            </p:cNvSpPr>
            <p:nvPr/>
          </p:nvSpPr>
          <p:spPr bwMode="auto">
            <a:xfrm>
              <a:off x="6998453"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1"/>
            <p:cNvSpPr>
              <a:spLocks noChangeArrowheads="1"/>
            </p:cNvSpPr>
            <p:nvPr/>
          </p:nvSpPr>
          <p:spPr bwMode="auto">
            <a:xfrm>
              <a:off x="7083477"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2"/>
            <p:cNvSpPr>
              <a:spLocks noChangeArrowheads="1"/>
            </p:cNvSpPr>
            <p:nvPr/>
          </p:nvSpPr>
          <p:spPr bwMode="auto">
            <a:xfrm>
              <a:off x="7168502" y="42608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03"/>
            <p:cNvSpPr>
              <a:spLocks noChangeArrowheads="1"/>
            </p:cNvSpPr>
            <p:nvPr/>
          </p:nvSpPr>
          <p:spPr bwMode="auto">
            <a:xfrm>
              <a:off x="7256064"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04"/>
            <p:cNvSpPr>
              <a:spLocks noChangeArrowheads="1"/>
            </p:cNvSpPr>
            <p:nvPr/>
          </p:nvSpPr>
          <p:spPr bwMode="auto">
            <a:xfrm>
              <a:off x="7341089"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05"/>
            <p:cNvSpPr>
              <a:spLocks noChangeArrowheads="1"/>
            </p:cNvSpPr>
            <p:nvPr/>
          </p:nvSpPr>
          <p:spPr bwMode="auto">
            <a:xfrm>
              <a:off x="7426113" y="42608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06"/>
            <p:cNvSpPr>
              <a:spLocks noChangeArrowheads="1"/>
            </p:cNvSpPr>
            <p:nvPr/>
          </p:nvSpPr>
          <p:spPr bwMode="auto">
            <a:xfrm>
              <a:off x="7512407"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07"/>
            <p:cNvSpPr>
              <a:spLocks noChangeArrowheads="1"/>
            </p:cNvSpPr>
            <p:nvPr/>
          </p:nvSpPr>
          <p:spPr bwMode="auto">
            <a:xfrm>
              <a:off x="7597431"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08"/>
            <p:cNvSpPr>
              <a:spLocks noChangeArrowheads="1"/>
            </p:cNvSpPr>
            <p:nvPr/>
          </p:nvSpPr>
          <p:spPr bwMode="auto">
            <a:xfrm>
              <a:off x="7682455" y="426083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09"/>
            <p:cNvSpPr>
              <a:spLocks noChangeArrowheads="1"/>
            </p:cNvSpPr>
            <p:nvPr/>
          </p:nvSpPr>
          <p:spPr bwMode="auto">
            <a:xfrm>
              <a:off x="7770018"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10"/>
            <p:cNvSpPr>
              <a:spLocks noChangeArrowheads="1"/>
            </p:cNvSpPr>
            <p:nvPr/>
          </p:nvSpPr>
          <p:spPr bwMode="auto">
            <a:xfrm>
              <a:off x="7855042"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20"/>
            <p:cNvSpPr>
              <a:spLocks noChangeArrowheads="1"/>
            </p:cNvSpPr>
            <p:nvPr/>
          </p:nvSpPr>
          <p:spPr bwMode="auto">
            <a:xfrm>
              <a:off x="6998453"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121"/>
            <p:cNvSpPr>
              <a:spLocks noChangeArrowheads="1"/>
            </p:cNvSpPr>
            <p:nvPr/>
          </p:nvSpPr>
          <p:spPr bwMode="auto">
            <a:xfrm>
              <a:off x="7083477"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122"/>
            <p:cNvSpPr>
              <a:spLocks noChangeArrowheads="1"/>
            </p:cNvSpPr>
            <p:nvPr/>
          </p:nvSpPr>
          <p:spPr bwMode="auto">
            <a:xfrm>
              <a:off x="7168502" y="43484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123"/>
            <p:cNvSpPr>
              <a:spLocks noChangeArrowheads="1"/>
            </p:cNvSpPr>
            <p:nvPr/>
          </p:nvSpPr>
          <p:spPr bwMode="auto">
            <a:xfrm>
              <a:off x="7256064"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124"/>
            <p:cNvSpPr>
              <a:spLocks noChangeArrowheads="1"/>
            </p:cNvSpPr>
            <p:nvPr/>
          </p:nvSpPr>
          <p:spPr bwMode="auto">
            <a:xfrm>
              <a:off x="7341089"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125"/>
            <p:cNvSpPr>
              <a:spLocks noChangeArrowheads="1"/>
            </p:cNvSpPr>
            <p:nvPr/>
          </p:nvSpPr>
          <p:spPr bwMode="auto">
            <a:xfrm>
              <a:off x="7426113" y="43484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126"/>
            <p:cNvSpPr>
              <a:spLocks noChangeArrowheads="1"/>
            </p:cNvSpPr>
            <p:nvPr/>
          </p:nvSpPr>
          <p:spPr bwMode="auto">
            <a:xfrm>
              <a:off x="7512407"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127"/>
            <p:cNvSpPr>
              <a:spLocks noChangeArrowheads="1"/>
            </p:cNvSpPr>
            <p:nvPr/>
          </p:nvSpPr>
          <p:spPr bwMode="auto">
            <a:xfrm>
              <a:off x="7597431"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128"/>
            <p:cNvSpPr>
              <a:spLocks noChangeArrowheads="1"/>
            </p:cNvSpPr>
            <p:nvPr/>
          </p:nvSpPr>
          <p:spPr bwMode="auto">
            <a:xfrm>
              <a:off x="7682455" y="434840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129"/>
            <p:cNvSpPr>
              <a:spLocks noChangeArrowheads="1"/>
            </p:cNvSpPr>
            <p:nvPr/>
          </p:nvSpPr>
          <p:spPr bwMode="auto">
            <a:xfrm>
              <a:off x="7770018"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130"/>
            <p:cNvSpPr>
              <a:spLocks noChangeArrowheads="1"/>
            </p:cNvSpPr>
            <p:nvPr/>
          </p:nvSpPr>
          <p:spPr bwMode="auto">
            <a:xfrm>
              <a:off x="7855042"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57"/>
            <p:cNvSpPr>
              <a:spLocks noChangeArrowheads="1"/>
            </p:cNvSpPr>
            <p:nvPr/>
          </p:nvSpPr>
          <p:spPr bwMode="auto">
            <a:xfrm>
              <a:off x="7942423"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58"/>
            <p:cNvSpPr>
              <a:spLocks noChangeArrowheads="1"/>
            </p:cNvSpPr>
            <p:nvPr/>
          </p:nvSpPr>
          <p:spPr bwMode="auto">
            <a:xfrm>
              <a:off x="8112472" y="40862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59"/>
            <p:cNvSpPr>
              <a:spLocks noChangeArrowheads="1"/>
            </p:cNvSpPr>
            <p:nvPr/>
          </p:nvSpPr>
          <p:spPr bwMode="auto">
            <a:xfrm>
              <a:off x="8027447"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60"/>
            <p:cNvSpPr>
              <a:spLocks noChangeArrowheads="1"/>
            </p:cNvSpPr>
            <p:nvPr/>
          </p:nvSpPr>
          <p:spPr bwMode="auto">
            <a:xfrm>
              <a:off x="8200034"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61"/>
            <p:cNvSpPr>
              <a:spLocks noChangeArrowheads="1"/>
            </p:cNvSpPr>
            <p:nvPr/>
          </p:nvSpPr>
          <p:spPr bwMode="auto">
            <a:xfrm>
              <a:off x="8285059"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62"/>
            <p:cNvSpPr>
              <a:spLocks noChangeArrowheads="1"/>
            </p:cNvSpPr>
            <p:nvPr/>
          </p:nvSpPr>
          <p:spPr bwMode="auto">
            <a:xfrm>
              <a:off x="8370083" y="40862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63"/>
            <p:cNvSpPr>
              <a:spLocks noChangeArrowheads="1"/>
            </p:cNvSpPr>
            <p:nvPr/>
          </p:nvSpPr>
          <p:spPr bwMode="auto">
            <a:xfrm>
              <a:off x="8456377"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64"/>
            <p:cNvSpPr>
              <a:spLocks noChangeArrowheads="1"/>
            </p:cNvSpPr>
            <p:nvPr/>
          </p:nvSpPr>
          <p:spPr bwMode="auto">
            <a:xfrm>
              <a:off x="8541401"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65"/>
            <p:cNvSpPr>
              <a:spLocks noChangeArrowheads="1"/>
            </p:cNvSpPr>
            <p:nvPr/>
          </p:nvSpPr>
          <p:spPr bwMode="auto">
            <a:xfrm>
              <a:off x="8626425" y="40862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66"/>
            <p:cNvSpPr>
              <a:spLocks noChangeArrowheads="1"/>
            </p:cNvSpPr>
            <p:nvPr/>
          </p:nvSpPr>
          <p:spPr bwMode="auto">
            <a:xfrm>
              <a:off x="8713988"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67"/>
            <p:cNvSpPr>
              <a:spLocks noChangeArrowheads="1"/>
            </p:cNvSpPr>
            <p:nvPr/>
          </p:nvSpPr>
          <p:spPr bwMode="auto">
            <a:xfrm>
              <a:off x="8799012"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1"/>
            <p:cNvSpPr>
              <a:spLocks noChangeArrowheads="1"/>
            </p:cNvSpPr>
            <p:nvPr/>
          </p:nvSpPr>
          <p:spPr bwMode="auto">
            <a:xfrm>
              <a:off x="7942423"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2"/>
            <p:cNvSpPr>
              <a:spLocks noChangeArrowheads="1"/>
            </p:cNvSpPr>
            <p:nvPr/>
          </p:nvSpPr>
          <p:spPr bwMode="auto">
            <a:xfrm>
              <a:off x="8027447"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3"/>
            <p:cNvSpPr>
              <a:spLocks noChangeArrowheads="1"/>
            </p:cNvSpPr>
            <p:nvPr/>
          </p:nvSpPr>
          <p:spPr bwMode="auto">
            <a:xfrm>
              <a:off x="8112472" y="41712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84"/>
            <p:cNvSpPr>
              <a:spLocks noChangeArrowheads="1"/>
            </p:cNvSpPr>
            <p:nvPr/>
          </p:nvSpPr>
          <p:spPr bwMode="auto">
            <a:xfrm>
              <a:off x="8200034"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85"/>
            <p:cNvSpPr>
              <a:spLocks noChangeArrowheads="1"/>
            </p:cNvSpPr>
            <p:nvPr/>
          </p:nvSpPr>
          <p:spPr bwMode="auto">
            <a:xfrm>
              <a:off x="8285059"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6"/>
            <p:cNvSpPr>
              <a:spLocks noChangeArrowheads="1"/>
            </p:cNvSpPr>
            <p:nvPr/>
          </p:nvSpPr>
          <p:spPr bwMode="auto">
            <a:xfrm>
              <a:off x="8370083" y="41712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87"/>
            <p:cNvSpPr>
              <a:spLocks noChangeArrowheads="1"/>
            </p:cNvSpPr>
            <p:nvPr/>
          </p:nvSpPr>
          <p:spPr bwMode="auto">
            <a:xfrm>
              <a:off x="8456377"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88"/>
            <p:cNvSpPr>
              <a:spLocks noChangeArrowheads="1"/>
            </p:cNvSpPr>
            <p:nvPr/>
          </p:nvSpPr>
          <p:spPr bwMode="auto">
            <a:xfrm>
              <a:off x="8541401"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89"/>
            <p:cNvSpPr>
              <a:spLocks noChangeArrowheads="1"/>
            </p:cNvSpPr>
            <p:nvPr/>
          </p:nvSpPr>
          <p:spPr bwMode="auto">
            <a:xfrm>
              <a:off x="8626425" y="417126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90"/>
            <p:cNvSpPr>
              <a:spLocks noChangeArrowheads="1"/>
            </p:cNvSpPr>
            <p:nvPr/>
          </p:nvSpPr>
          <p:spPr bwMode="auto">
            <a:xfrm>
              <a:off x="8713988"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91"/>
            <p:cNvSpPr>
              <a:spLocks noChangeArrowheads="1"/>
            </p:cNvSpPr>
            <p:nvPr/>
          </p:nvSpPr>
          <p:spPr bwMode="auto">
            <a:xfrm>
              <a:off x="8799012"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0"/>
            <p:cNvSpPr>
              <a:spLocks noChangeArrowheads="1"/>
            </p:cNvSpPr>
            <p:nvPr/>
          </p:nvSpPr>
          <p:spPr bwMode="auto">
            <a:xfrm>
              <a:off x="7942423"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1"/>
            <p:cNvSpPr>
              <a:spLocks noChangeArrowheads="1"/>
            </p:cNvSpPr>
            <p:nvPr/>
          </p:nvSpPr>
          <p:spPr bwMode="auto">
            <a:xfrm>
              <a:off x="8027447"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2"/>
            <p:cNvSpPr>
              <a:spLocks noChangeArrowheads="1"/>
            </p:cNvSpPr>
            <p:nvPr/>
          </p:nvSpPr>
          <p:spPr bwMode="auto">
            <a:xfrm>
              <a:off x="8112472" y="42562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03"/>
            <p:cNvSpPr>
              <a:spLocks noChangeArrowheads="1"/>
            </p:cNvSpPr>
            <p:nvPr/>
          </p:nvSpPr>
          <p:spPr bwMode="auto">
            <a:xfrm>
              <a:off x="8200034"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04"/>
            <p:cNvSpPr>
              <a:spLocks noChangeArrowheads="1"/>
            </p:cNvSpPr>
            <p:nvPr/>
          </p:nvSpPr>
          <p:spPr bwMode="auto">
            <a:xfrm>
              <a:off x="8285059"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05"/>
            <p:cNvSpPr>
              <a:spLocks noChangeArrowheads="1"/>
            </p:cNvSpPr>
            <p:nvPr/>
          </p:nvSpPr>
          <p:spPr bwMode="auto">
            <a:xfrm>
              <a:off x="8370083" y="42562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06"/>
            <p:cNvSpPr>
              <a:spLocks noChangeArrowheads="1"/>
            </p:cNvSpPr>
            <p:nvPr/>
          </p:nvSpPr>
          <p:spPr bwMode="auto">
            <a:xfrm>
              <a:off x="8456377"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07"/>
            <p:cNvSpPr>
              <a:spLocks noChangeArrowheads="1"/>
            </p:cNvSpPr>
            <p:nvPr/>
          </p:nvSpPr>
          <p:spPr bwMode="auto">
            <a:xfrm>
              <a:off x="8541401"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08"/>
            <p:cNvSpPr>
              <a:spLocks noChangeArrowheads="1"/>
            </p:cNvSpPr>
            <p:nvPr/>
          </p:nvSpPr>
          <p:spPr bwMode="auto">
            <a:xfrm>
              <a:off x="8626425" y="425629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09"/>
            <p:cNvSpPr>
              <a:spLocks noChangeArrowheads="1"/>
            </p:cNvSpPr>
            <p:nvPr/>
          </p:nvSpPr>
          <p:spPr bwMode="auto">
            <a:xfrm>
              <a:off x="8713988"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10"/>
            <p:cNvSpPr>
              <a:spLocks noChangeArrowheads="1"/>
            </p:cNvSpPr>
            <p:nvPr/>
          </p:nvSpPr>
          <p:spPr bwMode="auto">
            <a:xfrm>
              <a:off x="8799012"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0"/>
            <p:cNvSpPr>
              <a:spLocks noChangeArrowheads="1"/>
            </p:cNvSpPr>
            <p:nvPr/>
          </p:nvSpPr>
          <p:spPr bwMode="auto">
            <a:xfrm>
              <a:off x="7942423"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1"/>
            <p:cNvSpPr>
              <a:spLocks noChangeArrowheads="1"/>
            </p:cNvSpPr>
            <p:nvPr/>
          </p:nvSpPr>
          <p:spPr bwMode="auto">
            <a:xfrm>
              <a:off x="8027447"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2"/>
            <p:cNvSpPr>
              <a:spLocks noChangeArrowheads="1"/>
            </p:cNvSpPr>
            <p:nvPr/>
          </p:nvSpPr>
          <p:spPr bwMode="auto">
            <a:xfrm>
              <a:off x="8112472" y="43438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123"/>
            <p:cNvSpPr>
              <a:spLocks noChangeArrowheads="1"/>
            </p:cNvSpPr>
            <p:nvPr/>
          </p:nvSpPr>
          <p:spPr bwMode="auto">
            <a:xfrm>
              <a:off x="8200034"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124"/>
            <p:cNvSpPr>
              <a:spLocks noChangeArrowheads="1"/>
            </p:cNvSpPr>
            <p:nvPr/>
          </p:nvSpPr>
          <p:spPr bwMode="auto">
            <a:xfrm>
              <a:off x="8285059"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125"/>
            <p:cNvSpPr>
              <a:spLocks noChangeArrowheads="1"/>
            </p:cNvSpPr>
            <p:nvPr/>
          </p:nvSpPr>
          <p:spPr bwMode="auto">
            <a:xfrm>
              <a:off x="8370083" y="43438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126"/>
            <p:cNvSpPr>
              <a:spLocks noChangeArrowheads="1"/>
            </p:cNvSpPr>
            <p:nvPr/>
          </p:nvSpPr>
          <p:spPr bwMode="auto">
            <a:xfrm>
              <a:off x="8456377"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127"/>
            <p:cNvSpPr>
              <a:spLocks noChangeArrowheads="1"/>
            </p:cNvSpPr>
            <p:nvPr/>
          </p:nvSpPr>
          <p:spPr bwMode="auto">
            <a:xfrm>
              <a:off x="8541401"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128"/>
            <p:cNvSpPr>
              <a:spLocks noChangeArrowheads="1"/>
            </p:cNvSpPr>
            <p:nvPr/>
          </p:nvSpPr>
          <p:spPr bwMode="auto">
            <a:xfrm>
              <a:off x="8626425" y="43438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129"/>
            <p:cNvSpPr>
              <a:spLocks noChangeArrowheads="1"/>
            </p:cNvSpPr>
            <p:nvPr/>
          </p:nvSpPr>
          <p:spPr bwMode="auto">
            <a:xfrm>
              <a:off x="8713988"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130"/>
            <p:cNvSpPr>
              <a:spLocks noChangeArrowheads="1"/>
            </p:cNvSpPr>
            <p:nvPr/>
          </p:nvSpPr>
          <p:spPr bwMode="auto">
            <a:xfrm>
              <a:off x="8799012"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57"/>
            <p:cNvSpPr>
              <a:spLocks noChangeArrowheads="1"/>
            </p:cNvSpPr>
            <p:nvPr/>
          </p:nvSpPr>
          <p:spPr bwMode="auto">
            <a:xfrm>
              <a:off x="8886393"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58"/>
            <p:cNvSpPr>
              <a:spLocks noChangeArrowheads="1"/>
            </p:cNvSpPr>
            <p:nvPr/>
          </p:nvSpPr>
          <p:spPr bwMode="auto">
            <a:xfrm>
              <a:off x="9056442" y="40816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59"/>
            <p:cNvSpPr>
              <a:spLocks noChangeArrowheads="1"/>
            </p:cNvSpPr>
            <p:nvPr/>
          </p:nvSpPr>
          <p:spPr bwMode="auto">
            <a:xfrm>
              <a:off x="8971417"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60"/>
            <p:cNvSpPr>
              <a:spLocks noChangeArrowheads="1"/>
            </p:cNvSpPr>
            <p:nvPr/>
          </p:nvSpPr>
          <p:spPr bwMode="auto">
            <a:xfrm>
              <a:off x="9144004"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61"/>
            <p:cNvSpPr>
              <a:spLocks noChangeArrowheads="1"/>
            </p:cNvSpPr>
            <p:nvPr/>
          </p:nvSpPr>
          <p:spPr bwMode="auto">
            <a:xfrm>
              <a:off x="9229029"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62"/>
            <p:cNvSpPr>
              <a:spLocks noChangeArrowheads="1"/>
            </p:cNvSpPr>
            <p:nvPr/>
          </p:nvSpPr>
          <p:spPr bwMode="auto">
            <a:xfrm>
              <a:off x="9314053" y="40816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63"/>
            <p:cNvSpPr>
              <a:spLocks noChangeArrowheads="1"/>
            </p:cNvSpPr>
            <p:nvPr/>
          </p:nvSpPr>
          <p:spPr bwMode="auto">
            <a:xfrm>
              <a:off x="9400347" y="40816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81"/>
            <p:cNvSpPr>
              <a:spLocks noChangeArrowheads="1"/>
            </p:cNvSpPr>
            <p:nvPr/>
          </p:nvSpPr>
          <p:spPr bwMode="auto">
            <a:xfrm>
              <a:off x="8886393"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82"/>
            <p:cNvSpPr>
              <a:spLocks noChangeArrowheads="1"/>
            </p:cNvSpPr>
            <p:nvPr/>
          </p:nvSpPr>
          <p:spPr bwMode="auto">
            <a:xfrm>
              <a:off x="8971417"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83"/>
            <p:cNvSpPr>
              <a:spLocks noChangeArrowheads="1"/>
            </p:cNvSpPr>
            <p:nvPr/>
          </p:nvSpPr>
          <p:spPr bwMode="auto">
            <a:xfrm>
              <a:off x="9056442" y="416671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84"/>
            <p:cNvSpPr>
              <a:spLocks noChangeArrowheads="1"/>
            </p:cNvSpPr>
            <p:nvPr/>
          </p:nvSpPr>
          <p:spPr bwMode="auto">
            <a:xfrm>
              <a:off x="9144004"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85"/>
            <p:cNvSpPr>
              <a:spLocks noChangeArrowheads="1"/>
            </p:cNvSpPr>
            <p:nvPr/>
          </p:nvSpPr>
          <p:spPr bwMode="auto">
            <a:xfrm>
              <a:off x="9229029"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86"/>
            <p:cNvSpPr>
              <a:spLocks noChangeArrowheads="1"/>
            </p:cNvSpPr>
            <p:nvPr/>
          </p:nvSpPr>
          <p:spPr bwMode="auto">
            <a:xfrm>
              <a:off x="9314053" y="416671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87"/>
            <p:cNvSpPr>
              <a:spLocks noChangeArrowheads="1"/>
            </p:cNvSpPr>
            <p:nvPr/>
          </p:nvSpPr>
          <p:spPr bwMode="auto">
            <a:xfrm>
              <a:off x="9400347" y="416671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100"/>
            <p:cNvSpPr>
              <a:spLocks noChangeArrowheads="1"/>
            </p:cNvSpPr>
            <p:nvPr/>
          </p:nvSpPr>
          <p:spPr bwMode="auto">
            <a:xfrm>
              <a:off x="8886393"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101"/>
            <p:cNvSpPr>
              <a:spLocks noChangeArrowheads="1"/>
            </p:cNvSpPr>
            <p:nvPr/>
          </p:nvSpPr>
          <p:spPr bwMode="auto">
            <a:xfrm>
              <a:off x="8971417"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102"/>
            <p:cNvSpPr>
              <a:spLocks noChangeArrowheads="1"/>
            </p:cNvSpPr>
            <p:nvPr/>
          </p:nvSpPr>
          <p:spPr bwMode="auto">
            <a:xfrm>
              <a:off x="9056442" y="425174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103"/>
            <p:cNvSpPr>
              <a:spLocks noChangeArrowheads="1"/>
            </p:cNvSpPr>
            <p:nvPr/>
          </p:nvSpPr>
          <p:spPr bwMode="auto">
            <a:xfrm>
              <a:off x="9144004"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104"/>
            <p:cNvSpPr>
              <a:spLocks noChangeArrowheads="1"/>
            </p:cNvSpPr>
            <p:nvPr/>
          </p:nvSpPr>
          <p:spPr bwMode="auto">
            <a:xfrm>
              <a:off x="9229029"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105"/>
            <p:cNvSpPr>
              <a:spLocks noChangeArrowheads="1"/>
            </p:cNvSpPr>
            <p:nvPr/>
          </p:nvSpPr>
          <p:spPr bwMode="auto">
            <a:xfrm>
              <a:off x="9314053" y="425174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106"/>
            <p:cNvSpPr>
              <a:spLocks noChangeArrowheads="1"/>
            </p:cNvSpPr>
            <p:nvPr/>
          </p:nvSpPr>
          <p:spPr bwMode="auto">
            <a:xfrm>
              <a:off x="9400347" y="425174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107"/>
            <p:cNvSpPr>
              <a:spLocks noChangeArrowheads="1"/>
            </p:cNvSpPr>
            <p:nvPr/>
          </p:nvSpPr>
          <p:spPr bwMode="auto">
            <a:xfrm>
              <a:off x="9485371" y="425174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120"/>
            <p:cNvSpPr>
              <a:spLocks noChangeArrowheads="1"/>
            </p:cNvSpPr>
            <p:nvPr/>
          </p:nvSpPr>
          <p:spPr bwMode="auto">
            <a:xfrm>
              <a:off x="8886393"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121"/>
            <p:cNvSpPr>
              <a:spLocks noChangeArrowheads="1"/>
            </p:cNvSpPr>
            <p:nvPr/>
          </p:nvSpPr>
          <p:spPr bwMode="auto">
            <a:xfrm>
              <a:off x="8971417"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122"/>
            <p:cNvSpPr>
              <a:spLocks noChangeArrowheads="1"/>
            </p:cNvSpPr>
            <p:nvPr/>
          </p:nvSpPr>
          <p:spPr bwMode="auto">
            <a:xfrm>
              <a:off x="9056442" y="433930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123"/>
            <p:cNvSpPr>
              <a:spLocks noChangeArrowheads="1"/>
            </p:cNvSpPr>
            <p:nvPr/>
          </p:nvSpPr>
          <p:spPr bwMode="auto">
            <a:xfrm>
              <a:off x="9144004"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124"/>
            <p:cNvSpPr>
              <a:spLocks noChangeArrowheads="1"/>
            </p:cNvSpPr>
            <p:nvPr/>
          </p:nvSpPr>
          <p:spPr bwMode="auto">
            <a:xfrm>
              <a:off x="9229029"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125"/>
            <p:cNvSpPr>
              <a:spLocks noChangeArrowheads="1"/>
            </p:cNvSpPr>
            <p:nvPr/>
          </p:nvSpPr>
          <p:spPr bwMode="auto">
            <a:xfrm>
              <a:off x="9314053" y="433930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126"/>
            <p:cNvSpPr>
              <a:spLocks noChangeArrowheads="1"/>
            </p:cNvSpPr>
            <p:nvPr/>
          </p:nvSpPr>
          <p:spPr bwMode="auto">
            <a:xfrm>
              <a:off x="9400347" y="433930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127"/>
            <p:cNvSpPr>
              <a:spLocks noChangeArrowheads="1"/>
            </p:cNvSpPr>
            <p:nvPr/>
          </p:nvSpPr>
          <p:spPr bwMode="auto">
            <a:xfrm>
              <a:off x="9485371" y="433930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62"/>
            <p:cNvSpPr>
              <a:spLocks noChangeArrowheads="1"/>
            </p:cNvSpPr>
            <p:nvPr/>
          </p:nvSpPr>
          <p:spPr bwMode="auto">
            <a:xfrm>
              <a:off x="5538173" y="4441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63"/>
            <p:cNvSpPr>
              <a:spLocks noChangeArrowheads="1"/>
            </p:cNvSpPr>
            <p:nvPr/>
          </p:nvSpPr>
          <p:spPr bwMode="auto">
            <a:xfrm>
              <a:off x="5624467"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64"/>
            <p:cNvSpPr>
              <a:spLocks noChangeArrowheads="1"/>
            </p:cNvSpPr>
            <p:nvPr/>
          </p:nvSpPr>
          <p:spPr bwMode="auto">
            <a:xfrm>
              <a:off x="5709491"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65"/>
            <p:cNvSpPr>
              <a:spLocks noChangeArrowheads="1"/>
            </p:cNvSpPr>
            <p:nvPr/>
          </p:nvSpPr>
          <p:spPr bwMode="auto">
            <a:xfrm>
              <a:off x="5794515" y="44410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66"/>
            <p:cNvSpPr>
              <a:spLocks noChangeArrowheads="1"/>
            </p:cNvSpPr>
            <p:nvPr/>
          </p:nvSpPr>
          <p:spPr bwMode="auto">
            <a:xfrm>
              <a:off x="5882078"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67"/>
            <p:cNvSpPr>
              <a:spLocks noChangeArrowheads="1"/>
            </p:cNvSpPr>
            <p:nvPr/>
          </p:nvSpPr>
          <p:spPr bwMode="auto">
            <a:xfrm>
              <a:off x="5967102"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86"/>
            <p:cNvSpPr>
              <a:spLocks noChangeArrowheads="1"/>
            </p:cNvSpPr>
            <p:nvPr/>
          </p:nvSpPr>
          <p:spPr bwMode="auto">
            <a:xfrm>
              <a:off x="5538173" y="452610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87"/>
            <p:cNvSpPr>
              <a:spLocks noChangeArrowheads="1"/>
            </p:cNvSpPr>
            <p:nvPr/>
          </p:nvSpPr>
          <p:spPr bwMode="auto">
            <a:xfrm>
              <a:off x="5624467"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88"/>
            <p:cNvSpPr>
              <a:spLocks noChangeArrowheads="1"/>
            </p:cNvSpPr>
            <p:nvPr/>
          </p:nvSpPr>
          <p:spPr bwMode="auto">
            <a:xfrm>
              <a:off x="5709491"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89"/>
            <p:cNvSpPr>
              <a:spLocks noChangeArrowheads="1"/>
            </p:cNvSpPr>
            <p:nvPr/>
          </p:nvSpPr>
          <p:spPr bwMode="auto">
            <a:xfrm>
              <a:off x="5794515" y="452610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90"/>
            <p:cNvSpPr>
              <a:spLocks noChangeArrowheads="1"/>
            </p:cNvSpPr>
            <p:nvPr/>
          </p:nvSpPr>
          <p:spPr bwMode="auto">
            <a:xfrm>
              <a:off x="5882078"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91"/>
            <p:cNvSpPr>
              <a:spLocks noChangeArrowheads="1"/>
            </p:cNvSpPr>
            <p:nvPr/>
          </p:nvSpPr>
          <p:spPr bwMode="auto">
            <a:xfrm>
              <a:off x="5967102"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105"/>
            <p:cNvSpPr>
              <a:spLocks noChangeArrowheads="1"/>
            </p:cNvSpPr>
            <p:nvPr/>
          </p:nvSpPr>
          <p:spPr bwMode="auto">
            <a:xfrm>
              <a:off x="5538173" y="461113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106"/>
            <p:cNvSpPr>
              <a:spLocks noChangeArrowheads="1"/>
            </p:cNvSpPr>
            <p:nvPr/>
          </p:nvSpPr>
          <p:spPr bwMode="auto">
            <a:xfrm>
              <a:off x="5624467"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107"/>
            <p:cNvSpPr>
              <a:spLocks noChangeArrowheads="1"/>
            </p:cNvSpPr>
            <p:nvPr/>
          </p:nvSpPr>
          <p:spPr bwMode="auto">
            <a:xfrm>
              <a:off x="5709491"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108"/>
            <p:cNvSpPr>
              <a:spLocks noChangeArrowheads="1"/>
            </p:cNvSpPr>
            <p:nvPr/>
          </p:nvSpPr>
          <p:spPr bwMode="auto">
            <a:xfrm>
              <a:off x="5794515" y="4611131"/>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109"/>
            <p:cNvSpPr>
              <a:spLocks noChangeArrowheads="1"/>
            </p:cNvSpPr>
            <p:nvPr/>
          </p:nvSpPr>
          <p:spPr bwMode="auto">
            <a:xfrm>
              <a:off x="5882078"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110"/>
            <p:cNvSpPr>
              <a:spLocks noChangeArrowheads="1"/>
            </p:cNvSpPr>
            <p:nvPr/>
          </p:nvSpPr>
          <p:spPr bwMode="auto">
            <a:xfrm>
              <a:off x="5967102"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130"/>
            <p:cNvSpPr>
              <a:spLocks noChangeArrowheads="1"/>
            </p:cNvSpPr>
            <p:nvPr/>
          </p:nvSpPr>
          <p:spPr bwMode="auto">
            <a:xfrm>
              <a:off x="5967102" y="46986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57"/>
            <p:cNvSpPr>
              <a:spLocks noChangeArrowheads="1"/>
            </p:cNvSpPr>
            <p:nvPr/>
          </p:nvSpPr>
          <p:spPr bwMode="auto">
            <a:xfrm>
              <a:off x="6054483"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58"/>
            <p:cNvSpPr>
              <a:spLocks noChangeArrowheads="1"/>
            </p:cNvSpPr>
            <p:nvPr/>
          </p:nvSpPr>
          <p:spPr bwMode="auto">
            <a:xfrm>
              <a:off x="6224532" y="44365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59"/>
            <p:cNvSpPr>
              <a:spLocks noChangeArrowheads="1"/>
            </p:cNvSpPr>
            <p:nvPr/>
          </p:nvSpPr>
          <p:spPr bwMode="auto">
            <a:xfrm>
              <a:off x="6139507"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60"/>
            <p:cNvSpPr>
              <a:spLocks noChangeArrowheads="1"/>
            </p:cNvSpPr>
            <p:nvPr/>
          </p:nvSpPr>
          <p:spPr bwMode="auto">
            <a:xfrm>
              <a:off x="6312094"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61"/>
            <p:cNvSpPr>
              <a:spLocks noChangeArrowheads="1"/>
            </p:cNvSpPr>
            <p:nvPr/>
          </p:nvSpPr>
          <p:spPr bwMode="auto">
            <a:xfrm>
              <a:off x="6397119"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62"/>
            <p:cNvSpPr>
              <a:spLocks noChangeArrowheads="1"/>
            </p:cNvSpPr>
            <p:nvPr/>
          </p:nvSpPr>
          <p:spPr bwMode="auto">
            <a:xfrm>
              <a:off x="6482143" y="44365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63"/>
            <p:cNvSpPr>
              <a:spLocks noChangeArrowheads="1"/>
            </p:cNvSpPr>
            <p:nvPr/>
          </p:nvSpPr>
          <p:spPr bwMode="auto">
            <a:xfrm>
              <a:off x="6568437"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64"/>
            <p:cNvSpPr>
              <a:spLocks noChangeArrowheads="1"/>
            </p:cNvSpPr>
            <p:nvPr/>
          </p:nvSpPr>
          <p:spPr bwMode="auto">
            <a:xfrm>
              <a:off x="6653461"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65"/>
            <p:cNvSpPr>
              <a:spLocks noChangeArrowheads="1"/>
            </p:cNvSpPr>
            <p:nvPr/>
          </p:nvSpPr>
          <p:spPr bwMode="auto">
            <a:xfrm>
              <a:off x="6738485" y="443653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66"/>
            <p:cNvSpPr>
              <a:spLocks noChangeArrowheads="1"/>
            </p:cNvSpPr>
            <p:nvPr/>
          </p:nvSpPr>
          <p:spPr bwMode="auto">
            <a:xfrm>
              <a:off x="6826048"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67"/>
            <p:cNvSpPr>
              <a:spLocks noChangeArrowheads="1"/>
            </p:cNvSpPr>
            <p:nvPr/>
          </p:nvSpPr>
          <p:spPr bwMode="auto">
            <a:xfrm>
              <a:off x="6911072"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81"/>
            <p:cNvSpPr>
              <a:spLocks noChangeArrowheads="1"/>
            </p:cNvSpPr>
            <p:nvPr/>
          </p:nvSpPr>
          <p:spPr bwMode="auto">
            <a:xfrm>
              <a:off x="6054483"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82"/>
            <p:cNvSpPr>
              <a:spLocks noChangeArrowheads="1"/>
            </p:cNvSpPr>
            <p:nvPr/>
          </p:nvSpPr>
          <p:spPr bwMode="auto">
            <a:xfrm>
              <a:off x="6139507"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83"/>
            <p:cNvSpPr>
              <a:spLocks noChangeArrowheads="1"/>
            </p:cNvSpPr>
            <p:nvPr/>
          </p:nvSpPr>
          <p:spPr bwMode="auto">
            <a:xfrm>
              <a:off x="6224532" y="45215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84"/>
            <p:cNvSpPr>
              <a:spLocks noChangeArrowheads="1"/>
            </p:cNvSpPr>
            <p:nvPr/>
          </p:nvSpPr>
          <p:spPr bwMode="auto">
            <a:xfrm>
              <a:off x="6312094"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85"/>
            <p:cNvSpPr>
              <a:spLocks noChangeArrowheads="1"/>
            </p:cNvSpPr>
            <p:nvPr/>
          </p:nvSpPr>
          <p:spPr bwMode="auto">
            <a:xfrm>
              <a:off x="6397119"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86"/>
            <p:cNvSpPr>
              <a:spLocks noChangeArrowheads="1"/>
            </p:cNvSpPr>
            <p:nvPr/>
          </p:nvSpPr>
          <p:spPr bwMode="auto">
            <a:xfrm>
              <a:off x="6482143" y="45215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87"/>
            <p:cNvSpPr>
              <a:spLocks noChangeArrowheads="1"/>
            </p:cNvSpPr>
            <p:nvPr/>
          </p:nvSpPr>
          <p:spPr bwMode="auto">
            <a:xfrm>
              <a:off x="6568437"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88"/>
            <p:cNvSpPr>
              <a:spLocks noChangeArrowheads="1"/>
            </p:cNvSpPr>
            <p:nvPr/>
          </p:nvSpPr>
          <p:spPr bwMode="auto">
            <a:xfrm>
              <a:off x="6653461"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89"/>
            <p:cNvSpPr>
              <a:spLocks noChangeArrowheads="1"/>
            </p:cNvSpPr>
            <p:nvPr/>
          </p:nvSpPr>
          <p:spPr bwMode="auto">
            <a:xfrm>
              <a:off x="6738485" y="452155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90"/>
            <p:cNvSpPr>
              <a:spLocks noChangeArrowheads="1"/>
            </p:cNvSpPr>
            <p:nvPr/>
          </p:nvSpPr>
          <p:spPr bwMode="auto">
            <a:xfrm>
              <a:off x="6826048"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91"/>
            <p:cNvSpPr>
              <a:spLocks noChangeArrowheads="1"/>
            </p:cNvSpPr>
            <p:nvPr/>
          </p:nvSpPr>
          <p:spPr bwMode="auto">
            <a:xfrm>
              <a:off x="6911072"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100"/>
            <p:cNvSpPr>
              <a:spLocks noChangeArrowheads="1"/>
            </p:cNvSpPr>
            <p:nvPr/>
          </p:nvSpPr>
          <p:spPr bwMode="auto">
            <a:xfrm>
              <a:off x="6054483"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101"/>
            <p:cNvSpPr>
              <a:spLocks noChangeArrowheads="1"/>
            </p:cNvSpPr>
            <p:nvPr/>
          </p:nvSpPr>
          <p:spPr bwMode="auto">
            <a:xfrm>
              <a:off x="6139507"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102"/>
            <p:cNvSpPr>
              <a:spLocks noChangeArrowheads="1"/>
            </p:cNvSpPr>
            <p:nvPr/>
          </p:nvSpPr>
          <p:spPr bwMode="auto">
            <a:xfrm>
              <a:off x="6224532" y="46065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103"/>
            <p:cNvSpPr>
              <a:spLocks noChangeArrowheads="1"/>
            </p:cNvSpPr>
            <p:nvPr/>
          </p:nvSpPr>
          <p:spPr bwMode="auto">
            <a:xfrm>
              <a:off x="6312094"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104"/>
            <p:cNvSpPr>
              <a:spLocks noChangeArrowheads="1"/>
            </p:cNvSpPr>
            <p:nvPr/>
          </p:nvSpPr>
          <p:spPr bwMode="auto">
            <a:xfrm>
              <a:off x="6397119"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105"/>
            <p:cNvSpPr>
              <a:spLocks noChangeArrowheads="1"/>
            </p:cNvSpPr>
            <p:nvPr/>
          </p:nvSpPr>
          <p:spPr bwMode="auto">
            <a:xfrm>
              <a:off x="6482143" y="46065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106"/>
            <p:cNvSpPr>
              <a:spLocks noChangeArrowheads="1"/>
            </p:cNvSpPr>
            <p:nvPr/>
          </p:nvSpPr>
          <p:spPr bwMode="auto">
            <a:xfrm>
              <a:off x="6568437"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107"/>
            <p:cNvSpPr>
              <a:spLocks noChangeArrowheads="1"/>
            </p:cNvSpPr>
            <p:nvPr/>
          </p:nvSpPr>
          <p:spPr bwMode="auto">
            <a:xfrm>
              <a:off x="6653461"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108"/>
            <p:cNvSpPr>
              <a:spLocks noChangeArrowheads="1"/>
            </p:cNvSpPr>
            <p:nvPr/>
          </p:nvSpPr>
          <p:spPr bwMode="auto">
            <a:xfrm>
              <a:off x="6738485" y="460658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109"/>
            <p:cNvSpPr>
              <a:spLocks noChangeArrowheads="1"/>
            </p:cNvSpPr>
            <p:nvPr/>
          </p:nvSpPr>
          <p:spPr bwMode="auto">
            <a:xfrm>
              <a:off x="6826048"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110"/>
            <p:cNvSpPr>
              <a:spLocks noChangeArrowheads="1"/>
            </p:cNvSpPr>
            <p:nvPr/>
          </p:nvSpPr>
          <p:spPr bwMode="auto">
            <a:xfrm>
              <a:off x="6911072"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120"/>
            <p:cNvSpPr>
              <a:spLocks noChangeArrowheads="1"/>
            </p:cNvSpPr>
            <p:nvPr/>
          </p:nvSpPr>
          <p:spPr bwMode="auto">
            <a:xfrm>
              <a:off x="6054483" y="46941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121"/>
            <p:cNvSpPr>
              <a:spLocks noChangeArrowheads="1"/>
            </p:cNvSpPr>
            <p:nvPr/>
          </p:nvSpPr>
          <p:spPr bwMode="auto">
            <a:xfrm>
              <a:off x="6139507" y="46941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122"/>
            <p:cNvSpPr>
              <a:spLocks noChangeArrowheads="1"/>
            </p:cNvSpPr>
            <p:nvPr/>
          </p:nvSpPr>
          <p:spPr bwMode="auto">
            <a:xfrm>
              <a:off x="6224532" y="46941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126"/>
            <p:cNvSpPr>
              <a:spLocks noChangeArrowheads="1"/>
            </p:cNvSpPr>
            <p:nvPr/>
          </p:nvSpPr>
          <p:spPr bwMode="auto">
            <a:xfrm>
              <a:off x="6568437"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127"/>
            <p:cNvSpPr>
              <a:spLocks noChangeArrowheads="1"/>
            </p:cNvSpPr>
            <p:nvPr/>
          </p:nvSpPr>
          <p:spPr bwMode="auto">
            <a:xfrm>
              <a:off x="6653461"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128"/>
            <p:cNvSpPr>
              <a:spLocks noChangeArrowheads="1"/>
            </p:cNvSpPr>
            <p:nvPr/>
          </p:nvSpPr>
          <p:spPr bwMode="auto">
            <a:xfrm>
              <a:off x="6738485" y="46941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129"/>
            <p:cNvSpPr>
              <a:spLocks noChangeArrowheads="1"/>
            </p:cNvSpPr>
            <p:nvPr/>
          </p:nvSpPr>
          <p:spPr bwMode="auto">
            <a:xfrm>
              <a:off x="6826048"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130"/>
            <p:cNvSpPr>
              <a:spLocks noChangeArrowheads="1"/>
            </p:cNvSpPr>
            <p:nvPr/>
          </p:nvSpPr>
          <p:spPr bwMode="auto">
            <a:xfrm>
              <a:off x="6911072"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57"/>
            <p:cNvSpPr>
              <a:spLocks noChangeArrowheads="1"/>
            </p:cNvSpPr>
            <p:nvPr/>
          </p:nvSpPr>
          <p:spPr bwMode="auto">
            <a:xfrm>
              <a:off x="6998453"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58"/>
            <p:cNvSpPr>
              <a:spLocks noChangeArrowheads="1"/>
            </p:cNvSpPr>
            <p:nvPr/>
          </p:nvSpPr>
          <p:spPr bwMode="auto">
            <a:xfrm>
              <a:off x="7168502" y="44319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59"/>
            <p:cNvSpPr>
              <a:spLocks noChangeArrowheads="1"/>
            </p:cNvSpPr>
            <p:nvPr/>
          </p:nvSpPr>
          <p:spPr bwMode="auto">
            <a:xfrm>
              <a:off x="7083477"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60"/>
            <p:cNvSpPr>
              <a:spLocks noChangeArrowheads="1"/>
            </p:cNvSpPr>
            <p:nvPr/>
          </p:nvSpPr>
          <p:spPr bwMode="auto">
            <a:xfrm>
              <a:off x="7256064"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61"/>
            <p:cNvSpPr>
              <a:spLocks noChangeArrowheads="1"/>
            </p:cNvSpPr>
            <p:nvPr/>
          </p:nvSpPr>
          <p:spPr bwMode="auto">
            <a:xfrm>
              <a:off x="7341089"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62"/>
            <p:cNvSpPr>
              <a:spLocks noChangeArrowheads="1"/>
            </p:cNvSpPr>
            <p:nvPr/>
          </p:nvSpPr>
          <p:spPr bwMode="auto">
            <a:xfrm>
              <a:off x="7426113" y="44319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63"/>
            <p:cNvSpPr>
              <a:spLocks noChangeArrowheads="1"/>
            </p:cNvSpPr>
            <p:nvPr/>
          </p:nvSpPr>
          <p:spPr bwMode="auto">
            <a:xfrm>
              <a:off x="7512407"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64"/>
            <p:cNvSpPr>
              <a:spLocks noChangeArrowheads="1"/>
            </p:cNvSpPr>
            <p:nvPr/>
          </p:nvSpPr>
          <p:spPr bwMode="auto">
            <a:xfrm>
              <a:off x="7597431"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65"/>
            <p:cNvSpPr>
              <a:spLocks noChangeArrowheads="1"/>
            </p:cNvSpPr>
            <p:nvPr/>
          </p:nvSpPr>
          <p:spPr bwMode="auto">
            <a:xfrm>
              <a:off x="7682455" y="443198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66"/>
            <p:cNvSpPr>
              <a:spLocks noChangeArrowheads="1"/>
            </p:cNvSpPr>
            <p:nvPr/>
          </p:nvSpPr>
          <p:spPr bwMode="auto">
            <a:xfrm>
              <a:off x="7770018"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67"/>
            <p:cNvSpPr>
              <a:spLocks noChangeArrowheads="1"/>
            </p:cNvSpPr>
            <p:nvPr/>
          </p:nvSpPr>
          <p:spPr bwMode="auto">
            <a:xfrm>
              <a:off x="7855042"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81"/>
            <p:cNvSpPr>
              <a:spLocks noChangeArrowheads="1"/>
            </p:cNvSpPr>
            <p:nvPr/>
          </p:nvSpPr>
          <p:spPr bwMode="auto">
            <a:xfrm>
              <a:off x="6998453"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82"/>
            <p:cNvSpPr>
              <a:spLocks noChangeArrowheads="1"/>
            </p:cNvSpPr>
            <p:nvPr/>
          </p:nvSpPr>
          <p:spPr bwMode="auto">
            <a:xfrm>
              <a:off x="7083477"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83"/>
            <p:cNvSpPr>
              <a:spLocks noChangeArrowheads="1"/>
            </p:cNvSpPr>
            <p:nvPr/>
          </p:nvSpPr>
          <p:spPr bwMode="auto">
            <a:xfrm>
              <a:off x="7168502" y="45170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84"/>
            <p:cNvSpPr>
              <a:spLocks noChangeArrowheads="1"/>
            </p:cNvSpPr>
            <p:nvPr/>
          </p:nvSpPr>
          <p:spPr bwMode="auto">
            <a:xfrm>
              <a:off x="7256064"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85"/>
            <p:cNvSpPr>
              <a:spLocks noChangeArrowheads="1"/>
            </p:cNvSpPr>
            <p:nvPr/>
          </p:nvSpPr>
          <p:spPr bwMode="auto">
            <a:xfrm>
              <a:off x="7341089"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86"/>
            <p:cNvSpPr>
              <a:spLocks noChangeArrowheads="1"/>
            </p:cNvSpPr>
            <p:nvPr/>
          </p:nvSpPr>
          <p:spPr bwMode="auto">
            <a:xfrm>
              <a:off x="7426113" y="45170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9" name="Oval 87"/>
            <p:cNvSpPr>
              <a:spLocks noChangeArrowheads="1"/>
            </p:cNvSpPr>
            <p:nvPr/>
          </p:nvSpPr>
          <p:spPr bwMode="auto">
            <a:xfrm>
              <a:off x="7512407"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88"/>
            <p:cNvSpPr>
              <a:spLocks noChangeArrowheads="1"/>
            </p:cNvSpPr>
            <p:nvPr/>
          </p:nvSpPr>
          <p:spPr bwMode="auto">
            <a:xfrm>
              <a:off x="7597431"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89"/>
            <p:cNvSpPr>
              <a:spLocks noChangeArrowheads="1"/>
            </p:cNvSpPr>
            <p:nvPr/>
          </p:nvSpPr>
          <p:spPr bwMode="auto">
            <a:xfrm>
              <a:off x="7682455" y="451700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90"/>
            <p:cNvSpPr>
              <a:spLocks noChangeArrowheads="1"/>
            </p:cNvSpPr>
            <p:nvPr/>
          </p:nvSpPr>
          <p:spPr bwMode="auto">
            <a:xfrm>
              <a:off x="7770018"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91"/>
            <p:cNvSpPr>
              <a:spLocks noChangeArrowheads="1"/>
            </p:cNvSpPr>
            <p:nvPr/>
          </p:nvSpPr>
          <p:spPr bwMode="auto">
            <a:xfrm>
              <a:off x="7855042"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00"/>
            <p:cNvSpPr>
              <a:spLocks noChangeArrowheads="1"/>
            </p:cNvSpPr>
            <p:nvPr/>
          </p:nvSpPr>
          <p:spPr bwMode="auto">
            <a:xfrm>
              <a:off x="6998453"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01"/>
            <p:cNvSpPr>
              <a:spLocks noChangeArrowheads="1"/>
            </p:cNvSpPr>
            <p:nvPr/>
          </p:nvSpPr>
          <p:spPr bwMode="auto">
            <a:xfrm>
              <a:off x="7083477"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02"/>
            <p:cNvSpPr>
              <a:spLocks noChangeArrowheads="1"/>
            </p:cNvSpPr>
            <p:nvPr/>
          </p:nvSpPr>
          <p:spPr bwMode="auto">
            <a:xfrm>
              <a:off x="7168502" y="46020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03"/>
            <p:cNvSpPr>
              <a:spLocks noChangeArrowheads="1"/>
            </p:cNvSpPr>
            <p:nvPr/>
          </p:nvSpPr>
          <p:spPr bwMode="auto">
            <a:xfrm>
              <a:off x="7256064"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04"/>
            <p:cNvSpPr>
              <a:spLocks noChangeArrowheads="1"/>
            </p:cNvSpPr>
            <p:nvPr/>
          </p:nvSpPr>
          <p:spPr bwMode="auto">
            <a:xfrm>
              <a:off x="7341089"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05"/>
            <p:cNvSpPr>
              <a:spLocks noChangeArrowheads="1"/>
            </p:cNvSpPr>
            <p:nvPr/>
          </p:nvSpPr>
          <p:spPr bwMode="auto">
            <a:xfrm>
              <a:off x="7426113" y="46020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06"/>
            <p:cNvSpPr>
              <a:spLocks noChangeArrowheads="1"/>
            </p:cNvSpPr>
            <p:nvPr/>
          </p:nvSpPr>
          <p:spPr bwMode="auto">
            <a:xfrm>
              <a:off x="7512407"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07"/>
            <p:cNvSpPr>
              <a:spLocks noChangeArrowheads="1"/>
            </p:cNvSpPr>
            <p:nvPr/>
          </p:nvSpPr>
          <p:spPr bwMode="auto">
            <a:xfrm>
              <a:off x="7597431"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08"/>
            <p:cNvSpPr>
              <a:spLocks noChangeArrowheads="1"/>
            </p:cNvSpPr>
            <p:nvPr/>
          </p:nvSpPr>
          <p:spPr bwMode="auto">
            <a:xfrm>
              <a:off x="7682455" y="460203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109"/>
            <p:cNvSpPr>
              <a:spLocks noChangeArrowheads="1"/>
            </p:cNvSpPr>
            <p:nvPr/>
          </p:nvSpPr>
          <p:spPr bwMode="auto">
            <a:xfrm>
              <a:off x="7770018"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110"/>
            <p:cNvSpPr>
              <a:spLocks noChangeArrowheads="1"/>
            </p:cNvSpPr>
            <p:nvPr/>
          </p:nvSpPr>
          <p:spPr bwMode="auto">
            <a:xfrm>
              <a:off x="7855042"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120"/>
            <p:cNvSpPr>
              <a:spLocks noChangeArrowheads="1"/>
            </p:cNvSpPr>
            <p:nvPr/>
          </p:nvSpPr>
          <p:spPr bwMode="auto">
            <a:xfrm>
              <a:off x="6998453"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121"/>
            <p:cNvSpPr>
              <a:spLocks noChangeArrowheads="1"/>
            </p:cNvSpPr>
            <p:nvPr/>
          </p:nvSpPr>
          <p:spPr bwMode="auto">
            <a:xfrm>
              <a:off x="7083477"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124"/>
            <p:cNvSpPr>
              <a:spLocks noChangeArrowheads="1"/>
            </p:cNvSpPr>
            <p:nvPr/>
          </p:nvSpPr>
          <p:spPr bwMode="auto">
            <a:xfrm>
              <a:off x="7341089"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125"/>
            <p:cNvSpPr>
              <a:spLocks noChangeArrowheads="1"/>
            </p:cNvSpPr>
            <p:nvPr/>
          </p:nvSpPr>
          <p:spPr bwMode="auto">
            <a:xfrm>
              <a:off x="7426113" y="46895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127"/>
            <p:cNvSpPr>
              <a:spLocks noChangeArrowheads="1"/>
            </p:cNvSpPr>
            <p:nvPr/>
          </p:nvSpPr>
          <p:spPr bwMode="auto">
            <a:xfrm>
              <a:off x="7597431" y="46895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57"/>
            <p:cNvSpPr>
              <a:spLocks noChangeArrowheads="1"/>
            </p:cNvSpPr>
            <p:nvPr/>
          </p:nvSpPr>
          <p:spPr bwMode="auto">
            <a:xfrm>
              <a:off x="7942423"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58"/>
            <p:cNvSpPr>
              <a:spLocks noChangeArrowheads="1"/>
            </p:cNvSpPr>
            <p:nvPr/>
          </p:nvSpPr>
          <p:spPr bwMode="auto">
            <a:xfrm>
              <a:off x="8112472" y="44274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59"/>
            <p:cNvSpPr>
              <a:spLocks noChangeArrowheads="1"/>
            </p:cNvSpPr>
            <p:nvPr/>
          </p:nvSpPr>
          <p:spPr bwMode="auto">
            <a:xfrm>
              <a:off x="8027447"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60"/>
            <p:cNvSpPr>
              <a:spLocks noChangeArrowheads="1"/>
            </p:cNvSpPr>
            <p:nvPr/>
          </p:nvSpPr>
          <p:spPr bwMode="auto">
            <a:xfrm>
              <a:off x="8200034"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61"/>
            <p:cNvSpPr>
              <a:spLocks noChangeArrowheads="1"/>
            </p:cNvSpPr>
            <p:nvPr/>
          </p:nvSpPr>
          <p:spPr bwMode="auto">
            <a:xfrm>
              <a:off x="8285059"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62"/>
            <p:cNvSpPr>
              <a:spLocks noChangeArrowheads="1"/>
            </p:cNvSpPr>
            <p:nvPr/>
          </p:nvSpPr>
          <p:spPr bwMode="auto">
            <a:xfrm>
              <a:off x="8370083" y="44274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63"/>
            <p:cNvSpPr>
              <a:spLocks noChangeArrowheads="1"/>
            </p:cNvSpPr>
            <p:nvPr/>
          </p:nvSpPr>
          <p:spPr bwMode="auto">
            <a:xfrm>
              <a:off x="8456377"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4"/>
            <p:cNvSpPr>
              <a:spLocks noChangeArrowheads="1"/>
            </p:cNvSpPr>
            <p:nvPr/>
          </p:nvSpPr>
          <p:spPr bwMode="auto">
            <a:xfrm>
              <a:off x="8541401"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5"/>
            <p:cNvSpPr>
              <a:spLocks noChangeArrowheads="1"/>
            </p:cNvSpPr>
            <p:nvPr/>
          </p:nvSpPr>
          <p:spPr bwMode="auto">
            <a:xfrm>
              <a:off x="8626425" y="442743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6"/>
            <p:cNvSpPr>
              <a:spLocks noChangeArrowheads="1"/>
            </p:cNvSpPr>
            <p:nvPr/>
          </p:nvSpPr>
          <p:spPr bwMode="auto">
            <a:xfrm>
              <a:off x="8713988"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7"/>
            <p:cNvSpPr>
              <a:spLocks noChangeArrowheads="1"/>
            </p:cNvSpPr>
            <p:nvPr/>
          </p:nvSpPr>
          <p:spPr bwMode="auto">
            <a:xfrm>
              <a:off x="8799012"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81"/>
            <p:cNvSpPr>
              <a:spLocks noChangeArrowheads="1"/>
            </p:cNvSpPr>
            <p:nvPr/>
          </p:nvSpPr>
          <p:spPr bwMode="auto">
            <a:xfrm>
              <a:off x="7942423"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82"/>
            <p:cNvSpPr>
              <a:spLocks noChangeArrowheads="1"/>
            </p:cNvSpPr>
            <p:nvPr/>
          </p:nvSpPr>
          <p:spPr bwMode="auto">
            <a:xfrm>
              <a:off x="8027447"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83"/>
            <p:cNvSpPr>
              <a:spLocks noChangeArrowheads="1"/>
            </p:cNvSpPr>
            <p:nvPr/>
          </p:nvSpPr>
          <p:spPr bwMode="auto">
            <a:xfrm>
              <a:off x="8112472" y="45124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4"/>
            <p:cNvSpPr>
              <a:spLocks noChangeArrowheads="1"/>
            </p:cNvSpPr>
            <p:nvPr/>
          </p:nvSpPr>
          <p:spPr bwMode="auto">
            <a:xfrm>
              <a:off x="8200034"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5"/>
            <p:cNvSpPr>
              <a:spLocks noChangeArrowheads="1"/>
            </p:cNvSpPr>
            <p:nvPr/>
          </p:nvSpPr>
          <p:spPr bwMode="auto">
            <a:xfrm>
              <a:off x="8285059"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6"/>
            <p:cNvSpPr>
              <a:spLocks noChangeArrowheads="1"/>
            </p:cNvSpPr>
            <p:nvPr/>
          </p:nvSpPr>
          <p:spPr bwMode="auto">
            <a:xfrm>
              <a:off x="8370083" y="45124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7"/>
            <p:cNvSpPr>
              <a:spLocks noChangeArrowheads="1"/>
            </p:cNvSpPr>
            <p:nvPr/>
          </p:nvSpPr>
          <p:spPr bwMode="auto">
            <a:xfrm>
              <a:off x="8456377" y="45124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88"/>
            <p:cNvSpPr>
              <a:spLocks noChangeArrowheads="1"/>
            </p:cNvSpPr>
            <p:nvPr/>
          </p:nvSpPr>
          <p:spPr bwMode="auto">
            <a:xfrm>
              <a:off x="8541401" y="45124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100"/>
            <p:cNvSpPr>
              <a:spLocks noChangeArrowheads="1"/>
            </p:cNvSpPr>
            <p:nvPr/>
          </p:nvSpPr>
          <p:spPr bwMode="auto">
            <a:xfrm>
              <a:off x="7942423"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101"/>
            <p:cNvSpPr>
              <a:spLocks noChangeArrowheads="1"/>
            </p:cNvSpPr>
            <p:nvPr/>
          </p:nvSpPr>
          <p:spPr bwMode="auto">
            <a:xfrm>
              <a:off x="8027447"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102"/>
            <p:cNvSpPr>
              <a:spLocks noChangeArrowheads="1"/>
            </p:cNvSpPr>
            <p:nvPr/>
          </p:nvSpPr>
          <p:spPr bwMode="auto">
            <a:xfrm>
              <a:off x="8112472" y="459748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103"/>
            <p:cNvSpPr>
              <a:spLocks noChangeArrowheads="1"/>
            </p:cNvSpPr>
            <p:nvPr/>
          </p:nvSpPr>
          <p:spPr bwMode="auto">
            <a:xfrm>
              <a:off x="8200034"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104"/>
            <p:cNvSpPr>
              <a:spLocks noChangeArrowheads="1"/>
            </p:cNvSpPr>
            <p:nvPr/>
          </p:nvSpPr>
          <p:spPr bwMode="auto">
            <a:xfrm>
              <a:off x="8285059"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105"/>
            <p:cNvSpPr>
              <a:spLocks noChangeArrowheads="1"/>
            </p:cNvSpPr>
            <p:nvPr/>
          </p:nvSpPr>
          <p:spPr bwMode="auto">
            <a:xfrm>
              <a:off x="8370083" y="459748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57"/>
            <p:cNvSpPr>
              <a:spLocks noChangeArrowheads="1"/>
            </p:cNvSpPr>
            <p:nvPr/>
          </p:nvSpPr>
          <p:spPr bwMode="auto">
            <a:xfrm>
              <a:off x="8886393"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58"/>
            <p:cNvSpPr>
              <a:spLocks noChangeArrowheads="1"/>
            </p:cNvSpPr>
            <p:nvPr/>
          </p:nvSpPr>
          <p:spPr bwMode="auto">
            <a:xfrm>
              <a:off x="9056442" y="442288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59"/>
            <p:cNvSpPr>
              <a:spLocks noChangeArrowheads="1"/>
            </p:cNvSpPr>
            <p:nvPr/>
          </p:nvSpPr>
          <p:spPr bwMode="auto">
            <a:xfrm>
              <a:off x="8971417"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60"/>
            <p:cNvSpPr>
              <a:spLocks noChangeArrowheads="1"/>
            </p:cNvSpPr>
            <p:nvPr/>
          </p:nvSpPr>
          <p:spPr bwMode="auto">
            <a:xfrm>
              <a:off x="9144004"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61"/>
            <p:cNvSpPr>
              <a:spLocks noChangeArrowheads="1"/>
            </p:cNvSpPr>
            <p:nvPr/>
          </p:nvSpPr>
          <p:spPr bwMode="auto">
            <a:xfrm>
              <a:off x="9229029"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62"/>
            <p:cNvSpPr>
              <a:spLocks noChangeArrowheads="1"/>
            </p:cNvSpPr>
            <p:nvPr/>
          </p:nvSpPr>
          <p:spPr bwMode="auto">
            <a:xfrm>
              <a:off x="9314053" y="442288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63"/>
            <p:cNvSpPr>
              <a:spLocks noChangeArrowheads="1"/>
            </p:cNvSpPr>
            <p:nvPr/>
          </p:nvSpPr>
          <p:spPr bwMode="auto">
            <a:xfrm>
              <a:off x="9400347" y="442288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64"/>
            <p:cNvSpPr>
              <a:spLocks noChangeArrowheads="1"/>
            </p:cNvSpPr>
            <p:nvPr/>
          </p:nvSpPr>
          <p:spPr bwMode="auto">
            <a:xfrm>
              <a:off x="9485371" y="442288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64"/>
            <p:cNvSpPr>
              <a:spLocks noChangeArrowheads="1"/>
            </p:cNvSpPr>
            <p:nvPr/>
          </p:nvSpPr>
          <p:spPr bwMode="auto">
            <a:xfrm>
              <a:off x="6653461"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65"/>
            <p:cNvSpPr>
              <a:spLocks noChangeArrowheads="1"/>
            </p:cNvSpPr>
            <p:nvPr/>
          </p:nvSpPr>
          <p:spPr bwMode="auto">
            <a:xfrm>
              <a:off x="6738485" y="478455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66"/>
            <p:cNvSpPr>
              <a:spLocks noChangeArrowheads="1"/>
            </p:cNvSpPr>
            <p:nvPr/>
          </p:nvSpPr>
          <p:spPr bwMode="auto">
            <a:xfrm>
              <a:off x="6826048"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67"/>
            <p:cNvSpPr>
              <a:spLocks noChangeArrowheads="1"/>
            </p:cNvSpPr>
            <p:nvPr/>
          </p:nvSpPr>
          <p:spPr bwMode="auto">
            <a:xfrm>
              <a:off x="6911072"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57"/>
            <p:cNvSpPr>
              <a:spLocks noChangeArrowheads="1"/>
            </p:cNvSpPr>
            <p:nvPr/>
          </p:nvSpPr>
          <p:spPr bwMode="auto">
            <a:xfrm>
              <a:off x="6998453" y="478000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63"/>
            <p:cNvSpPr>
              <a:spLocks noChangeArrowheads="1"/>
            </p:cNvSpPr>
            <p:nvPr/>
          </p:nvSpPr>
          <p:spPr bwMode="auto">
            <a:xfrm>
              <a:off x="7512407" y="47800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64"/>
            <p:cNvSpPr>
              <a:spLocks noChangeArrowheads="1"/>
            </p:cNvSpPr>
            <p:nvPr/>
          </p:nvSpPr>
          <p:spPr bwMode="auto">
            <a:xfrm>
              <a:off x="7597431" y="47800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65"/>
            <p:cNvSpPr>
              <a:spLocks noChangeArrowheads="1"/>
            </p:cNvSpPr>
            <p:nvPr/>
          </p:nvSpPr>
          <p:spPr bwMode="auto">
            <a:xfrm>
              <a:off x="7682455" y="478000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87"/>
            <p:cNvSpPr>
              <a:spLocks noChangeArrowheads="1"/>
            </p:cNvSpPr>
            <p:nvPr/>
          </p:nvSpPr>
          <p:spPr bwMode="auto">
            <a:xfrm>
              <a:off x="7512407" y="48650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88"/>
            <p:cNvSpPr>
              <a:spLocks noChangeArrowheads="1"/>
            </p:cNvSpPr>
            <p:nvPr/>
          </p:nvSpPr>
          <p:spPr bwMode="auto">
            <a:xfrm>
              <a:off x="7597431" y="48650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トルコ／一般概況／規制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外貨持込額および持出額に関する特段の規制はない。</a:t>
            </a:r>
            <a:endParaRPr lang="en-US" altLang="ja-JP" dirty="0"/>
          </a:p>
          <a:p>
            <a:r>
              <a:rPr lang="ja-JP" altLang="en-US" dirty="0"/>
              <a:t>現地通貨については、</a:t>
            </a:r>
            <a:r>
              <a:rPr lang="en-US" altLang="ja-JP" dirty="0"/>
              <a:t>5,000US$</a:t>
            </a:r>
            <a:r>
              <a:rPr lang="ja-JP" altLang="en-US" dirty="0"/>
              <a:t>相当までであれば持ち込みおよび持ち出しが可能である。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34680" y="3486296"/>
              <a:ext cx="1866216"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まで</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439493" y="3079185"/>
              <a:ext cx="1856598"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現地通貨の持ち込みが可能</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34681" y="3486296"/>
              <a:ext cx="1866216" cy="677108"/>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まで</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457125" y="3079185"/>
              <a:ext cx="182133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現地通貨の持ち出しが可能</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「旅の基本情報　トルコ基本情報」</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トルコには、主に</a:t>
            </a:r>
            <a:r>
              <a:rPr lang="en-US" altLang="ja-JP" dirty="0"/>
              <a:t>3</a:t>
            </a:r>
            <a:r>
              <a:rPr lang="ja-JP" altLang="en-US" dirty="0"/>
              <a:t>種類の経済特区（テクノパーク、工業団地、フリーゾーン）が存在する。</a:t>
            </a:r>
          </a:p>
        </p:txBody>
      </p:sp>
      <p:sp>
        <p:nvSpPr>
          <p:cNvPr id="16" name="Rectangle 6"/>
          <p:cNvSpPr>
            <a:spLocks noChangeArrowheads="1"/>
          </p:cNvSpPr>
          <p:nvPr/>
        </p:nvSpPr>
        <p:spPr bwMode="auto">
          <a:xfrm>
            <a:off x="200023" y="1412776"/>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1126514862"/>
              </p:ext>
            </p:extLst>
          </p:nvPr>
        </p:nvGraphicFramePr>
        <p:xfrm>
          <a:off x="200023" y="1685076"/>
          <a:ext cx="9540000" cy="4824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gridCol w="5112000">
                  <a:extLst>
                    <a:ext uri="{9D8B030D-6E8A-4147-A177-3AD203B41FA5}">
                      <a16:colId xmlns:a16="http://schemas.microsoft.com/office/drawing/2014/main" val="20003"/>
                    </a:ext>
                  </a:extLst>
                </a:gridCol>
              </a:tblGrid>
              <a:tr h="360000">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主な優遇措置</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marL="0" indent="0" algn="ctr" fontAlgn="ctr"/>
                      <a:r>
                        <a:rPr lang="ja-JP" altLang="en-US"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テクノパーク</a:t>
                      </a:r>
                      <a:endParaRPr lang="en-US" altLang="ja-JP"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84</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63</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ヶ所：稼働中）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ヶ所：建設中）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主に、大学構内や大学の近隣に設立されており、先端技術を活用した製品やサービスを産学協同で開発し、商品化することを目的として設置されている。大学と協同研究する新興企業・個人発明家などの活動支援も目的とされている。企業の</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R&amp;D</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に関わる活動が優遇される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すぐに利用可能な事務所や研究インフラ設備の提供</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ソフトウェア開発など研究開発からもたらされる利益につき、所得税と法人税が免除（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技術開発ゾーン内で</a:t>
                      </a:r>
                      <a:r>
                        <a:rPr lang="en-US" altLang="ja-JP" sz="1000" dirty="0"/>
                        <a:t>100%</a:t>
                      </a:r>
                      <a:r>
                        <a:rPr lang="ja-JP" altLang="en-US" sz="1000" dirty="0"/>
                        <a:t>制作されたアプリケーション・ソフトウェアの販売に際し</a:t>
                      </a:r>
                      <a:r>
                        <a:rPr lang="en-US" altLang="ja-JP" sz="1000" dirty="0"/>
                        <a:t>VAT</a:t>
                      </a:r>
                      <a:r>
                        <a:rPr lang="ja-JP" altLang="en-US" sz="1000" dirty="0"/>
                        <a:t>を免除（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技術開発ゾーンの調査、ソフトウェア、研究開発人員の所得税免除（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社会保障費雇用者負担分の</a:t>
                      </a:r>
                      <a:r>
                        <a:rPr lang="en-US" altLang="ja-JP" sz="1000" dirty="0"/>
                        <a:t>50%</a:t>
                      </a:r>
                      <a:r>
                        <a:rPr lang="ja-JP" altLang="en-US" sz="1000" dirty="0"/>
                        <a:t>を政府が</a:t>
                      </a:r>
                      <a:r>
                        <a:rPr lang="en-US" altLang="ja-JP" sz="1000" dirty="0"/>
                        <a:t>5</a:t>
                      </a:r>
                      <a:r>
                        <a:rPr lang="ja-JP" altLang="en-US" sz="1000" dirty="0"/>
                        <a:t>年間にわたり負担（</a:t>
                      </a:r>
                      <a:r>
                        <a:rPr lang="en-US" altLang="ja-JP" sz="1000" dirty="0"/>
                        <a:t>2024</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40000">
                <a:tc>
                  <a:txBody>
                    <a:bodyPr/>
                    <a:lstStyle/>
                    <a:p>
                      <a:pPr algn="ctr" fontAlgn="ctr"/>
                      <a:r>
                        <a:rPr lang="ja-JP" altLang="en-US" sz="1100" dirty="0">
                          <a:latin typeface="HGP創英角ｺﾞｼｯｸUB" panose="020B0900000000000000" pitchFamily="50" charset="-128"/>
                          <a:ea typeface="HGP創英角ｺﾞｼｯｸUB" panose="020B0900000000000000" pitchFamily="50" charset="-128"/>
                        </a:rPr>
                        <a:t>工業団地</a:t>
                      </a:r>
                      <a:endParaRPr lang="en-US" altLang="ja-JP" sz="1100" dirty="0">
                        <a:latin typeface="HGP創英角ｺﾞｼｯｸUB" panose="020B0900000000000000" pitchFamily="50" charset="-128"/>
                        <a:ea typeface="HGP創英角ｺﾞｼｯｸUB" panose="020B0900000000000000"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81</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県内に</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353</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258</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ヵ所：稼働中）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95</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ヵ所：建設中）</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ja-JP" sz="1000" dirty="0"/>
                        <a:t>インフラと公共施設が整った投資にふさわしい環境で企業が</a:t>
                      </a:r>
                      <a:r>
                        <a:rPr lang="ja-JP" altLang="en-US" sz="1000" dirty="0"/>
                        <a:t>経営</a:t>
                      </a:r>
                      <a:r>
                        <a:rPr lang="ja-JP" altLang="ja-JP" sz="1000" dirty="0"/>
                        <a:t>できるよう設計され</a:t>
                      </a:r>
                      <a:r>
                        <a:rPr lang="ja-JP" altLang="en-US" sz="1000" dirty="0"/>
                        <a:t>た区</a:t>
                      </a:r>
                      <a:r>
                        <a:rPr lang="ja-JP" altLang="ja-JP" sz="1000" dirty="0"/>
                        <a:t>。整備</a:t>
                      </a:r>
                      <a:r>
                        <a:rPr lang="ja-JP" altLang="en-US" sz="1000" dirty="0"/>
                        <a:t>・</a:t>
                      </a:r>
                      <a:r>
                        <a:rPr lang="ja-JP" altLang="ja-JP" sz="1000" dirty="0"/>
                        <a:t>提供されるインフラには、道路、水道、天然ガス、電気、通信、廃棄物処理など</a:t>
                      </a:r>
                      <a:r>
                        <a:rPr lang="ja-JP" altLang="en-US" sz="1000" dirty="0"/>
                        <a:t>がある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不動産取得に関する</a:t>
                      </a:r>
                      <a:r>
                        <a:rPr lang="en-US" altLang="ja-JP" sz="1000" dirty="0"/>
                        <a:t>VAT</a:t>
                      </a:r>
                      <a:r>
                        <a:rPr lang="ja-JP" altLang="en-US" sz="1000" dirty="0"/>
                        <a:t>の免除</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建設から</a:t>
                      </a:r>
                      <a:r>
                        <a:rPr lang="en-US" altLang="ja-JP" sz="1000" dirty="0"/>
                        <a:t>5</a:t>
                      </a:r>
                      <a:r>
                        <a:rPr lang="ja-JP" altLang="en-US" sz="1000" dirty="0"/>
                        <a:t>年間の不動産税の免除</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低額に設定された料金での水道・ガス・電気通信の利用</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土地の合筆や分筆に関わる税金の免除　等</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84000">
                <a:tc>
                  <a:txBody>
                    <a:bodyPr/>
                    <a:lstStyle/>
                    <a:p>
                      <a:pPr algn="ctr" fontAlgn="ctr"/>
                      <a:r>
                        <a:rPr lang="ja-JP" altLang="en-US"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フリーゾーン</a:t>
                      </a:r>
                      <a:endParaRPr lang="en-US" altLang="ja-JP"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dirty="0"/>
                        <a:t>19</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chemeClr val="dk1"/>
                        </a:solidFill>
                        <a:effectLst/>
                        <a:latin typeface="+mn-lt"/>
                        <a:ea typeface="+mn-ea"/>
                        <a:cs typeface="+mn-cs"/>
                      </a:endParaRPr>
                    </a:p>
                    <a:p>
                      <a:pPr algn="l" fontAlgn="ctr"/>
                      <a:r>
                        <a:rPr lang="ja-JP" altLang="en-US" sz="1050" b="0" i="0" u="none" strike="noStrike" dirty="0">
                          <a:solidFill>
                            <a:schemeClr val="dk1"/>
                          </a:solidFill>
                          <a:effectLst/>
                          <a:latin typeface="+mn-lt"/>
                          <a:ea typeface="+mn-ea"/>
                          <a:cs typeface="+mn-cs"/>
                        </a:rPr>
                        <a:t>（地中海、エーゲ海、黒海などの主要港へのアクセスが容易な立地）</a:t>
                      </a:r>
                      <a:endParaRPr lang="en-US" altLang="ja-JP" sz="1050" dirty="0"/>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内部が保税環境にあるため、原料の輸入と製品の輸出を行う際にメリットがある</a:t>
                      </a:r>
                      <a:endParaRPr lang="en-US" altLang="ja-JP" sz="10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関税その他の関連費用の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製造拠点のとしての認可を受けた場合は法人税を</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000" kern="1200" dirty="0">
                          <a:solidFill>
                            <a:schemeClr val="dk1"/>
                          </a:solidFill>
                          <a:latin typeface="+mn-lt"/>
                          <a:ea typeface="+mn-ea"/>
                          <a:cs typeface="+mn-cs"/>
                        </a:rPr>
                        <a:t>VAT</a:t>
                      </a:r>
                      <a:r>
                        <a:rPr kumimoji="1" lang="ja-JP" altLang="en-US" sz="1000" kern="1200" dirty="0">
                          <a:solidFill>
                            <a:schemeClr val="dk1"/>
                          </a:solidFill>
                          <a:latin typeface="+mn-lt"/>
                          <a:ea typeface="+mn-ea"/>
                          <a:cs typeface="+mn-cs"/>
                        </a:rPr>
                        <a:t>及び特別消費税の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従業員の個人所得税の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免除（フリーゾーン内で生産する物品の</a:t>
                      </a:r>
                      <a:r>
                        <a:rPr kumimoji="1" lang="en-US" altLang="ja-JP" sz="1000" kern="1200" dirty="0">
                          <a:solidFill>
                            <a:schemeClr val="dk1"/>
                          </a:solidFill>
                          <a:latin typeface="+mn-lt"/>
                          <a:ea typeface="+mn-ea"/>
                          <a:cs typeface="+mn-cs"/>
                        </a:rPr>
                        <a:t>FOB</a:t>
                      </a:r>
                      <a:r>
                        <a:rPr kumimoji="1" lang="ja-JP" altLang="en-US" sz="1000" kern="1200" dirty="0">
                          <a:solidFill>
                            <a:schemeClr val="dk1"/>
                          </a:solidFill>
                          <a:latin typeface="+mn-lt"/>
                          <a:ea typeface="+mn-ea"/>
                          <a:cs typeface="+mn-cs"/>
                        </a:rPr>
                        <a:t>価格合計の少なくとも</a:t>
                      </a:r>
                      <a:r>
                        <a:rPr kumimoji="1" lang="en-US" altLang="ja-JP" sz="1000" kern="1200" dirty="0">
                          <a:solidFill>
                            <a:schemeClr val="dk1"/>
                          </a:solidFill>
                          <a:latin typeface="+mn-lt"/>
                          <a:ea typeface="+mn-ea"/>
                          <a:cs typeface="+mn-cs"/>
                        </a:rPr>
                        <a:t>85%</a:t>
                      </a:r>
                      <a:r>
                        <a:rPr kumimoji="1" lang="ja-JP" altLang="en-US" sz="1000" kern="1200" dirty="0" err="1">
                          <a:solidFill>
                            <a:schemeClr val="dk1"/>
                          </a:solidFill>
                          <a:latin typeface="+mn-lt"/>
                          <a:ea typeface="+mn-ea"/>
                          <a:cs typeface="+mn-cs"/>
                        </a:rPr>
                        <a:t>を輸</a:t>
                      </a:r>
                      <a:r>
                        <a:rPr kumimoji="1" lang="ja-JP" altLang="en-US" sz="1000" kern="1200" dirty="0">
                          <a:solidFill>
                            <a:schemeClr val="dk1"/>
                          </a:solidFill>
                          <a:latin typeface="+mn-lt"/>
                          <a:ea typeface="+mn-ea"/>
                          <a:cs typeface="+mn-cs"/>
                        </a:rPr>
                        <a:t>出する企業の場合）</a:t>
                      </a:r>
                      <a:endParaRPr kumimoji="1" lang="en-US" altLang="ja-JP" sz="1000" kern="1200" dirty="0">
                        <a:solidFill>
                          <a:schemeClr val="dk1"/>
                        </a:solidFill>
                        <a:latin typeface="+mn-lt"/>
                        <a:ea typeface="+mn-ea"/>
                        <a:cs typeface="+mn-cs"/>
                      </a:endParaRP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物品は無期限でフリーゾーン内に保管</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外貨建て会計</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企業はフリーゾーンから海外、或いはトルコへ利益を自由に、何らの規制なく移動可能</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トルコ共和国大統領府投資局ホームページ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9041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75.3</a:t>
            </a:r>
            <a:r>
              <a:rPr lang="ja-JP" altLang="en-US" dirty="0"/>
              <a:t>歳、健康寿命は</a:t>
            </a:r>
            <a:r>
              <a:rPr lang="en-US" altLang="ja-JP" dirty="0"/>
              <a:t>65.2</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670373324"/>
              </p:ext>
            </p:extLst>
          </p:nvPr>
        </p:nvGraphicFramePr>
        <p:xfrm>
          <a:off x="1352600" y="1700808"/>
          <a:ext cx="7295827" cy="442908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14.63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a:t>
                      </a: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歳以下の人口に占める高血圧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6693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7304789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05" imgW="270" imgH="270" progId="TCLayout.ActiveDocument.1">
                  <p:embed/>
                </p:oleObj>
              </mc:Choice>
              <mc:Fallback>
                <p:oleObj name="think-cellスライド" r:id="rId205" imgW="270" imgH="270" progId="TCLayout.ActiveDocument.1">
                  <p:embed/>
                  <p:pic>
                    <p:nvPicPr>
                      <p:cNvPr id="8" name="オブジェクト 7" hidden="1"/>
                      <p:cNvPicPr>
                        <a:picLocks noChangeAspect="1" noChangeArrowheads="1"/>
                      </p:cNvPicPr>
                      <p:nvPr/>
                    </p:nvPicPr>
                    <p:blipFill>
                      <a:blip r:embed="rId20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25080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sp>
        <p:nvSpPr>
          <p:cNvPr id="278" name="Rectangle 277"/>
          <p:cNvSpPr/>
          <p:nvPr>
            <p:custDataLst>
              <p:tags r:id="rId3"/>
            </p:custDataLst>
          </p:nvPr>
        </p:nvSpPr>
        <p:spPr bwMode="gray">
          <a:xfrm>
            <a:off x="8018463" y="507365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4"/>
            </p:custDataLst>
          </p:nvPr>
        </p:nvSpPr>
        <p:spPr bwMode="gray">
          <a:xfrm>
            <a:off x="8018463" y="52768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5"/>
            </p:custDataLst>
          </p:nvPr>
        </p:nvSpPr>
        <p:spPr bwMode="auto">
          <a:xfrm>
            <a:off x="8248650" y="50688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
            </p:custDataLst>
          </p:nvPr>
        </p:nvSpPr>
        <p:spPr bwMode="auto">
          <a:xfrm>
            <a:off x="8248650" y="52720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0" name="Straight Connector 9">
            <a:extLst>
              <a:ext uri="{FF2B5EF4-FFF2-40B4-BE49-F238E27FC236}">
                <a16:creationId xmlns:a16="http://schemas.microsoft.com/office/drawing/2014/main" id="{5395502C-5722-4BC3-8650-9D06C0A55C72}"/>
              </a:ext>
            </a:extLst>
          </p:cNvPr>
          <p:cNvCxnSpPr/>
          <p:nvPr>
            <p:custDataLst>
              <p:tags r:id="rId7"/>
            </p:custDataLst>
          </p:nvPr>
        </p:nvCxnSpPr>
        <p:spPr bwMode="gray">
          <a:xfrm>
            <a:off x="8013701" y="335121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8"/>
            </p:custDataLst>
          </p:nvPr>
        </p:nvSpPr>
        <p:spPr bwMode="gray">
          <a:xfrm>
            <a:off x="8085138" y="331311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9"/>
            </p:custDataLst>
          </p:nvPr>
        </p:nvSpPr>
        <p:spPr bwMode="auto">
          <a:xfrm>
            <a:off x="8288338" y="329406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745088" y="6229350"/>
            <a:ext cx="3656087" cy="630942"/>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日時点の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年は比較可能なデータが不足していたため非掲載</a:t>
            </a:r>
          </a:p>
        </p:txBody>
      </p:sp>
      <p:sp>
        <p:nvSpPr>
          <p:cNvPr id="126" name="テキスト ボックス 3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医療費支出総額に占める政府の負担割合は高い水準で推移しており、特に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割程度となっている。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Rectangle 166">
            <a:extLst>
              <a:ext uri="{FF2B5EF4-FFF2-40B4-BE49-F238E27FC236}">
                <a16:creationId xmlns:a16="http://schemas.microsoft.com/office/drawing/2014/main" id="{C74A8294-458A-4982-A786-6F04365CDC71}"/>
              </a:ext>
            </a:extLst>
          </p:cNvPr>
          <p:cNvSpPr/>
          <p:nvPr>
            <p:custDataLst>
              <p:tags r:id="rId10"/>
            </p:custDataLst>
          </p:nvPr>
        </p:nvSpPr>
        <p:spPr bwMode="gray">
          <a:xfrm>
            <a:off x="8012113" y="288607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Rectangle 167">
            <a:extLst>
              <a:ext uri="{FF2B5EF4-FFF2-40B4-BE49-F238E27FC236}">
                <a16:creationId xmlns:a16="http://schemas.microsoft.com/office/drawing/2014/main" id="{06463867-A45D-489A-9AF8-7F0C2436FA8C}"/>
              </a:ext>
            </a:extLst>
          </p:cNvPr>
          <p:cNvSpPr/>
          <p:nvPr>
            <p:custDataLst>
              <p:tags r:id="rId11"/>
            </p:custDataLst>
          </p:nvPr>
        </p:nvSpPr>
        <p:spPr bwMode="gray">
          <a:xfrm>
            <a:off x="8012113" y="30734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テキスト プレースホルダ 9">
            <a:extLst>
              <a:ext uri="{FF2B5EF4-FFF2-40B4-BE49-F238E27FC236}">
                <a16:creationId xmlns:a16="http://schemas.microsoft.com/office/drawing/2014/main" id="{537A722C-5952-41AD-B3F5-237084583F10}"/>
              </a:ext>
            </a:extLst>
          </p:cNvPr>
          <p:cNvSpPr>
            <a:spLocks noGrp="1"/>
          </p:cNvSpPr>
          <p:nvPr>
            <p:custDataLst>
              <p:tags r:id="rId12"/>
            </p:custDataLst>
          </p:nvPr>
        </p:nvSpPr>
        <p:spPr bwMode="auto">
          <a:xfrm>
            <a:off x="8223250" y="288290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03F8F69-5B14-40B3-9C49-C00335488E3B}" type="datetime'''''政''府''以''''''''''外''の''''''医''''療''''費''''''''''支出'''''">
              <a:rPr lang="ja-JP" altLang="en-US" sz="900" smtClean="0"/>
              <a:pPr/>
              <a:t>政府以外の医療費支出</a:t>
            </a:fld>
            <a:endParaRPr kumimoji="0" lang="ja-JP" altLang="en-US" sz="900" dirty="0">
              <a:sym typeface="+mn-lt"/>
            </a:endParaRPr>
          </a:p>
        </p:txBody>
      </p:sp>
      <p:sp>
        <p:nvSpPr>
          <p:cNvPr id="170" name="テキスト プレースホルダ 9">
            <a:extLst>
              <a:ext uri="{FF2B5EF4-FFF2-40B4-BE49-F238E27FC236}">
                <a16:creationId xmlns:a16="http://schemas.microsoft.com/office/drawing/2014/main" id="{B3C57C82-336C-4531-B8D8-7FA199AF1F78}"/>
              </a:ext>
            </a:extLst>
          </p:cNvPr>
          <p:cNvSpPr>
            <a:spLocks noGrp="1"/>
          </p:cNvSpPr>
          <p:nvPr>
            <p:custDataLst>
              <p:tags r:id="rId13"/>
            </p:custDataLst>
          </p:nvPr>
        </p:nvSpPr>
        <p:spPr bwMode="auto">
          <a:xfrm>
            <a:off x="8223250" y="307022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D2F265-D174-4135-93AD-5231A7F92AA8}" type="datetime'''''政''府''''''''''''''''の医''療''''''''''''''費''支''出'''''">
              <a:rPr lang="ja-JP" altLang="en-US" sz="900" smtClean="0"/>
              <a:pPr/>
              <a:t>政府の医療費支出</a:t>
            </a:fld>
            <a:endParaRPr kumimoji="0" lang="ja-JP" altLang="en-US" sz="900" dirty="0">
              <a:sym typeface="+mn-lt"/>
            </a:endParaRPr>
          </a:p>
        </p:txBody>
      </p:sp>
      <p:graphicFrame>
        <p:nvGraphicFramePr>
          <p:cNvPr id="25" name="Chart 24">
            <a:extLst>
              <a:ext uri="{FF2B5EF4-FFF2-40B4-BE49-F238E27FC236}">
                <a16:creationId xmlns:a16="http://schemas.microsoft.com/office/drawing/2014/main" id="{0721122E-4522-D214-5C89-CF044328D067}"/>
              </a:ext>
            </a:extLst>
          </p:cNvPr>
          <p:cNvGraphicFramePr/>
          <p:nvPr>
            <p:custDataLst>
              <p:tags r:id="rId14"/>
            </p:custDataLst>
            <p:extLst>
              <p:ext uri="{D42A27DB-BD31-4B8C-83A1-F6EECF244321}">
                <p14:modId xmlns:p14="http://schemas.microsoft.com/office/powerpoint/2010/main" val="1975521309"/>
              </p:ext>
            </p:extLst>
          </p:nvPr>
        </p:nvGraphicFramePr>
        <p:xfrm>
          <a:off x="1071563" y="2049463"/>
          <a:ext cx="6904037" cy="1851025"/>
        </p:xfrm>
        <a:graphic>
          <a:graphicData uri="http://schemas.openxmlformats.org/drawingml/2006/chart">
            <c:chart xmlns:c="http://schemas.openxmlformats.org/drawingml/2006/chart" xmlns:r="http://schemas.openxmlformats.org/officeDocument/2006/relationships" r:id="rId207"/>
          </a:graphicData>
        </a:graphic>
      </p:graphicFrame>
      <p:graphicFrame>
        <p:nvGraphicFramePr>
          <p:cNvPr id="431" name="Chart 430">
            <a:extLst>
              <a:ext uri="{FF2B5EF4-FFF2-40B4-BE49-F238E27FC236}">
                <a16:creationId xmlns:a16="http://schemas.microsoft.com/office/drawing/2014/main" id="{3EFC8705-701C-BCC1-5134-F8157B3684C0}"/>
              </a:ext>
            </a:extLst>
          </p:cNvPr>
          <p:cNvGraphicFramePr/>
          <p:nvPr>
            <p:custDataLst>
              <p:tags r:id="rId15"/>
            </p:custDataLst>
            <p:extLst>
              <p:ext uri="{D42A27DB-BD31-4B8C-83A1-F6EECF244321}">
                <p14:modId xmlns:p14="http://schemas.microsoft.com/office/powerpoint/2010/main" val="3225357078"/>
              </p:ext>
            </p:extLst>
          </p:nvPr>
        </p:nvGraphicFramePr>
        <p:xfrm>
          <a:off x="1071563" y="2601913"/>
          <a:ext cx="6615112" cy="1155700"/>
        </p:xfrm>
        <a:graphic>
          <a:graphicData uri="http://schemas.openxmlformats.org/drawingml/2006/chart">
            <c:chart xmlns:c="http://schemas.openxmlformats.org/drawingml/2006/chart" xmlns:r="http://schemas.openxmlformats.org/officeDocument/2006/relationships" r:id="rId208"/>
          </a:graphicData>
        </a:graphic>
      </p:graphicFrame>
      <p:sp>
        <p:nvSpPr>
          <p:cNvPr id="290" name="テキスト プレースホルダ 9">
            <a:extLst>
              <a:ext uri="{FF2B5EF4-FFF2-40B4-BE49-F238E27FC236}">
                <a16:creationId xmlns:a16="http://schemas.microsoft.com/office/drawing/2014/main" id="{41D08DD3-C09E-2D38-617D-1F8551AE832A}"/>
              </a:ext>
            </a:extLst>
          </p:cNvPr>
          <p:cNvSpPr>
            <a:spLocks noGrp="1"/>
          </p:cNvSpPr>
          <p:nvPr>
            <p:custDataLst>
              <p:tags r:id="rId16"/>
            </p:custDataLst>
          </p:nvPr>
        </p:nvSpPr>
        <p:spPr bwMode="gray">
          <a:xfrm>
            <a:off x="955675" y="35988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D7F14E0-CB3B-493A-84EE-79A82C95CB9C}"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B7DBD9D8-2355-B8A8-2C05-A579348D0D78}"/>
              </a:ext>
            </a:extLst>
          </p:cNvPr>
          <p:cNvSpPr>
            <a:spLocks noGrp="1"/>
          </p:cNvSpPr>
          <p:nvPr>
            <p:custDataLst>
              <p:tags r:id="rId17"/>
            </p:custDataLst>
          </p:nvPr>
        </p:nvSpPr>
        <p:spPr bwMode="gray">
          <a:xfrm>
            <a:off x="885825" y="3400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636EF1A-E3D7-4EDB-BA0D-948F0DCC2EA4}"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B8D67C02-1995-C6E5-7C03-F778B7817909}"/>
              </a:ext>
            </a:extLst>
          </p:cNvPr>
          <p:cNvSpPr>
            <a:spLocks noGrp="1"/>
          </p:cNvSpPr>
          <p:nvPr>
            <p:custDataLst>
              <p:tags r:id="rId18"/>
            </p:custDataLst>
          </p:nvPr>
        </p:nvSpPr>
        <p:spPr bwMode="gray">
          <a:xfrm>
            <a:off x="885825" y="320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06C8FF1-6938-4052-9283-FA69D09A4C86}"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27DFCE52-8755-D1A2-A0C0-0A937FC13F29}"/>
              </a:ext>
            </a:extLst>
          </p:cNvPr>
          <p:cNvSpPr>
            <a:spLocks noGrp="1"/>
          </p:cNvSpPr>
          <p:nvPr>
            <p:custDataLst>
              <p:tags r:id="rId19"/>
            </p:custDataLst>
          </p:nvPr>
        </p:nvSpPr>
        <p:spPr bwMode="gray">
          <a:xfrm>
            <a:off x="885825" y="30051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4D9418-F5B5-454B-A858-189259C185BE}"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8151D25F-0ACA-DB65-1B35-019E77A97EFF}"/>
              </a:ext>
            </a:extLst>
          </p:cNvPr>
          <p:cNvSpPr>
            <a:spLocks noGrp="1"/>
          </p:cNvSpPr>
          <p:nvPr>
            <p:custDataLst>
              <p:tags r:id="rId20"/>
            </p:custDataLst>
          </p:nvPr>
        </p:nvSpPr>
        <p:spPr bwMode="gray">
          <a:xfrm>
            <a:off x="885825" y="2806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E191D94-E5FE-450D-AB98-C3D2A1FAE998}"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4E571902-A377-F241-B142-844E8245ED3A}"/>
              </a:ext>
            </a:extLst>
          </p:cNvPr>
          <p:cNvSpPr>
            <a:spLocks noGrp="1"/>
          </p:cNvSpPr>
          <p:nvPr>
            <p:custDataLst>
              <p:tags r:id="rId21"/>
            </p:custDataLst>
          </p:nvPr>
        </p:nvSpPr>
        <p:spPr bwMode="gray">
          <a:xfrm>
            <a:off x="885825" y="2608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32A69D-4540-43CE-80C1-06289C8CF660}"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D1C38483-E263-FBD5-84B0-013D78E104A5}"/>
              </a:ext>
            </a:extLst>
          </p:cNvPr>
          <p:cNvSpPr>
            <a:spLocks noGrp="1"/>
          </p:cNvSpPr>
          <p:nvPr>
            <p:custDataLst>
              <p:tags r:id="rId22"/>
            </p:custDataLst>
          </p:nvPr>
        </p:nvSpPr>
        <p:spPr bwMode="gray">
          <a:xfrm>
            <a:off x="1200150" y="3495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7B0544-64FF-4845-A6BA-37C4F2BAC5EF}"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1872DCF8-D6A9-1527-3967-FE7A654BA728}"/>
              </a:ext>
            </a:extLst>
          </p:cNvPr>
          <p:cNvSpPr>
            <a:spLocks noGrp="1"/>
          </p:cNvSpPr>
          <p:nvPr>
            <p:custDataLst>
              <p:tags r:id="rId23"/>
            </p:custDataLst>
          </p:nvPr>
        </p:nvSpPr>
        <p:spPr bwMode="auto">
          <a:xfrm>
            <a:off x="1141413" y="37607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726A4C-B5B1-496B-AD81-1E55ECB113E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9EC2834A-6AEC-9A96-7083-33063602B37B}"/>
              </a:ext>
            </a:extLst>
          </p:cNvPr>
          <p:cNvSpPr>
            <a:spLocks noGrp="1"/>
          </p:cNvSpPr>
          <p:nvPr>
            <p:custDataLst>
              <p:tags r:id="rId24"/>
            </p:custDataLst>
          </p:nvPr>
        </p:nvSpPr>
        <p:spPr bwMode="gray">
          <a:xfrm>
            <a:off x="1503363" y="33178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588A93-C39E-43BE-A852-09877FFCE292}"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91372D61-0186-AC71-49A7-D45EE28BB28A}"/>
              </a:ext>
            </a:extLst>
          </p:cNvPr>
          <p:cNvSpPr>
            <a:spLocks noGrp="1"/>
          </p:cNvSpPr>
          <p:nvPr>
            <p:custDataLst>
              <p:tags r:id="rId25"/>
            </p:custDataLst>
          </p:nvPr>
        </p:nvSpPr>
        <p:spPr bwMode="gray">
          <a:xfrm>
            <a:off x="1468438" y="3486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50FD9E-19BE-4B14-A8CC-88107E600BF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0472D8F9-9923-A982-D95E-B37C01EAA3C0}"/>
              </a:ext>
            </a:extLst>
          </p:cNvPr>
          <p:cNvSpPr>
            <a:spLocks noGrp="1"/>
          </p:cNvSpPr>
          <p:nvPr>
            <p:custDataLst>
              <p:tags r:id="rId26"/>
            </p:custDataLst>
          </p:nvPr>
        </p:nvSpPr>
        <p:spPr bwMode="auto">
          <a:xfrm>
            <a:off x="14795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BD662A-4206-4511-B0B1-3B0754304CFD}"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AC3040B4-E103-C264-70F9-A93AFD5A2995}"/>
              </a:ext>
            </a:extLst>
          </p:cNvPr>
          <p:cNvSpPr>
            <a:spLocks noGrp="1"/>
          </p:cNvSpPr>
          <p:nvPr>
            <p:custDataLst>
              <p:tags r:id="rId27"/>
            </p:custDataLst>
          </p:nvPr>
        </p:nvSpPr>
        <p:spPr bwMode="gray">
          <a:xfrm>
            <a:off x="1773238" y="328295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4FE7EC-F96B-4DE7-8A3C-1C4AB3601372}"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1BE6DCD2-9E4D-A2FC-EA75-35C6A42A89EE}"/>
              </a:ext>
            </a:extLst>
          </p:cNvPr>
          <p:cNvSpPr>
            <a:spLocks noGrp="1"/>
          </p:cNvSpPr>
          <p:nvPr>
            <p:custDataLst>
              <p:tags r:id="rId28"/>
            </p:custDataLst>
          </p:nvPr>
        </p:nvSpPr>
        <p:spPr bwMode="gray">
          <a:xfrm>
            <a:off x="1738313" y="3468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935DC1-8394-401F-98A5-4AC054C123AD}"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3495C68B-18C6-FD92-D9DC-B54DD89BF594}"/>
              </a:ext>
            </a:extLst>
          </p:cNvPr>
          <p:cNvSpPr>
            <a:spLocks noGrp="1"/>
          </p:cNvSpPr>
          <p:nvPr>
            <p:custDataLst>
              <p:tags r:id="rId29"/>
            </p:custDataLst>
          </p:nvPr>
        </p:nvSpPr>
        <p:spPr bwMode="auto">
          <a:xfrm>
            <a:off x="174942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256BF8-3C65-4F41-9AC6-1C04EA3AA7A6}"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88F4F205-D547-F537-0E44-6A4EF12DAB4B}"/>
              </a:ext>
            </a:extLst>
          </p:cNvPr>
          <p:cNvSpPr>
            <a:spLocks noGrp="1"/>
          </p:cNvSpPr>
          <p:nvPr>
            <p:custDataLst>
              <p:tags r:id="rId30"/>
            </p:custDataLst>
          </p:nvPr>
        </p:nvSpPr>
        <p:spPr bwMode="gray">
          <a:xfrm>
            <a:off x="2041525" y="32654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BF7019-D97F-4210-AB6B-64B1B989BC2F}"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FAC49C91-F6A5-F0D6-5E90-5BCF2EEE1BD7}"/>
              </a:ext>
            </a:extLst>
          </p:cNvPr>
          <p:cNvSpPr>
            <a:spLocks noGrp="1"/>
          </p:cNvSpPr>
          <p:nvPr>
            <p:custDataLst>
              <p:tags r:id="rId31"/>
            </p:custDataLst>
          </p:nvPr>
        </p:nvSpPr>
        <p:spPr bwMode="gray">
          <a:xfrm>
            <a:off x="2006600" y="3460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589126-DC9A-49DD-9ED7-38E5204A259A}"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E3B17907-3D75-8C3D-B6F2-C1452695FAFE}"/>
              </a:ext>
            </a:extLst>
          </p:cNvPr>
          <p:cNvSpPr>
            <a:spLocks noGrp="1"/>
          </p:cNvSpPr>
          <p:nvPr>
            <p:custDataLst>
              <p:tags r:id="rId32"/>
            </p:custDataLst>
          </p:nvPr>
        </p:nvSpPr>
        <p:spPr bwMode="auto">
          <a:xfrm>
            <a:off x="201771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0C1100-54AA-4BEB-8F6A-3ABEDFE25F7A}"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D5C52C74-CAEE-8514-FFCD-1D1A253F518A}"/>
              </a:ext>
            </a:extLst>
          </p:cNvPr>
          <p:cNvSpPr>
            <a:spLocks noGrp="1"/>
          </p:cNvSpPr>
          <p:nvPr>
            <p:custDataLst>
              <p:tags r:id="rId33"/>
            </p:custDataLst>
          </p:nvPr>
        </p:nvSpPr>
        <p:spPr bwMode="gray">
          <a:xfrm>
            <a:off x="2309813" y="32400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A83A00-7833-40BF-A605-C9F8A4974E0F}"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F411E77D-B178-1CD0-4D0A-FFF06458B050}"/>
              </a:ext>
            </a:extLst>
          </p:cNvPr>
          <p:cNvSpPr>
            <a:spLocks noGrp="1"/>
          </p:cNvSpPr>
          <p:nvPr>
            <p:custDataLst>
              <p:tags r:id="rId34"/>
            </p:custDataLst>
          </p:nvPr>
        </p:nvSpPr>
        <p:spPr bwMode="gray">
          <a:xfrm>
            <a:off x="2274888" y="3448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EBF32-7A73-45C7-9F85-965EE410F6C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AA1CAB80-60F7-700A-BD51-F72C790433E8}"/>
              </a:ext>
            </a:extLst>
          </p:cNvPr>
          <p:cNvSpPr>
            <a:spLocks noGrp="1"/>
          </p:cNvSpPr>
          <p:nvPr>
            <p:custDataLst>
              <p:tags r:id="rId35"/>
            </p:custDataLst>
          </p:nvPr>
        </p:nvSpPr>
        <p:spPr bwMode="auto">
          <a:xfrm>
            <a:off x="228600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4E92B1-354D-4D28-8DD0-221F99560879}"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C6E3278E-1437-2E78-2E73-0785CD16AF0F}"/>
              </a:ext>
            </a:extLst>
          </p:cNvPr>
          <p:cNvSpPr>
            <a:spLocks noGrp="1"/>
          </p:cNvSpPr>
          <p:nvPr>
            <p:custDataLst>
              <p:tags r:id="rId36"/>
            </p:custDataLst>
          </p:nvPr>
        </p:nvSpPr>
        <p:spPr bwMode="gray">
          <a:xfrm>
            <a:off x="2578100" y="32178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07A4B3-0E14-449B-822E-18CBE4639E77}"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2ADB3E3F-B961-F9BF-6D39-ABBF7B0BBDF6}"/>
              </a:ext>
            </a:extLst>
          </p:cNvPr>
          <p:cNvSpPr>
            <a:spLocks noGrp="1"/>
          </p:cNvSpPr>
          <p:nvPr>
            <p:custDataLst>
              <p:tags r:id="rId37"/>
            </p:custDataLst>
          </p:nvPr>
        </p:nvSpPr>
        <p:spPr bwMode="gray">
          <a:xfrm>
            <a:off x="2543175" y="3444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78687-7B7C-4B90-8A2D-D86A7449C03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90678106-98B2-CE06-6687-829751591EF9}"/>
              </a:ext>
            </a:extLst>
          </p:cNvPr>
          <p:cNvSpPr>
            <a:spLocks noGrp="1"/>
          </p:cNvSpPr>
          <p:nvPr>
            <p:custDataLst>
              <p:tags r:id="rId38"/>
            </p:custDataLst>
          </p:nvPr>
        </p:nvSpPr>
        <p:spPr bwMode="auto">
          <a:xfrm>
            <a:off x="25542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42C91-6603-46FF-A732-9080927B88AB}"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6852BA86-4C26-4BAA-7088-8F6E733CF256}"/>
              </a:ext>
            </a:extLst>
          </p:cNvPr>
          <p:cNvSpPr>
            <a:spLocks noGrp="1"/>
          </p:cNvSpPr>
          <p:nvPr>
            <p:custDataLst>
              <p:tags r:id="rId39"/>
            </p:custDataLst>
          </p:nvPr>
        </p:nvSpPr>
        <p:spPr bwMode="gray">
          <a:xfrm>
            <a:off x="2847975" y="31686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9F38C-0294-4FDD-984D-19293CCDE1B3}"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5D17605C-B807-84A8-1D23-6A6B9496D088}"/>
              </a:ext>
            </a:extLst>
          </p:cNvPr>
          <p:cNvSpPr>
            <a:spLocks noGrp="1"/>
          </p:cNvSpPr>
          <p:nvPr>
            <p:custDataLst>
              <p:tags r:id="rId40"/>
            </p:custDataLst>
          </p:nvPr>
        </p:nvSpPr>
        <p:spPr bwMode="gray">
          <a:xfrm>
            <a:off x="2813050" y="3422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3E7A4-5487-419B-A2F9-847EDFD17B0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F740A129-6ACF-9BEE-4422-115830ECB766}"/>
              </a:ext>
            </a:extLst>
          </p:cNvPr>
          <p:cNvSpPr>
            <a:spLocks noGrp="1"/>
          </p:cNvSpPr>
          <p:nvPr>
            <p:custDataLst>
              <p:tags r:id="rId41"/>
            </p:custDataLst>
          </p:nvPr>
        </p:nvSpPr>
        <p:spPr bwMode="auto">
          <a:xfrm>
            <a:off x="282416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5A7B40-F61B-447D-8C59-8E5EB0AE9A64}"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2AF27222-8893-E1D1-FBBD-236F1BA2DE0A}"/>
              </a:ext>
            </a:extLst>
          </p:cNvPr>
          <p:cNvSpPr>
            <a:spLocks noGrp="1"/>
          </p:cNvSpPr>
          <p:nvPr>
            <p:custDataLst>
              <p:tags r:id="rId42"/>
            </p:custDataLst>
          </p:nvPr>
        </p:nvSpPr>
        <p:spPr bwMode="gray">
          <a:xfrm>
            <a:off x="3116263" y="31384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D32FE2-5B0E-4B36-9F68-E5529F0BAA51}"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85C37018-CB91-6C9D-7AC6-71BEE66982CD}"/>
              </a:ext>
            </a:extLst>
          </p:cNvPr>
          <p:cNvSpPr>
            <a:spLocks noGrp="1"/>
          </p:cNvSpPr>
          <p:nvPr>
            <p:custDataLst>
              <p:tags r:id="rId43"/>
            </p:custDataLst>
          </p:nvPr>
        </p:nvSpPr>
        <p:spPr bwMode="gray">
          <a:xfrm>
            <a:off x="3081338" y="3411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612B45-88AC-4D7E-8E1B-4941C91DFFD9}"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7D86BC30-4023-22C8-0FFC-B45EFA9C54A3}"/>
              </a:ext>
            </a:extLst>
          </p:cNvPr>
          <p:cNvSpPr>
            <a:spLocks noGrp="1"/>
          </p:cNvSpPr>
          <p:nvPr>
            <p:custDataLst>
              <p:tags r:id="rId44"/>
            </p:custDataLst>
          </p:nvPr>
        </p:nvSpPr>
        <p:spPr bwMode="auto">
          <a:xfrm>
            <a:off x="30924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574E27-AFC4-496F-A877-D56CC04B5FE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3A176766-A62A-044F-823B-B9B26CADDE10}"/>
              </a:ext>
            </a:extLst>
          </p:cNvPr>
          <p:cNvSpPr>
            <a:spLocks noGrp="1"/>
          </p:cNvSpPr>
          <p:nvPr>
            <p:custDataLst>
              <p:tags r:id="rId45"/>
            </p:custDataLst>
          </p:nvPr>
        </p:nvSpPr>
        <p:spPr bwMode="gray">
          <a:xfrm>
            <a:off x="3384550" y="31257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1CC3D-129D-425A-93B0-3AB2B2723269}"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400" name="テキスト プレースホルダ 9">
            <a:extLst>
              <a:ext uri="{FF2B5EF4-FFF2-40B4-BE49-F238E27FC236}">
                <a16:creationId xmlns:a16="http://schemas.microsoft.com/office/drawing/2014/main" id="{27EC8CD7-119F-8BBB-F17C-E857EC52BA11}"/>
              </a:ext>
            </a:extLst>
          </p:cNvPr>
          <p:cNvSpPr>
            <a:spLocks noGrp="1"/>
          </p:cNvSpPr>
          <p:nvPr>
            <p:custDataLst>
              <p:tags r:id="rId46"/>
            </p:custDataLst>
          </p:nvPr>
        </p:nvSpPr>
        <p:spPr bwMode="gray">
          <a:xfrm>
            <a:off x="3349625" y="3398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039112-B173-4F80-BB8B-28D53630E6D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7629AE2B-0BC1-584C-B273-5F3E470E7FC1}"/>
              </a:ext>
            </a:extLst>
          </p:cNvPr>
          <p:cNvSpPr>
            <a:spLocks noGrp="1"/>
          </p:cNvSpPr>
          <p:nvPr>
            <p:custDataLst>
              <p:tags r:id="rId47"/>
            </p:custDataLst>
          </p:nvPr>
        </p:nvSpPr>
        <p:spPr bwMode="auto">
          <a:xfrm>
            <a:off x="336073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93A18-1820-46FB-95BF-8624937506C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A543F244-5295-D1BF-6D2B-390235FBF669}"/>
              </a:ext>
            </a:extLst>
          </p:cNvPr>
          <p:cNvSpPr>
            <a:spLocks noGrp="1"/>
          </p:cNvSpPr>
          <p:nvPr>
            <p:custDataLst>
              <p:tags r:id="rId48"/>
            </p:custDataLst>
          </p:nvPr>
        </p:nvSpPr>
        <p:spPr bwMode="gray">
          <a:xfrm>
            <a:off x="3654425" y="310356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82955E-FA5E-424F-9268-EB0FEFF06569}"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7272CA57-0E27-2DAD-87BF-8BCBFDCC8912}"/>
              </a:ext>
            </a:extLst>
          </p:cNvPr>
          <p:cNvSpPr>
            <a:spLocks noGrp="1"/>
          </p:cNvSpPr>
          <p:nvPr>
            <p:custDataLst>
              <p:tags r:id="rId49"/>
            </p:custDataLst>
          </p:nvPr>
        </p:nvSpPr>
        <p:spPr bwMode="gray">
          <a:xfrm>
            <a:off x="3619500" y="3378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CCBE98-2D74-4E18-9FE3-E46A15EAA6C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E860142E-B9BE-6FAE-A3EF-9BF49BCDDB18}"/>
              </a:ext>
            </a:extLst>
          </p:cNvPr>
          <p:cNvSpPr>
            <a:spLocks noGrp="1"/>
          </p:cNvSpPr>
          <p:nvPr>
            <p:custDataLst>
              <p:tags r:id="rId50"/>
            </p:custDataLst>
          </p:nvPr>
        </p:nvSpPr>
        <p:spPr bwMode="auto">
          <a:xfrm>
            <a:off x="363061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2C8C8E-2F41-4394-ACFB-89D9AC84448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53867776-4169-DB87-FA91-3AA963F09CD9}"/>
              </a:ext>
            </a:extLst>
          </p:cNvPr>
          <p:cNvSpPr>
            <a:spLocks noGrp="1"/>
          </p:cNvSpPr>
          <p:nvPr>
            <p:custDataLst>
              <p:tags r:id="rId51"/>
            </p:custDataLst>
          </p:nvPr>
        </p:nvSpPr>
        <p:spPr bwMode="gray">
          <a:xfrm>
            <a:off x="3922713" y="31146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631C1-2B9E-43B7-A42A-7959B9D8FE4F}"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404" name="テキスト プレースホルダ 9">
            <a:extLst>
              <a:ext uri="{FF2B5EF4-FFF2-40B4-BE49-F238E27FC236}">
                <a16:creationId xmlns:a16="http://schemas.microsoft.com/office/drawing/2014/main" id="{4BEE8170-1824-8371-F03A-16913BE53DE1}"/>
              </a:ext>
            </a:extLst>
          </p:cNvPr>
          <p:cNvSpPr>
            <a:spLocks noGrp="1"/>
          </p:cNvSpPr>
          <p:nvPr>
            <p:custDataLst>
              <p:tags r:id="rId52"/>
            </p:custDataLst>
          </p:nvPr>
        </p:nvSpPr>
        <p:spPr bwMode="gray">
          <a:xfrm>
            <a:off x="3887788" y="3386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275400-8C42-4DF2-AC39-CFB1108CF6B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BDEA320D-FA7F-9DD4-28E3-781A2BE17943}"/>
              </a:ext>
            </a:extLst>
          </p:cNvPr>
          <p:cNvSpPr>
            <a:spLocks noGrp="1"/>
          </p:cNvSpPr>
          <p:nvPr>
            <p:custDataLst>
              <p:tags r:id="rId53"/>
            </p:custDataLst>
          </p:nvPr>
        </p:nvSpPr>
        <p:spPr bwMode="auto">
          <a:xfrm>
            <a:off x="389890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D6D7C5-8358-41C2-B2EF-55FC7CF2B22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DC8637B5-3098-3713-CED3-CEB7F50E2B10}"/>
              </a:ext>
            </a:extLst>
          </p:cNvPr>
          <p:cNvSpPr>
            <a:spLocks noGrp="1"/>
          </p:cNvSpPr>
          <p:nvPr>
            <p:custDataLst>
              <p:tags r:id="rId54"/>
            </p:custDataLst>
          </p:nvPr>
        </p:nvSpPr>
        <p:spPr bwMode="gray">
          <a:xfrm>
            <a:off x="4191000" y="30972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034F7F-8C88-4055-B37F-AFC8489F7726}"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4843D4DE-3CB7-60F4-E923-E03F540E3253}"/>
              </a:ext>
            </a:extLst>
          </p:cNvPr>
          <p:cNvSpPr>
            <a:spLocks noGrp="1"/>
          </p:cNvSpPr>
          <p:nvPr>
            <p:custDataLst>
              <p:tags r:id="rId55"/>
            </p:custDataLst>
          </p:nvPr>
        </p:nvSpPr>
        <p:spPr bwMode="gray">
          <a:xfrm>
            <a:off x="4156075" y="3376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7B819-8190-44C8-818A-8593A682766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53E9CDB6-744E-D0FD-3048-1974A3375898}"/>
              </a:ext>
            </a:extLst>
          </p:cNvPr>
          <p:cNvSpPr>
            <a:spLocks noGrp="1"/>
          </p:cNvSpPr>
          <p:nvPr>
            <p:custDataLst>
              <p:tags r:id="rId56"/>
            </p:custDataLst>
          </p:nvPr>
        </p:nvSpPr>
        <p:spPr bwMode="auto">
          <a:xfrm>
            <a:off x="41671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4C50B0-C704-422C-9AB9-F2056A4E7F8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48E650C6-4B92-B43E-E8FB-F0AAC6FD214E}"/>
              </a:ext>
            </a:extLst>
          </p:cNvPr>
          <p:cNvSpPr>
            <a:spLocks noGrp="1"/>
          </p:cNvSpPr>
          <p:nvPr>
            <p:custDataLst>
              <p:tags r:id="rId57"/>
            </p:custDataLst>
          </p:nvPr>
        </p:nvSpPr>
        <p:spPr bwMode="gray">
          <a:xfrm>
            <a:off x="4460875" y="309562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665BA3-16E7-48C2-BBB9-82AE43489D14}"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7C8AA9BA-EFDD-350D-8540-620EEADCF785}"/>
              </a:ext>
            </a:extLst>
          </p:cNvPr>
          <p:cNvSpPr>
            <a:spLocks noGrp="1"/>
          </p:cNvSpPr>
          <p:nvPr>
            <p:custDataLst>
              <p:tags r:id="rId58"/>
            </p:custDataLst>
          </p:nvPr>
        </p:nvSpPr>
        <p:spPr bwMode="gray">
          <a:xfrm>
            <a:off x="4425950" y="3376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6BA2C-E486-4ADF-A464-5609E2B2CFF7}"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0182BBFB-976C-B496-9C78-E250CA8480B5}"/>
              </a:ext>
            </a:extLst>
          </p:cNvPr>
          <p:cNvSpPr>
            <a:spLocks noGrp="1"/>
          </p:cNvSpPr>
          <p:nvPr>
            <p:custDataLst>
              <p:tags r:id="rId59"/>
            </p:custDataLst>
          </p:nvPr>
        </p:nvSpPr>
        <p:spPr bwMode="auto">
          <a:xfrm>
            <a:off x="443706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DBCD5-118A-4995-9A8B-9E32C8ED2C3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8DFF22EF-E3FA-F3D3-9FFA-D1AC008F2925}"/>
              </a:ext>
            </a:extLst>
          </p:cNvPr>
          <p:cNvSpPr>
            <a:spLocks noGrp="1"/>
          </p:cNvSpPr>
          <p:nvPr>
            <p:custDataLst>
              <p:tags r:id="rId60"/>
            </p:custDataLst>
          </p:nvPr>
        </p:nvSpPr>
        <p:spPr bwMode="gray">
          <a:xfrm>
            <a:off x="4729163" y="30638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370A34-1F48-49A0-A705-1314E6C5BC73}"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E74ED401-3E97-AF3D-286C-2E4F8A8A52AB}"/>
              </a:ext>
            </a:extLst>
          </p:cNvPr>
          <p:cNvSpPr>
            <a:spLocks noGrp="1"/>
          </p:cNvSpPr>
          <p:nvPr>
            <p:custDataLst>
              <p:tags r:id="rId61"/>
            </p:custDataLst>
          </p:nvPr>
        </p:nvSpPr>
        <p:spPr bwMode="gray">
          <a:xfrm>
            <a:off x="4694238" y="3363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97C180-EB23-4856-ABDA-9C40B1DF56CE}"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252551E6-D592-E48C-A70F-B8DDA8771C82}"/>
              </a:ext>
            </a:extLst>
          </p:cNvPr>
          <p:cNvSpPr>
            <a:spLocks noGrp="1"/>
          </p:cNvSpPr>
          <p:nvPr>
            <p:custDataLst>
              <p:tags r:id="rId62"/>
            </p:custDataLst>
          </p:nvPr>
        </p:nvSpPr>
        <p:spPr bwMode="auto">
          <a:xfrm>
            <a:off x="47053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472E5-D61B-42D5-B1C5-84FE49999B80}"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39B57256-A4F6-60C2-C0A7-045282AA54F1}"/>
              </a:ext>
            </a:extLst>
          </p:cNvPr>
          <p:cNvSpPr>
            <a:spLocks noGrp="1"/>
          </p:cNvSpPr>
          <p:nvPr>
            <p:custDataLst>
              <p:tags r:id="rId63"/>
            </p:custDataLst>
          </p:nvPr>
        </p:nvSpPr>
        <p:spPr bwMode="gray">
          <a:xfrm>
            <a:off x="4997450" y="30464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C8762-46F8-4DD7-9356-9BC4A57BA026}"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F92C15F7-0037-040F-378F-6F5E7355A8E9}"/>
              </a:ext>
            </a:extLst>
          </p:cNvPr>
          <p:cNvSpPr>
            <a:spLocks noGrp="1"/>
          </p:cNvSpPr>
          <p:nvPr>
            <p:custDataLst>
              <p:tags r:id="rId64"/>
            </p:custDataLst>
          </p:nvPr>
        </p:nvSpPr>
        <p:spPr bwMode="gray">
          <a:xfrm>
            <a:off x="4962525" y="33575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A4CA48-BDC7-4B0D-A68B-CA202DB05EFB}"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CDC6B242-86ED-76A3-8D81-C6A61CE5D038}"/>
              </a:ext>
            </a:extLst>
          </p:cNvPr>
          <p:cNvSpPr>
            <a:spLocks noGrp="1"/>
          </p:cNvSpPr>
          <p:nvPr>
            <p:custDataLst>
              <p:tags r:id="rId65"/>
            </p:custDataLst>
          </p:nvPr>
        </p:nvSpPr>
        <p:spPr bwMode="auto">
          <a:xfrm>
            <a:off x="497363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6304EB-57D8-4EC0-A9C7-4907B99E7B0D}"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783BA9CA-5DA4-FBE2-1936-2884C3726A06}"/>
              </a:ext>
            </a:extLst>
          </p:cNvPr>
          <p:cNvSpPr>
            <a:spLocks noGrp="1"/>
          </p:cNvSpPr>
          <p:nvPr>
            <p:custDataLst>
              <p:tags r:id="rId66"/>
            </p:custDataLst>
          </p:nvPr>
        </p:nvSpPr>
        <p:spPr bwMode="gray">
          <a:xfrm>
            <a:off x="5265738" y="30384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3C855-BD51-4504-80C0-2B23DA903186}"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F0FD2273-93C2-2879-B2A5-24B8EC172281}"/>
              </a:ext>
            </a:extLst>
          </p:cNvPr>
          <p:cNvSpPr>
            <a:spLocks noGrp="1"/>
          </p:cNvSpPr>
          <p:nvPr>
            <p:custDataLst>
              <p:tags r:id="rId67"/>
            </p:custDataLst>
          </p:nvPr>
        </p:nvSpPr>
        <p:spPr bwMode="gray">
          <a:xfrm>
            <a:off x="5230813" y="3352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EE1DC5-82BA-467F-B229-1784FB901092}"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0085CFA9-C653-656B-A1A5-03DC12B7FDC6}"/>
              </a:ext>
            </a:extLst>
          </p:cNvPr>
          <p:cNvSpPr>
            <a:spLocks noGrp="1"/>
          </p:cNvSpPr>
          <p:nvPr>
            <p:custDataLst>
              <p:tags r:id="rId68"/>
            </p:custDataLst>
          </p:nvPr>
        </p:nvSpPr>
        <p:spPr bwMode="auto">
          <a:xfrm>
            <a:off x="524192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A7B865-2346-41F5-89F4-A724CA6F9F72}"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DDCE9B21-E124-EEE8-6161-689E274A7D6F}"/>
              </a:ext>
            </a:extLst>
          </p:cNvPr>
          <p:cNvSpPr>
            <a:spLocks noGrp="1"/>
          </p:cNvSpPr>
          <p:nvPr>
            <p:custDataLst>
              <p:tags r:id="rId69"/>
            </p:custDataLst>
          </p:nvPr>
        </p:nvSpPr>
        <p:spPr bwMode="gray">
          <a:xfrm>
            <a:off x="5535613" y="299561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9D52B7-189A-4DC9-892B-76D45609A42E}"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6ACCA926-D1E1-E448-5F29-8191BAA98EEF}"/>
              </a:ext>
            </a:extLst>
          </p:cNvPr>
          <p:cNvSpPr>
            <a:spLocks noGrp="1"/>
          </p:cNvSpPr>
          <p:nvPr>
            <p:custDataLst>
              <p:tags r:id="rId70"/>
            </p:custDataLst>
          </p:nvPr>
        </p:nvSpPr>
        <p:spPr bwMode="gray">
          <a:xfrm>
            <a:off x="5500688" y="3333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106016-1D14-498A-877D-3A2744A4B329}"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330" name="テキスト プレースホルダ 9">
            <a:extLst>
              <a:ext uri="{FF2B5EF4-FFF2-40B4-BE49-F238E27FC236}">
                <a16:creationId xmlns:a16="http://schemas.microsoft.com/office/drawing/2014/main" id="{6951655D-2907-23E9-1BB0-47B451D98537}"/>
              </a:ext>
            </a:extLst>
          </p:cNvPr>
          <p:cNvSpPr>
            <a:spLocks noGrp="1"/>
          </p:cNvSpPr>
          <p:nvPr>
            <p:custDataLst>
              <p:tags r:id="rId71"/>
            </p:custDataLst>
          </p:nvPr>
        </p:nvSpPr>
        <p:spPr bwMode="auto">
          <a:xfrm>
            <a:off x="551180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B2B89C-7FE1-4285-BC46-1D349BA3FE03}"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C65D2407-8643-188B-2D62-765C36782B76}"/>
              </a:ext>
            </a:extLst>
          </p:cNvPr>
          <p:cNvSpPr>
            <a:spLocks noGrp="1"/>
          </p:cNvSpPr>
          <p:nvPr>
            <p:custDataLst>
              <p:tags r:id="rId72"/>
            </p:custDataLst>
          </p:nvPr>
        </p:nvSpPr>
        <p:spPr bwMode="gray">
          <a:xfrm>
            <a:off x="5803900" y="29686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0A7AF6-FB1C-4C78-A201-C647566F9408}"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1D730689-3D5E-1EA9-BD14-2CADD0AA8A82}"/>
              </a:ext>
            </a:extLst>
          </p:cNvPr>
          <p:cNvSpPr>
            <a:spLocks noGrp="1"/>
          </p:cNvSpPr>
          <p:nvPr>
            <p:custDataLst>
              <p:tags r:id="rId73"/>
            </p:custDataLst>
          </p:nvPr>
        </p:nvSpPr>
        <p:spPr bwMode="gray">
          <a:xfrm>
            <a:off x="5768975" y="3322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222CB9-B621-4601-B2AC-3E8DE1017BAB}"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31" name="テキスト プレースホルダ 9">
            <a:extLst>
              <a:ext uri="{FF2B5EF4-FFF2-40B4-BE49-F238E27FC236}">
                <a16:creationId xmlns:a16="http://schemas.microsoft.com/office/drawing/2014/main" id="{1F66F4E9-9BD8-85FA-0FF1-F924CA525D09}"/>
              </a:ext>
            </a:extLst>
          </p:cNvPr>
          <p:cNvSpPr>
            <a:spLocks noGrp="1"/>
          </p:cNvSpPr>
          <p:nvPr>
            <p:custDataLst>
              <p:tags r:id="rId74"/>
            </p:custDataLst>
          </p:nvPr>
        </p:nvSpPr>
        <p:spPr bwMode="auto">
          <a:xfrm>
            <a:off x="57800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2D148E-4F80-45A1-90B0-6F76ADF376B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16ADBA9E-539F-1D0F-72CD-3403CCC8D941}"/>
              </a:ext>
            </a:extLst>
          </p:cNvPr>
          <p:cNvSpPr>
            <a:spLocks noGrp="1"/>
          </p:cNvSpPr>
          <p:nvPr>
            <p:custDataLst>
              <p:tags r:id="rId75"/>
            </p:custDataLst>
          </p:nvPr>
        </p:nvSpPr>
        <p:spPr bwMode="gray">
          <a:xfrm>
            <a:off x="6072188" y="29606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0E0FD-47EA-4EC9-B964-B33BC8B2F442}"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FF65FBCF-87FF-7886-EC27-C4575E5D6278}"/>
              </a:ext>
            </a:extLst>
          </p:cNvPr>
          <p:cNvSpPr>
            <a:spLocks noGrp="1"/>
          </p:cNvSpPr>
          <p:nvPr>
            <p:custDataLst>
              <p:tags r:id="rId76"/>
            </p:custDataLst>
          </p:nvPr>
        </p:nvSpPr>
        <p:spPr bwMode="gray">
          <a:xfrm>
            <a:off x="6037263" y="3319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B9634-DE8F-4605-92D2-51046694FF01}"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32" name="テキスト プレースホルダ 9">
            <a:extLst>
              <a:ext uri="{FF2B5EF4-FFF2-40B4-BE49-F238E27FC236}">
                <a16:creationId xmlns:a16="http://schemas.microsoft.com/office/drawing/2014/main" id="{122E82F0-57B4-5791-AC5F-C7CC291BBB59}"/>
              </a:ext>
            </a:extLst>
          </p:cNvPr>
          <p:cNvSpPr>
            <a:spLocks noGrp="1"/>
          </p:cNvSpPr>
          <p:nvPr>
            <p:custDataLst>
              <p:tags r:id="rId77"/>
            </p:custDataLst>
          </p:nvPr>
        </p:nvSpPr>
        <p:spPr bwMode="auto">
          <a:xfrm>
            <a:off x="604837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D7BB9-BE96-464B-9121-4F4089CFF5F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39D94BCC-24A8-6339-FA50-F8AEBCB6A3C8}"/>
              </a:ext>
            </a:extLst>
          </p:cNvPr>
          <p:cNvSpPr>
            <a:spLocks noGrp="1"/>
          </p:cNvSpPr>
          <p:nvPr>
            <p:custDataLst>
              <p:tags r:id="rId78"/>
            </p:custDataLst>
          </p:nvPr>
        </p:nvSpPr>
        <p:spPr bwMode="gray">
          <a:xfrm>
            <a:off x="6342063" y="29178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E504C6-7126-40DF-BC8F-3D671E758DB7}"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AEB44CEF-738E-8E84-4DA6-BA491BE27488}"/>
              </a:ext>
            </a:extLst>
          </p:cNvPr>
          <p:cNvSpPr>
            <a:spLocks noGrp="1"/>
          </p:cNvSpPr>
          <p:nvPr>
            <p:custDataLst>
              <p:tags r:id="rId79"/>
            </p:custDataLst>
          </p:nvPr>
        </p:nvSpPr>
        <p:spPr bwMode="gray">
          <a:xfrm>
            <a:off x="6307138" y="3300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07BA9F-90FD-4DC6-94E1-7BA1A357742A}"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CCCA8131-B32F-2F80-32D7-7BF16A5540DB}"/>
              </a:ext>
            </a:extLst>
          </p:cNvPr>
          <p:cNvSpPr>
            <a:spLocks noGrp="1"/>
          </p:cNvSpPr>
          <p:nvPr>
            <p:custDataLst>
              <p:tags r:id="rId80"/>
            </p:custDataLst>
          </p:nvPr>
        </p:nvSpPr>
        <p:spPr bwMode="auto">
          <a:xfrm>
            <a:off x="6318250"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5818E-6823-4259-873E-7D5C116E01B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9B93010F-5F7B-A53B-300D-5A89980EB043}"/>
              </a:ext>
            </a:extLst>
          </p:cNvPr>
          <p:cNvSpPr>
            <a:spLocks noGrp="1"/>
          </p:cNvSpPr>
          <p:nvPr>
            <p:custDataLst>
              <p:tags r:id="rId81"/>
            </p:custDataLst>
          </p:nvPr>
        </p:nvSpPr>
        <p:spPr bwMode="gray">
          <a:xfrm>
            <a:off x="6610350" y="28590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27DA3F-B595-43E4-9506-C75569957F09}"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D8282718-0B4B-A127-D6F9-1DC561D03C75}"/>
              </a:ext>
            </a:extLst>
          </p:cNvPr>
          <p:cNvSpPr>
            <a:spLocks noGrp="1"/>
          </p:cNvSpPr>
          <p:nvPr>
            <p:custDataLst>
              <p:tags r:id="rId82"/>
            </p:custDataLst>
          </p:nvPr>
        </p:nvSpPr>
        <p:spPr bwMode="gray">
          <a:xfrm>
            <a:off x="6575425" y="3271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74011D-1069-4A68-97F3-6DEE1749A47D}"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89B5562E-FF05-9458-1A4C-0635498056C8}"/>
              </a:ext>
            </a:extLst>
          </p:cNvPr>
          <p:cNvSpPr>
            <a:spLocks noGrp="1"/>
          </p:cNvSpPr>
          <p:nvPr>
            <p:custDataLst>
              <p:tags r:id="rId83"/>
            </p:custDataLst>
          </p:nvPr>
        </p:nvSpPr>
        <p:spPr bwMode="auto">
          <a:xfrm>
            <a:off x="658653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E79CD3-A14E-456F-BA1E-7A15D752E79C}"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8B11C86F-A7DC-BB3C-08A3-F6FD627A5504}"/>
              </a:ext>
            </a:extLst>
          </p:cNvPr>
          <p:cNvSpPr>
            <a:spLocks noGrp="1"/>
          </p:cNvSpPr>
          <p:nvPr>
            <p:custDataLst>
              <p:tags r:id="rId84"/>
            </p:custDataLst>
          </p:nvPr>
        </p:nvSpPr>
        <p:spPr bwMode="gray">
          <a:xfrm>
            <a:off x="6843713" y="2784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FE961-66EC-4D61-805A-C118EA94E26A}"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95CF7BEE-ED4F-EB29-F7E1-E634E40C87E5}"/>
              </a:ext>
            </a:extLst>
          </p:cNvPr>
          <p:cNvSpPr>
            <a:spLocks noGrp="1"/>
          </p:cNvSpPr>
          <p:nvPr>
            <p:custDataLst>
              <p:tags r:id="rId85"/>
            </p:custDataLst>
          </p:nvPr>
        </p:nvSpPr>
        <p:spPr bwMode="gray">
          <a:xfrm>
            <a:off x="6843713" y="3240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403F2-5980-4F20-B520-65A82F9C227C}"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A3719C5B-98E6-A8D5-ED70-D34CAEAC5771}"/>
              </a:ext>
            </a:extLst>
          </p:cNvPr>
          <p:cNvSpPr>
            <a:spLocks noGrp="1"/>
          </p:cNvSpPr>
          <p:nvPr>
            <p:custDataLst>
              <p:tags r:id="rId86"/>
            </p:custDataLst>
          </p:nvPr>
        </p:nvSpPr>
        <p:spPr bwMode="auto">
          <a:xfrm>
            <a:off x="6854825"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815219-CE8C-45EC-9376-CA8DC23CF17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B9AAE36E-2EA4-8736-B410-99AD92AF9BB1}"/>
              </a:ext>
            </a:extLst>
          </p:cNvPr>
          <p:cNvSpPr>
            <a:spLocks noGrp="1"/>
          </p:cNvSpPr>
          <p:nvPr>
            <p:custDataLst>
              <p:tags r:id="rId87"/>
            </p:custDataLst>
          </p:nvPr>
        </p:nvSpPr>
        <p:spPr bwMode="gray">
          <a:xfrm>
            <a:off x="7112000" y="2914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60331F-F5DB-43FC-A40D-4943F3923F4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EC1B2895-2F25-F5DC-F28C-DA6D62D02752}"/>
              </a:ext>
            </a:extLst>
          </p:cNvPr>
          <p:cNvSpPr>
            <a:spLocks noGrp="1"/>
          </p:cNvSpPr>
          <p:nvPr>
            <p:custDataLst>
              <p:tags r:id="rId88"/>
            </p:custDataLst>
          </p:nvPr>
        </p:nvSpPr>
        <p:spPr bwMode="gray">
          <a:xfrm>
            <a:off x="7112000" y="33051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64591-4E81-4EA0-A902-9B22A2443DEE}"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E762BE0A-40BC-E178-414A-548658D0428D}"/>
              </a:ext>
            </a:extLst>
          </p:cNvPr>
          <p:cNvSpPr>
            <a:spLocks noGrp="1"/>
          </p:cNvSpPr>
          <p:nvPr>
            <p:custDataLst>
              <p:tags r:id="rId89"/>
            </p:custDataLst>
          </p:nvPr>
        </p:nvSpPr>
        <p:spPr bwMode="auto">
          <a:xfrm>
            <a:off x="7123113"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9ECF89-58C8-4370-AF99-F5CBDC91942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1C94CF1B-FC68-3727-8BD8-FBA42623612A}"/>
              </a:ext>
            </a:extLst>
          </p:cNvPr>
          <p:cNvSpPr>
            <a:spLocks noGrp="1"/>
          </p:cNvSpPr>
          <p:nvPr>
            <p:custDataLst>
              <p:tags r:id="rId90"/>
            </p:custDataLst>
          </p:nvPr>
        </p:nvSpPr>
        <p:spPr bwMode="gray">
          <a:xfrm>
            <a:off x="7381875" y="2765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ED8615-8C9C-46A0-835C-82424CB4A02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943C9039-5AED-ACAF-EDD6-DAF373977BAC}"/>
              </a:ext>
            </a:extLst>
          </p:cNvPr>
          <p:cNvSpPr>
            <a:spLocks noGrp="1"/>
          </p:cNvSpPr>
          <p:nvPr>
            <p:custDataLst>
              <p:tags r:id="rId91"/>
            </p:custDataLst>
          </p:nvPr>
        </p:nvSpPr>
        <p:spPr bwMode="gray">
          <a:xfrm>
            <a:off x="7381875" y="3238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AC8A63-3850-412B-B6C2-16C9130D3953}"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38" name="テキスト プレースホルダ 9">
            <a:extLst>
              <a:ext uri="{FF2B5EF4-FFF2-40B4-BE49-F238E27FC236}">
                <a16:creationId xmlns:a16="http://schemas.microsoft.com/office/drawing/2014/main" id="{40D9DFB1-B8FF-579E-B473-1EBF50205364}"/>
              </a:ext>
            </a:extLst>
          </p:cNvPr>
          <p:cNvSpPr>
            <a:spLocks noGrp="1"/>
          </p:cNvSpPr>
          <p:nvPr>
            <p:custDataLst>
              <p:tags r:id="rId92"/>
            </p:custDataLst>
          </p:nvPr>
        </p:nvSpPr>
        <p:spPr bwMode="auto">
          <a:xfrm>
            <a:off x="7392988" y="3760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C6FD80-A5EE-4798-A206-B3316A56F20B}"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C22CC202-4646-A197-55D3-21F36E2F6C14}"/>
              </a:ext>
            </a:extLst>
          </p:cNvPr>
          <p:cNvSpPr>
            <a:spLocks noGrp="1"/>
          </p:cNvSpPr>
          <p:nvPr>
            <p:custDataLst>
              <p:tags r:id="rId93"/>
            </p:custDataLst>
          </p:nvPr>
        </p:nvSpPr>
        <p:spPr bwMode="gray">
          <a:xfrm>
            <a:off x="1235075" y="33274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C9391A-E89F-4CCF-BE66-339ECB38D58D}"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3AE24CC7-391A-3665-7C30-D77745A1B84C}"/>
              </a:ext>
            </a:extLst>
          </p:cNvPr>
          <p:cNvSpPr>
            <a:spLocks noGrp="1"/>
          </p:cNvSpPr>
          <p:nvPr>
            <p:custDataLst>
              <p:tags r:id="rId94"/>
            </p:custDataLst>
          </p:nvPr>
        </p:nvSpPr>
        <p:spPr bwMode="gray">
          <a:xfrm>
            <a:off x="1468438" y="3160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12364A-A55A-4D47-94FF-BB3D1D10EB0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3B2D7DB0-2F55-093A-4EBA-4A5C0D169969}"/>
              </a:ext>
            </a:extLst>
          </p:cNvPr>
          <p:cNvSpPr>
            <a:spLocks noGrp="1"/>
          </p:cNvSpPr>
          <p:nvPr>
            <p:custDataLst>
              <p:tags r:id="rId95"/>
            </p:custDataLst>
          </p:nvPr>
        </p:nvSpPr>
        <p:spPr bwMode="gray">
          <a:xfrm>
            <a:off x="1738313" y="3125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2FA24F-43BB-47C6-AA64-9BD411CF052C}"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6BBC44AC-FAD1-E98F-F801-06118CCDC7FC}"/>
              </a:ext>
            </a:extLst>
          </p:cNvPr>
          <p:cNvSpPr>
            <a:spLocks noGrp="1"/>
          </p:cNvSpPr>
          <p:nvPr>
            <p:custDataLst>
              <p:tags r:id="rId96"/>
            </p:custDataLst>
          </p:nvPr>
        </p:nvSpPr>
        <p:spPr bwMode="gray">
          <a:xfrm>
            <a:off x="2006600" y="3108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C1B7E-5938-4589-B1CF-28A81943D74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2D5D5411-8FF5-7A9C-E768-5E70428DDCE7}"/>
              </a:ext>
            </a:extLst>
          </p:cNvPr>
          <p:cNvSpPr>
            <a:spLocks noGrp="1"/>
          </p:cNvSpPr>
          <p:nvPr>
            <p:custDataLst>
              <p:tags r:id="rId97"/>
            </p:custDataLst>
          </p:nvPr>
        </p:nvSpPr>
        <p:spPr bwMode="gray">
          <a:xfrm>
            <a:off x="2274888" y="3079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91B691-131C-407E-BF28-586B5CF6123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FDF51CA4-F301-482C-529A-FCF61258C211}"/>
              </a:ext>
            </a:extLst>
          </p:cNvPr>
          <p:cNvSpPr>
            <a:spLocks noGrp="1"/>
          </p:cNvSpPr>
          <p:nvPr>
            <p:custDataLst>
              <p:tags r:id="rId98"/>
            </p:custDataLst>
          </p:nvPr>
        </p:nvSpPr>
        <p:spPr bwMode="gray">
          <a:xfrm>
            <a:off x="2543175" y="3043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77F0E0-CA39-4DBD-952A-D9BE144B9D2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737B05A1-1CA1-8E96-3741-C3415A4A1F79}"/>
              </a:ext>
            </a:extLst>
          </p:cNvPr>
          <p:cNvSpPr>
            <a:spLocks noGrp="1"/>
          </p:cNvSpPr>
          <p:nvPr>
            <p:custDataLst>
              <p:tags r:id="rId99"/>
            </p:custDataLst>
          </p:nvPr>
        </p:nvSpPr>
        <p:spPr bwMode="gray">
          <a:xfrm>
            <a:off x="2813050" y="2987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C55F3F-85CE-4D50-9F17-CB779DB305DA}"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6F29D3BA-0B21-33A8-6FD5-8EA68367E0B4}"/>
              </a:ext>
            </a:extLst>
          </p:cNvPr>
          <p:cNvSpPr>
            <a:spLocks noGrp="1"/>
          </p:cNvSpPr>
          <p:nvPr>
            <p:custDataLst>
              <p:tags r:id="rId100"/>
            </p:custDataLst>
          </p:nvPr>
        </p:nvSpPr>
        <p:spPr bwMode="gray">
          <a:xfrm>
            <a:off x="3081338" y="2951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CE7F5B-FD2E-42D5-89E8-2BBFD1A1BD06}"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26BF9566-838A-C879-AE32-E41CF1D9DEA3}"/>
              </a:ext>
            </a:extLst>
          </p:cNvPr>
          <p:cNvSpPr>
            <a:spLocks noGrp="1"/>
          </p:cNvSpPr>
          <p:nvPr>
            <p:custDataLst>
              <p:tags r:id="rId101"/>
            </p:custDataLst>
          </p:nvPr>
        </p:nvSpPr>
        <p:spPr bwMode="gray">
          <a:xfrm>
            <a:off x="3349625" y="2949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19D60-1772-4C8F-B0BB-C2298152CDED}"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2141C2C4-A240-203A-1857-9ABC30B1A631}"/>
              </a:ext>
            </a:extLst>
          </p:cNvPr>
          <p:cNvSpPr>
            <a:spLocks noGrp="1"/>
          </p:cNvSpPr>
          <p:nvPr>
            <p:custDataLst>
              <p:tags r:id="rId102"/>
            </p:custDataLst>
          </p:nvPr>
        </p:nvSpPr>
        <p:spPr bwMode="gray">
          <a:xfrm>
            <a:off x="3619500" y="29479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759795-15B8-49DE-AE5D-C07929AB865B}"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BD220127-AA65-25D2-3F9C-464D7DBE0C63}"/>
              </a:ext>
            </a:extLst>
          </p:cNvPr>
          <p:cNvSpPr>
            <a:spLocks noGrp="1"/>
          </p:cNvSpPr>
          <p:nvPr>
            <p:custDataLst>
              <p:tags r:id="rId103"/>
            </p:custDataLst>
          </p:nvPr>
        </p:nvSpPr>
        <p:spPr bwMode="gray">
          <a:xfrm>
            <a:off x="3887788" y="2952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CDB2CB-59E9-4449-93CD-942234EFD3DE}"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D287EB9A-02E5-6815-0B0C-FED45F8CCB77}"/>
              </a:ext>
            </a:extLst>
          </p:cNvPr>
          <p:cNvSpPr>
            <a:spLocks noGrp="1"/>
          </p:cNvSpPr>
          <p:nvPr>
            <p:custDataLst>
              <p:tags r:id="rId104"/>
            </p:custDataLst>
          </p:nvPr>
        </p:nvSpPr>
        <p:spPr bwMode="gray">
          <a:xfrm>
            <a:off x="4156075" y="2936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0E45BE-ED6A-4B22-BE96-2B8CE9224474}"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1F1276B0-7972-9722-590C-742D6C4DCDAE}"/>
              </a:ext>
            </a:extLst>
          </p:cNvPr>
          <p:cNvSpPr>
            <a:spLocks noGrp="1"/>
          </p:cNvSpPr>
          <p:nvPr>
            <p:custDataLst>
              <p:tags r:id="rId105"/>
            </p:custDataLst>
          </p:nvPr>
        </p:nvSpPr>
        <p:spPr bwMode="gray">
          <a:xfrm>
            <a:off x="1200150" y="3160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4FE36-6B96-46FE-B5E7-FF4CA0A728C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D644013E-270B-E262-CA7D-6CCA19519838}"/>
              </a:ext>
            </a:extLst>
          </p:cNvPr>
          <p:cNvSpPr>
            <a:spLocks noGrp="1"/>
          </p:cNvSpPr>
          <p:nvPr>
            <p:custDataLst>
              <p:tags r:id="rId106"/>
            </p:custDataLst>
          </p:nvPr>
        </p:nvSpPr>
        <p:spPr bwMode="gray">
          <a:xfrm>
            <a:off x="4694238" y="28987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C481C-4F7D-4288-A4A6-E8A9393B99EE}"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4F12EE1A-EF50-2309-CA28-500D94C7F959}"/>
              </a:ext>
            </a:extLst>
          </p:cNvPr>
          <p:cNvSpPr>
            <a:spLocks noGrp="1"/>
          </p:cNvSpPr>
          <p:nvPr>
            <p:custDataLst>
              <p:tags r:id="rId107"/>
            </p:custDataLst>
          </p:nvPr>
        </p:nvSpPr>
        <p:spPr bwMode="gray">
          <a:xfrm>
            <a:off x="4962525" y="2874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04427E-BB02-4A28-B8EC-1DC326CAD5DB}"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2A6BC82A-8785-7FFA-FA74-F69ED0C4F5ED}"/>
              </a:ext>
            </a:extLst>
          </p:cNvPr>
          <p:cNvSpPr>
            <a:spLocks noGrp="1"/>
          </p:cNvSpPr>
          <p:nvPr>
            <p:custDataLst>
              <p:tags r:id="rId108"/>
            </p:custDataLst>
          </p:nvPr>
        </p:nvSpPr>
        <p:spPr bwMode="gray">
          <a:xfrm>
            <a:off x="5230813" y="2868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B9907-8A54-43D7-8A5D-E3F92C8B6BFF}" type="datetime'''''''''''3''''''''''''''''''2'''">
              <a:rPr lang="ja-JP" altLang="en-US" sz="1000" smtClean="0">
                <a:effectLst/>
                <a:sym typeface="+mn-lt"/>
              </a:rPr>
              <a:pPr marL="0" lvl="0" indent="0" algn="ctr">
                <a:spcBef>
                  <a:spcPct val="0"/>
                </a:spcBef>
                <a:buNone/>
              </a:pPr>
              <a:t>32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3E408946-DF43-6E1C-4BFD-20FD38B27AD8}"/>
              </a:ext>
            </a:extLst>
          </p:cNvPr>
          <p:cNvSpPr>
            <a:spLocks noGrp="1"/>
          </p:cNvSpPr>
          <p:nvPr>
            <p:custDataLst>
              <p:tags r:id="rId109"/>
            </p:custDataLst>
          </p:nvPr>
        </p:nvSpPr>
        <p:spPr bwMode="gray">
          <a:xfrm>
            <a:off x="5500688" y="2822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57AC6E-857C-45F5-8BC3-2852718A0124}"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429F18B7-950C-8FEE-6229-9900BF592E41}"/>
              </a:ext>
            </a:extLst>
          </p:cNvPr>
          <p:cNvSpPr>
            <a:spLocks noGrp="1"/>
          </p:cNvSpPr>
          <p:nvPr>
            <p:custDataLst>
              <p:tags r:id="rId110"/>
            </p:custDataLst>
          </p:nvPr>
        </p:nvSpPr>
        <p:spPr bwMode="gray">
          <a:xfrm>
            <a:off x="5768975" y="2789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AE6C0F-E376-4217-B820-64EC195349D2}"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011049E0-1E72-0CD1-15FB-6D12F52DA4B0}"/>
              </a:ext>
            </a:extLst>
          </p:cNvPr>
          <p:cNvSpPr>
            <a:spLocks noGrp="1"/>
          </p:cNvSpPr>
          <p:nvPr>
            <p:custDataLst>
              <p:tags r:id="rId111"/>
            </p:custDataLst>
          </p:nvPr>
        </p:nvSpPr>
        <p:spPr bwMode="gray">
          <a:xfrm>
            <a:off x="6037263" y="2778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47D06C-D726-4FCA-828E-28E75FCA9583}"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75C48628-4812-9C5D-62B9-3028D1BD6288}"/>
              </a:ext>
            </a:extLst>
          </p:cNvPr>
          <p:cNvSpPr>
            <a:spLocks noGrp="1"/>
          </p:cNvSpPr>
          <p:nvPr>
            <p:custDataLst>
              <p:tags r:id="rId112"/>
            </p:custDataLst>
          </p:nvPr>
        </p:nvSpPr>
        <p:spPr bwMode="gray">
          <a:xfrm>
            <a:off x="6307138" y="2730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7F80B6-EFB1-49F8-91AA-1920D97D2DA0}"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E4F4E09E-297E-5EA5-DD3B-573A295903BE}"/>
              </a:ext>
            </a:extLst>
          </p:cNvPr>
          <p:cNvSpPr>
            <a:spLocks noGrp="1"/>
          </p:cNvSpPr>
          <p:nvPr>
            <p:custDataLst>
              <p:tags r:id="rId113"/>
            </p:custDataLst>
          </p:nvPr>
        </p:nvSpPr>
        <p:spPr bwMode="gray">
          <a:xfrm>
            <a:off x="6575425" y="26701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42C2AD-FE93-4486-BA82-8FD1AAD5047C}" type="datetime'''''''''''''''''''''''''''''''''''4''''''''2'''''''''''''''''">
              <a:rPr lang="ja-JP" altLang="en-US" sz="1000" smtClean="0">
                <a:effectLst/>
                <a:sym typeface="+mn-lt"/>
              </a:rPr>
              <a:pPr marL="0" lvl="0" indent="0" algn="ctr">
                <a:spcBef>
                  <a:spcPct val="0"/>
                </a:spcBef>
                <a:buNone/>
              </a:pPr>
              <a:t>42</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449B0137-73E4-D67E-A92A-1B6EE94CE9CC}"/>
              </a:ext>
            </a:extLst>
          </p:cNvPr>
          <p:cNvSpPr>
            <a:spLocks noGrp="1"/>
          </p:cNvSpPr>
          <p:nvPr>
            <p:custDataLst>
              <p:tags r:id="rId114"/>
            </p:custDataLst>
          </p:nvPr>
        </p:nvSpPr>
        <p:spPr bwMode="gray">
          <a:xfrm>
            <a:off x="6843713" y="2586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07BC6E-3ED2-4A84-B788-780338B08965}"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7B54017A-EC2F-BEA6-0CBD-F2763DD0D06B}"/>
              </a:ext>
            </a:extLst>
          </p:cNvPr>
          <p:cNvSpPr>
            <a:spLocks noGrp="1"/>
          </p:cNvSpPr>
          <p:nvPr>
            <p:custDataLst>
              <p:tags r:id="rId115"/>
            </p:custDataLst>
          </p:nvPr>
        </p:nvSpPr>
        <p:spPr bwMode="gray">
          <a:xfrm>
            <a:off x="7112000" y="2716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72E084-C4BF-4D66-848C-DDE691BFA331}"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BED0B132-B64B-07E5-E986-FFB8013754FD}"/>
              </a:ext>
            </a:extLst>
          </p:cNvPr>
          <p:cNvSpPr>
            <a:spLocks noGrp="1"/>
          </p:cNvSpPr>
          <p:nvPr>
            <p:custDataLst>
              <p:tags r:id="rId116"/>
            </p:custDataLst>
          </p:nvPr>
        </p:nvSpPr>
        <p:spPr bwMode="gray">
          <a:xfrm>
            <a:off x="7381875" y="2549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466CE9-BC8A-490E-8592-25C7CC359D8E}"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C8EFDA58-C3CA-D389-2487-E0A0A4E33962}"/>
              </a:ext>
            </a:extLst>
          </p:cNvPr>
          <p:cNvSpPr>
            <a:spLocks noGrp="1"/>
          </p:cNvSpPr>
          <p:nvPr>
            <p:custDataLst>
              <p:tags r:id="rId117"/>
            </p:custDataLst>
          </p:nvPr>
        </p:nvSpPr>
        <p:spPr bwMode="gray">
          <a:xfrm>
            <a:off x="4425950" y="2935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DAA52-F59A-4316-8578-FF1C9C90F4B6}"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graphicFrame>
        <p:nvGraphicFramePr>
          <p:cNvPr id="313" name="Chart 312">
            <a:extLst>
              <a:ext uri="{FF2B5EF4-FFF2-40B4-BE49-F238E27FC236}">
                <a16:creationId xmlns:a16="http://schemas.microsoft.com/office/drawing/2014/main" id="{3268FD97-7D44-4921-D4E3-A578016D8B45}"/>
              </a:ext>
            </a:extLst>
          </p:cNvPr>
          <p:cNvGraphicFramePr/>
          <p:nvPr>
            <p:custDataLst>
              <p:tags r:id="rId118"/>
            </p:custDataLst>
            <p:extLst>
              <p:ext uri="{D42A27DB-BD31-4B8C-83A1-F6EECF244321}">
                <p14:modId xmlns:p14="http://schemas.microsoft.com/office/powerpoint/2010/main" val="1702906372"/>
              </p:ext>
            </p:extLst>
          </p:nvPr>
        </p:nvGraphicFramePr>
        <p:xfrm>
          <a:off x="712788" y="4333875"/>
          <a:ext cx="7202487" cy="1747838"/>
        </p:xfrm>
        <a:graphic>
          <a:graphicData uri="http://schemas.openxmlformats.org/drawingml/2006/chart">
            <c:chart xmlns:c="http://schemas.openxmlformats.org/drawingml/2006/chart" xmlns:r="http://schemas.openxmlformats.org/officeDocument/2006/relationships" r:id="rId209"/>
          </a:graphicData>
        </a:graphic>
      </p:graphicFrame>
      <p:cxnSp>
        <p:nvCxnSpPr>
          <p:cNvPr id="311" name="Straight Connector 310">
            <a:extLst>
              <a:ext uri="{FF2B5EF4-FFF2-40B4-BE49-F238E27FC236}">
                <a16:creationId xmlns:a16="http://schemas.microsoft.com/office/drawing/2014/main" id="{BE7E6BE6-4543-BA0E-8FA4-82959A11D350}"/>
              </a:ext>
            </a:extLst>
          </p:cNvPr>
          <p:cNvCxnSpPr/>
          <p:nvPr>
            <p:custDataLst>
              <p:tags r:id="rId119"/>
            </p:custDataLst>
          </p:nvPr>
        </p:nvCxnSpPr>
        <p:spPr bwMode="auto">
          <a:xfrm>
            <a:off x="1571625" y="55086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8B20BAFB-FF91-6C43-2A06-A08E9F3E93A6}"/>
              </a:ext>
            </a:extLst>
          </p:cNvPr>
          <p:cNvCxnSpPr/>
          <p:nvPr>
            <p:custDataLst>
              <p:tags r:id="rId120"/>
            </p:custDataLst>
          </p:nvPr>
        </p:nvCxnSpPr>
        <p:spPr bwMode="auto">
          <a:xfrm>
            <a:off x="1849438" y="543877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2" name="テキスト プレースホルダ 9">
            <a:extLst>
              <a:ext uri="{FF2B5EF4-FFF2-40B4-BE49-F238E27FC236}">
                <a16:creationId xmlns:a16="http://schemas.microsoft.com/office/drawing/2014/main" id="{81F9B07C-72F6-D823-4533-333AFD8DC483}"/>
              </a:ext>
            </a:extLst>
          </p:cNvPr>
          <p:cNvSpPr>
            <a:spLocks noGrp="1"/>
          </p:cNvSpPr>
          <p:nvPr>
            <p:custDataLst>
              <p:tags r:id="rId121"/>
            </p:custDataLst>
          </p:nvPr>
        </p:nvSpPr>
        <p:spPr bwMode="auto">
          <a:xfrm>
            <a:off x="205105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ADBB4-A47E-4DDF-8646-5AB7B0F9414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61D05083-D8C3-917B-E464-39EB418EC4F4}"/>
              </a:ext>
            </a:extLst>
          </p:cNvPr>
          <p:cNvSpPr>
            <a:spLocks noGrp="1"/>
          </p:cNvSpPr>
          <p:nvPr>
            <p:custDataLst>
              <p:tags r:id="rId122"/>
            </p:custDataLst>
          </p:nvPr>
        </p:nvSpPr>
        <p:spPr bwMode="auto">
          <a:xfrm>
            <a:off x="232886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5FE72-8409-4737-9AC4-D9EC52AB90E0}"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C42D6C26-6CD6-6E1E-EDA9-D70A4F2BF21C}"/>
              </a:ext>
            </a:extLst>
          </p:cNvPr>
          <p:cNvSpPr>
            <a:spLocks noGrp="1"/>
          </p:cNvSpPr>
          <p:nvPr>
            <p:custDataLst>
              <p:tags r:id="rId123"/>
            </p:custDataLst>
          </p:nvPr>
        </p:nvSpPr>
        <p:spPr bwMode="auto">
          <a:xfrm>
            <a:off x="260826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8772DE-CF42-4AC3-985C-A0CB90B9880C}"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D4D5627A-AB19-8B28-82FE-B912428E1D77}"/>
              </a:ext>
            </a:extLst>
          </p:cNvPr>
          <p:cNvSpPr>
            <a:spLocks noGrp="1"/>
          </p:cNvSpPr>
          <p:nvPr>
            <p:custDataLst>
              <p:tags r:id="rId124"/>
            </p:custDataLst>
          </p:nvPr>
        </p:nvSpPr>
        <p:spPr bwMode="auto">
          <a:xfrm>
            <a:off x="288607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BF4F1A-A702-4CA8-B960-D630393D1552}"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18D19E2C-5D9E-B0D6-9AE1-5EE32284E998}"/>
              </a:ext>
            </a:extLst>
          </p:cNvPr>
          <p:cNvSpPr>
            <a:spLocks noGrp="1"/>
          </p:cNvSpPr>
          <p:nvPr>
            <p:custDataLst>
              <p:tags r:id="rId125"/>
            </p:custDataLst>
          </p:nvPr>
        </p:nvSpPr>
        <p:spPr bwMode="auto">
          <a:xfrm>
            <a:off x="316388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B96C53-3313-4C9B-BA95-53927419165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02781469-3715-823A-D453-EB5A807AAE44}"/>
              </a:ext>
            </a:extLst>
          </p:cNvPr>
          <p:cNvSpPr>
            <a:spLocks noGrp="1"/>
          </p:cNvSpPr>
          <p:nvPr>
            <p:custDataLst>
              <p:tags r:id="rId126"/>
            </p:custDataLst>
          </p:nvPr>
        </p:nvSpPr>
        <p:spPr bwMode="auto">
          <a:xfrm>
            <a:off x="344328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9B1181-9EA1-4BB2-9C2D-DDAD70793A9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88D90537-CB1B-10E1-FDC5-8BDC30FA13AB}"/>
              </a:ext>
            </a:extLst>
          </p:cNvPr>
          <p:cNvSpPr>
            <a:spLocks noGrp="1"/>
          </p:cNvSpPr>
          <p:nvPr>
            <p:custDataLst>
              <p:tags r:id="rId127"/>
            </p:custDataLst>
          </p:nvPr>
        </p:nvSpPr>
        <p:spPr bwMode="auto">
          <a:xfrm>
            <a:off x="37211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98640D-FACC-498A-8730-2CAF10CC89E7}"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6B753DB2-4A41-ECD6-DF8C-50BE5E9D3E8D}"/>
              </a:ext>
            </a:extLst>
          </p:cNvPr>
          <p:cNvSpPr>
            <a:spLocks noGrp="1"/>
          </p:cNvSpPr>
          <p:nvPr>
            <p:custDataLst>
              <p:tags r:id="rId128"/>
            </p:custDataLst>
          </p:nvPr>
        </p:nvSpPr>
        <p:spPr bwMode="auto">
          <a:xfrm>
            <a:off x="39989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AC2F7E-1039-4D0B-924C-5F16C1BEEAB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A62A67EB-5009-1BCA-5B04-514FBA29D330}"/>
              </a:ext>
            </a:extLst>
          </p:cNvPr>
          <p:cNvSpPr>
            <a:spLocks noGrp="1"/>
          </p:cNvSpPr>
          <p:nvPr>
            <p:custDataLst>
              <p:tags r:id="rId129"/>
            </p:custDataLst>
          </p:nvPr>
        </p:nvSpPr>
        <p:spPr bwMode="auto">
          <a:xfrm>
            <a:off x="42783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CF7A08-E19F-4477-9C2C-45B15B22586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7692A1C6-48AC-F72D-BE15-07CFD7F63696}"/>
              </a:ext>
            </a:extLst>
          </p:cNvPr>
          <p:cNvSpPr>
            <a:spLocks noGrp="1"/>
          </p:cNvSpPr>
          <p:nvPr>
            <p:custDataLst>
              <p:tags r:id="rId130"/>
            </p:custDataLst>
          </p:nvPr>
        </p:nvSpPr>
        <p:spPr bwMode="auto">
          <a:xfrm>
            <a:off x="455612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90D2B-5571-4638-9056-4441EC65C36E}"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3CADBEA9-E825-B177-6BD9-50345D4ABE62}"/>
              </a:ext>
            </a:extLst>
          </p:cNvPr>
          <p:cNvSpPr>
            <a:spLocks noGrp="1"/>
          </p:cNvSpPr>
          <p:nvPr>
            <p:custDataLst>
              <p:tags r:id="rId131"/>
            </p:custDataLst>
          </p:nvPr>
        </p:nvSpPr>
        <p:spPr bwMode="auto">
          <a:xfrm>
            <a:off x="483393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8E0694-FD50-47B8-944D-F1EE15A8DEBD}"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9F2C7BBF-9569-9AB0-0770-77920D559633}"/>
              </a:ext>
            </a:extLst>
          </p:cNvPr>
          <p:cNvSpPr>
            <a:spLocks noGrp="1"/>
          </p:cNvSpPr>
          <p:nvPr>
            <p:custDataLst>
              <p:tags r:id="rId132"/>
            </p:custDataLst>
          </p:nvPr>
        </p:nvSpPr>
        <p:spPr bwMode="auto">
          <a:xfrm>
            <a:off x="511175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59E223-9C15-45C6-8864-C08E257F608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AFF75B00-D857-E426-547C-4AAF421F4D2C}"/>
              </a:ext>
            </a:extLst>
          </p:cNvPr>
          <p:cNvSpPr>
            <a:spLocks noGrp="1"/>
          </p:cNvSpPr>
          <p:nvPr>
            <p:custDataLst>
              <p:tags r:id="rId133"/>
            </p:custDataLst>
          </p:nvPr>
        </p:nvSpPr>
        <p:spPr bwMode="auto">
          <a:xfrm>
            <a:off x="539115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99D06-1971-40E3-944F-D43E4B9ABB65}"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564588E3-B357-0912-DFAF-F9F1E00AA036}"/>
              </a:ext>
            </a:extLst>
          </p:cNvPr>
          <p:cNvSpPr>
            <a:spLocks noGrp="1"/>
          </p:cNvSpPr>
          <p:nvPr>
            <p:custDataLst>
              <p:tags r:id="rId134"/>
            </p:custDataLst>
          </p:nvPr>
        </p:nvSpPr>
        <p:spPr bwMode="auto">
          <a:xfrm>
            <a:off x="566896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0E9C8F-307F-48DB-B8C5-113B00B71879}"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2EBE74F5-B153-B0FD-6516-295951024DDE}"/>
              </a:ext>
            </a:extLst>
          </p:cNvPr>
          <p:cNvSpPr>
            <a:spLocks noGrp="1"/>
          </p:cNvSpPr>
          <p:nvPr>
            <p:custDataLst>
              <p:tags r:id="rId135"/>
            </p:custDataLst>
          </p:nvPr>
        </p:nvSpPr>
        <p:spPr bwMode="auto">
          <a:xfrm>
            <a:off x="594677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0CFC4-5C75-4D73-9E5A-8E4E00AE265E}"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9687AC65-AD67-C8E8-386F-572464B639A6}"/>
              </a:ext>
            </a:extLst>
          </p:cNvPr>
          <p:cNvSpPr>
            <a:spLocks noGrp="1"/>
          </p:cNvSpPr>
          <p:nvPr>
            <p:custDataLst>
              <p:tags r:id="rId136"/>
            </p:custDataLst>
          </p:nvPr>
        </p:nvSpPr>
        <p:spPr bwMode="auto">
          <a:xfrm>
            <a:off x="622617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AB075-CC0D-4D16-A903-99D04052A360}"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B415625-7F9B-B8E6-1DCC-667667DF3A78}"/>
              </a:ext>
            </a:extLst>
          </p:cNvPr>
          <p:cNvSpPr>
            <a:spLocks noGrp="1"/>
          </p:cNvSpPr>
          <p:nvPr>
            <p:custDataLst>
              <p:tags r:id="rId137"/>
            </p:custDataLst>
          </p:nvPr>
        </p:nvSpPr>
        <p:spPr bwMode="auto">
          <a:xfrm>
            <a:off x="650398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99E2FC-A0C7-4C97-8B35-D1B3C20AD49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EA78AD01-EDFE-F6DB-AB58-90501FE94375}"/>
              </a:ext>
            </a:extLst>
          </p:cNvPr>
          <p:cNvSpPr>
            <a:spLocks noGrp="1"/>
          </p:cNvSpPr>
          <p:nvPr>
            <p:custDataLst>
              <p:tags r:id="rId138"/>
            </p:custDataLst>
          </p:nvPr>
        </p:nvSpPr>
        <p:spPr bwMode="auto">
          <a:xfrm>
            <a:off x="67818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7AB85E-5DD3-4BF0-8CF5-AB4CBF60225E}"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5D1418D5-8E5C-E373-D61F-ABD5051E485B}"/>
              </a:ext>
            </a:extLst>
          </p:cNvPr>
          <p:cNvSpPr>
            <a:spLocks noGrp="1"/>
          </p:cNvSpPr>
          <p:nvPr>
            <p:custDataLst>
              <p:tags r:id="rId139"/>
            </p:custDataLst>
          </p:nvPr>
        </p:nvSpPr>
        <p:spPr bwMode="auto">
          <a:xfrm>
            <a:off x="70596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FEDD1A-AEDA-481D-92D6-F1670DDDFF2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337D3F19-96ED-4F3C-0150-A2ABA08F7F7F}"/>
              </a:ext>
            </a:extLst>
          </p:cNvPr>
          <p:cNvSpPr>
            <a:spLocks noGrp="1"/>
          </p:cNvSpPr>
          <p:nvPr>
            <p:custDataLst>
              <p:tags r:id="rId140"/>
            </p:custDataLst>
          </p:nvPr>
        </p:nvSpPr>
        <p:spPr bwMode="auto">
          <a:xfrm>
            <a:off x="7339013"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4CFD2B-7EF3-466B-A85D-364E6AA26F3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EDB2DA43-607A-7E80-2CF7-AADC0E606226}"/>
              </a:ext>
            </a:extLst>
          </p:cNvPr>
          <p:cNvSpPr>
            <a:spLocks noGrp="1"/>
          </p:cNvSpPr>
          <p:nvPr>
            <p:custDataLst>
              <p:tags r:id="rId141"/>
            </p:custDataLst>
          </p:nvPr>
        </p:nvSpPr>
        <p:spPr bwMode="auto">
          <a:xfrm>
            <a:off x="761682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AD879-CCAF-4B83-86A6-6C3BBF86F98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8F3A6F35-257C-43EA-04AA-9051496E456B}"/>
              </a:ext>
            </a:extLst>
          </p:cNvPr>
          <p:cNvSpPr>
            <a:spLocks noGrp="1"/>
          </p:cNvSpPr>
          <p:nvPr>
            <p:custDataLst>
              <p:tags r:id="rId142"/>
            </p:custDataLst>
          </p:nvPr>
        </p:nvSpPr>
        <p:spPr bwMode="gray">
          <a:xfrm>
            <a:off x="1169988" y="5260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B33B8A-1D19-46D4-85B4-BB7CE0DAB5D4}" type="datetime'''''''''1''''''''''''9''''''''3'''''''''''''''''''''''">
              <a:rPr lang="ja-JP" altLang="en-US" sz="1000" smtClean="0">
                <a:effectLst/>
                <a:sym typeface="+mn-lt"/>
              </a:rPr>
              <a:pPr marL="0" lvl="0" indent="0" algn="ctr">
                <a:spcBef>
                  <a:spcPct val="0"/>
                </a:spcBef>
                <a:buNone/>
              </a:pPr>
              <a:t>193</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F6AE17AA-4712-D4E4-3096-C99D8C0BFA8A}"/>
              </a:ext>
            </a:extLst>
          </p:cNvPr>
          <p:cNvSpPr>
            <a:spLocks noGrp="1"/>
          </p:cNvSpPr>
          <p:nvPr>
            <p:custDataLst>
              <p:tags r:id="rId143"/>
            </p:custDataLst>
          </p:nvPr>
        </p:nvSpPr>
        <p:spPr bwMode="gray">
          <a:xfrm>
            <a:off x="1449388" y="52038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EDBC1E-9208-48B1-BF7F-622275B39E1A}" type="datetime'''''''''''''1''''''''''''''''4''''''''''''''''''''''''9'''''''">
              <a:rPr lang="ja-JP" altLang="en-US" sz="1000" smtClean="0">
                <a:effectLst/>
                <a:sym typeface="+mn-lt"/>
              </a:rPr>
              <a:pPr marL="0" lvl="0" indent="0" algn="ctr">
                <a:spcBef>
                  <a:spcPct val="0"/>
                </a:spcBef>
                <a:buNone/>
              </a:pPr>
              <a:t>149</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20D134EB-B1B9-E2AC-1E1F-29FA773012BD}"/>
              </a:ext>
            </a:extLst>
          </p:cNvPr>
          <p:cNvSpPr>
            <a:spLocks noGrp="1"/>
          </p:cNvSpPr>
          <p:nvPr>
            <p:custDataLst>
              <p:tags r:id="rId144"/>
            </p:custDataLst>
          </p:nvPr>
        </p:nvSpPr>
        <p:spPr bwMode="gray">
          <a:xfrm>
            <a:off x="1727200" y="5133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DBFF29-17B9-455A-A3F9-41FE8670DB75}" type="datetime'''''''''''''''''''''''''''''''1''''''''''''8''''''''1'">
              <a:rPr lang="ja-JP" altLang="en-US" sz="1000" smtClean="0">
                <a:effectLst/>
                <a:sym typeface="+mn-lt"/>
              </a:rPr>
              <a:pPr marL="0" lvl="0" indent="0" algn="ctr">
                <a:spcBef>
                  <a:spcPct val="0"/>
                </a:spcBef>
                <a:buNone/>
              </a:pPr>
              <a:t>181</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D4AC4355-C7DB-65BD-DE7D-E9E3CD46F255}"/>
              </a:ext>
            </a:extLst>
          </p:cNvPr>
          <p:cNvSpPr>
            <a:spLocks noGrp="1"/>
          </p:cNvSpPr>
          <p:nvPr>
            <p:custDataLst>
              <p:tags r:id="rId145"/>
            </p:custDataLst>
          </p:nvPr>
        </p:nvSpPr>
        <p:spPr bwMode="gray">
          <a:xfrm>
            <a:off x="2005013" y="51752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1F054-BC87-4C83-9CCB-92A541AF6647}" type="datetime'''''''''''''''''''''''''''''23''''''''''''''''''''''''3'''">
              <a:rPr lang="ja-JP" altLang="en-US" sz="1000" smtClean="0">
                <a:effectLst/>
                <a:sym typeface="+mn-lt"/>
              </a:rPr>
              <a:pPr marL="0" lvl="0" indent="0" algn="ctr">
                <a:spcBef>
                  <a:spcPct val="0"/>
                </a:spcBef>
                <a:buNone/>
              </a:pPr>
              <a:t>233</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EC2C2C24-C760-9E69-15B3-0FAD0E89BDB8}"/>
              </a:ext>
            </a:extLst>
          </p:cNvPr>
          <p:cNvSpPr>
            <a:spLocks noGrp="1"/>
          </p:cNvSpPr>
          <p:nvPr>
            <p:custDataLst>
              <p:tags r:id="rId146"/>
            </p:custDataLst>
          </p:nvPr>
        </p:nvSpPr>
        <p:spPr bwMode="gray">
          <a:xfrm>
            <a:off x="2282825" y="5045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944BB-F2D8-4CD4-8AFD-AC252440D531}" type="datetime'''''2''''9''3'''''''''''''''''">
              <a:rPr lang="ja-JP" altLang="en-US" sz="1000" smtClean="0">
                <a:effectLst/>
                <a:sym typeface="+mn-lt"/>
              </a:rPr>
              <a:pPr marL="0" lvl="0" indent="0" algn="ctr">
                <a:spcBef>
                  <a:spcPct val="0"/>
                </a:spcBef>
                <a:buNone/>
              </a:pPr>
              <a:t>293</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2E9B3EE0-F8DA-12F4-3EE9-0961109135FA}"/>
              </a:ext>
            </a:extLst>
          </p:cNvPr>
          <p:cNvSpPr>
            <a:spLocks noGrp="1"/>
          </p:cNvSpPr>
          <p:nvPr>
            <p:custDataLst>
              <p:tags r:id="rId147"/>
            </p:custDataLst>
          </p:nvPr>
        </p:nvSpPr>
        <p:spPr bwMode="gray">
          <a:xfrm>
            <a:off x="2562225" y="4905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6751B4-D50F-42D5-8ED4-C38FF11C1C54}" type="datetime'''''''''''''''3''''''''''''''''''''''''''5''''''''7'''''''''">
              <a:rPr lang="ja-JP" altLang="en-US" sz="1000" smtClean="0">
                <a:effectLst/>
                <a:sym typeface="+mn-lt"/>
              </a:rPr>
              <a:pPr marL="0" lvl="0" indent="0" algn="ctr">
                <a:spcBef>
                  <a:spcPct val="0"/>
                </a:spcBef>
                <a:buNone/>
              </a:pPr>
              <a:t>357</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21E55F2D-52BB-ACBD-D65B-3952736C8896}"/>
              </a:ext>
            </a:extLst>
          </p:cNvPr>
          <p:cNvSpPr>
            <a:spLocks noGrp="1"/>
          </p:cNvSpPr>
          <p:nvPr>
            <p:custDataLst>
              <p:tags r:id="rId148"/>
            </p:custDataLst>
          </p:nvPr>
        </p:nvSpPr>
        <p:spPr bwMode="gray">
          <a:xfrm>
            <a:off x="2840038" y="47942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2C25D-4209-4319-A3D5-F8BBB22203D6}" type="datetime'''''''''''''''''4''''''''''''''''''''''''''''0''''''''''9'''">
              <a:rPr lang="ja-JP" altLang="en-US" sz="1000" smtClean="0">
                <a:effectLst/>
                <a:sym typeface="+mn-lt"/>
              </a:rPr>
              <a:pPr marL="0" lvl="0" indent="0" algn="ctr">
                <a:spcBef>
                  <a:spcPct val="0"/>
                </a:spcBef>
                <a:buNone/>
              </a:pPr>
              <a:t>409</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BCAACAEA-0CCC-4C37-A4D1-3CF739386F6A}"/>
              </a:ext>
            </a:extLst>
          </p:cNvPr>
          <p:cNvSpPr>
            <a:spLocks noGrp="1"/>
          </p:cNvSpPr>
          <p:nvPr>
            <p:custDataLst>
              <p:tags r:id="rId149"/>
            </p:custDataLst>
          </p:nvPr>
        </p:nvSpPr>
        <p:spPr bwMode="gray">
          <a:xfrm>
            <a:off x="3117850" y="4587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E01D99-7C3E-4F29-B33E-29CAC6FDC6C6}" type="datetime'''''''''''''''''''''''''''''''''50''''''''4'">
              <a:rPr lang="ja-JP" altLang="en-US" sz="1000" smtClean="0">
                <a:effectLst/>
                <a:sym typeface="+mn-lt"/>
              </a:rPr>
              <a:pPr marL="0" lvl="0" indent="0" algn="ctr">
                <a:spcBef>
                  <a:spcPct val="0"/>
                </a:spcBef>
                <a:buNone/>
              </a:pPr>
              <a:t>504</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F0F99366-AC38-99F0-67DF-8F05A0862E8B}"/>
              </a:ext>
            </a:extLst>
          </p:cNvPr>
          <p:cNvSpPr>
            <a:spLocks noGrp="1"/>
          </p:cNvSpPr>
          <p:nvPr>
            <p:custDataLst>
              <p:tags r:id="rId150"/>
            </p:custDataLst>
          </p:nvPr>
        </p:nvSpPr>
        <p:spPr bwMode="gray">
          <a:xfrm>
            <a:off x="3397250" y="4464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5006EA-DEC9-4D78-AD08-A8A521D05684}" type="datetime'''''''''''''''''''''''''''''''''''''''5''6''''''2'''''''''''">
              <a:rPr lang="ja-JP" altLang="en-US" sz="1000" smtClean="0">
                <a:effectLst/>
                <a:sym typeface="+mn-lt"/>
              </a:rPr>
              <a:pPr marL="0" lvl="0" indent="0" algn="ctr">
                <a:spcBef>
                  <a:spcPct val="0"/>
                </a:spcBef>
                <a:buNone/>
              </a:pPr>
              <a:t>562</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6AE9A9F6-84AB-6A5A-819A-F8B7CAB165F4}"/>
              </a:ext>
            </a:extLst>
          </p:cNvPr>
          <p:cNvSpPr>
            <a:spLocks noGrp="1"/>
          </p:cNvSpPr>
          <p:nvPr>
            <p:custDataLst>
              <p:tags r:id="rId151"/>
            </p:custDataLst>
          </p:nvPr>
        </p:nvSpPr>
        <p:spPr bwMode="gray">
          <a:xfrm>
            <a:off x="3675063" y="4614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50F407-7290-448C-B30B-1A725AB3B859}" type="datetime'''''''''''''''''''4''''''9''''''''''''''''''''''''''''2'''">
              <a:rPr lang="ja-JP" altLang="en-US" sz="1000" smtClean="0">
                <a:effectLst/>
                <a:sym typeface="+mn-lt"/>
              </a:rPr>
              <a:pPr marL="0" lvl="0" indent="0" algn="ctr">
                <a:spcBef>
                  <a:spcPct val="0"/>
                </a:spcBef>
                <a:buNone/>
              </a:pPr>
              <a:t>492</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FA3D5CC8-B31D-8845-9D30-A2F2353C0CB5}"/>
              </a:ext>
            </a:extLst>
          </p:cNvPr>
          <p:cNvSpPr>
            <a:spLocks noGrp="1"/>
          </p:cNvSpPr>
          <p:nvPr>
            <p:custDataLst>
              <p:tags r:id="rId152"/>
            </p:custDataLst>
          </p:nvPr>
        </p:nvSpPr>
        <p:spPr bwMode="gray">
          <a:xfrm>
            <a:off x="3952875" y="45291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621E9A-4C6F-41E3-8F38-122C01ADBE76}" type="datetime'''''5''''''''''''''''''3''''''''''2'">
              <a:rPr lang="ja-JP" altLang="en-US" sz="1000" smtClean="0">
                <a:effectLst/>
                <a:sym typeface="+mn-lt"/>
              </a:rPr>
              <a:pPr marL="0" lvl="0" indent="0" algn="ctr">
                <a:spcBef>
                  <a:spcPct val="0"/>
                </a:spcBef>
                <a:buNone/>
              </a:pPr>
              <a:t>532</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A27ACC60-5935-2AB2-F743-4C8BFD6E24B6}"/>
              </a:ext>
            </a:extLst>
          </p:cNvPr>
          <p:cNvSpPr>
            <a:spLocks noGrp="1"/>
          </p:cNvSpPr>
          <p:nvPr>
            <p:custDataLst>
              <p:tags r:id="rId153"/>
            </p:custDataLst>
          </p:nvPr>
        </p:nvSpPr>
        <p:spPr bwMode="gray">
          <a:xfrm>
            <a:off x="4232275" y="4541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5661AB-465D-44BA-BD2E-ACD9D85883D9}" type="datetime'''''5''''''''''''''''2''''''''''''''''''''''6'''''''''''''''''">
              <a:rPr lang="ja-JP" altLang="en-US" sz="1000" smtClean="0">
                <a:effectLst/>
                <a:sym typeface="+mn-lt"/>
              </a:rPr>
              <a:pPr marL="0" lvl="0" indent="0" algn="ctr">
                <a:spcBef>
                  <a:spcPct val="0"/>
                </a:spcBef>
                <a:buNone/>
              </a:pPr>
              <a:t>526</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7BBFD9AE-FF67-B118-B555-2C1694FE3DB5}"/>
              </a:ext>
            </a:extLst>
          </p:cNvPr>
          <p:cNvSpPr>
            <a:spLocks noGrp="1"/>
          </p:cNvSpPr>
          <p:nvPr>
            <p:custDataLst>
              <p:tags r:id="rId154"/>
            </p:custDataLst>
          </p:nvPr>
        </p:nvSpPr>
        <p:spPr bwMode="gray">
          <a:xfrm>
            <a:off x="4510088" y="455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105432-9B33-43B4-B82F-AC0C714C64CA}" type="datetime'''''''''''52''''''''''''''''''''''''0'''''''''''">
              <a:rPr lang="ja-JP" altLang="en-US" sz="1000" smtClean="0">
                <a:effectLst/>
                <a:sym typeface="+mn-lt"/>
              </a:rPr>
              <a:pPr marL="0" lvl="0" indent="0" algn="ctr">
                <a:spcBef>
                  <a:spcPct val="0"/>
                </a:spcBef>
                <a:buNone/>
              </a:pPr>
              <a:t>520</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3A6B1EB4-DAB8-A782-3623-DF6DB83E407C}"/>
              </a:ext>
            </a:extLst>
          </p:cNvPr>
          <p:cNvSpPr>
            <a:spLocks noGrp="1"/>
          </p:cNvSpPr>
          <p:nvPr>
            <p:custDataLst>
              <p:tags r:id="rId155"/>
            </p:custDataLst>
          </p:nvPr>
        </p:nvSpPr>
        <p:spPr bwMode="gray">
          <a:xfrm>
            <a:off x="4787900" y="4494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6721C8-30AB-43B1-94B3-CB1BC8DC8924}" type="datetime'''''''''''''''''''''''''''''5''''4''''8'''''">
              <a:rPr lang="ja-JP" altLang="en-US" sz="1000" smtClean="0">
                <a:effectLst/>
                <a:sym typeface="+mn-lt"/>
              </a:rPr>
              <a:pPr marL="0" lvl="0" indent="0" algn="ctr">
                <a:spcBef>
                  <a:spcPct val="0"/>
                </a:spcBef>
                <a:buNone/>
              </a:pPr>
              <a:t>548</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9279506D-1760-7EED-E1C9-1BC1812CEB68}"/>
              </a:ext>
            </a:extLst>
          </p:cNvPr>
          <p:cNvSpPr>
            <a:spLocks noGrp="1"/>
          </p:cNvSpPr>
          <p:nvPr>
            <p:custDataLst>
              <p:tags r:id="rId156"/>
            </p:custDataLst>
          </p:nvPr>
        </p:nvSpPr>
        <p:spPr bwMode="gray">
          <a:xfrm>
            <a:off x="5065713" y="4554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60D444-5929-4E9D-BCF7-BF732BA1C02F}" type="datetime'''''''''''''''''''''''''''''''''''''''''''''5''''''''''''20'">
              <a:rPr lang="ja-JP" altLang="en-US" sz="1000" smtClean="0">
                <a:effectLst/>
                <a:sym typeface="+mn-lt"/>
              </a:rPr>
              <a:pPr marL="0" lvl="0" indent="0" algn="ctr">
                <a:spcBef>
                  <a:spcPct val="0"/>
                </a:spcBef>
                <a:buNone/>
              </a:pPr>
              <a:t>520</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C5B40DFF-BAFD-1628-16B9-999FCF7AFCE8}"/>
              </a:ext>
            </a:extLst>
          </p:cNvPr>
          <p:cNvSpPr>
            <a:spLocks noGrp="1"/>
          </p:cNvSpPr>
          <p:nvPr>
            <p:custDataLst>
              <p:tags r:id="rId157"/>
            </p:custDataLst>
          </p:nvPr>
        </p:nvSpPr>
        <p:spPr bwMode="gray">
          <a:xfrm>
            <a:off x="5345113" y="4718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F47E92-7161-43EB-9355-E055ED263EBB}" type="datetime'''''4''''''''''''''''4''5'''''''''''''''''''''''''''''''''''">
              <a:rPr lang="ja-JP" altLang="en-US" sz="1000" smtClean="0">
                <a:effectLst/>
                <a:sym typeface="+mn-lt"/>
              </a:rPr>
              <a:pPr marL="0" lvl="0" indent="0" algn="ctr">
                <a:spcBef>
                  <a:spcPct val="0"/>
                </a:spcBef>
                <a:buNone/>
              </a:pPr>
              <a:t>445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87410B8A-2738-5AA7-B7CB-C1EE03714DE7}"/>
              </a:ext>
            </a:extLst>
          </p:cNvPr>
          <p:cNvSpPr>
            <a:spLocks noGrp="1"/>
          </p:cNvSpPr>
          <p:nvPr>
            <p:custDataLst>
              <p:tags r:id="rId158"/>
            </p:custDataLst>
          </p:nvPr>
        </p:nvSpPr>
        <p:spPr bwMode="gray">
          <a:xfrm>
            <a:off x="5622925" y="4692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5D3CE-BF41-48FC-8736-D03B3456FC56}" type="datetime'''''''''''''''''''''''''''4''''5''''''''''''''''6'">
              <a:rPr lang="ja-JP" altLang="en-US" sz="1000" smtClean="0">
                <a:effectLst/>
                <a:sym typeface="+mn-lt"/>
              </a:rPr>
              <a:pPr marL="0" lvl="0" indent="0" algn="ctr">
                <a:spcBef>
                  <a:spcPct val="0"/>
                </a:spcBef>
                <a:buNone/>
              </a:pPr>
              <a:t>456</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37E8F38E-77D1-55CC-48BC-002D9BD00378}"/>
              </a:ext>
            </a:extLst>
          </p:cNvPr>
          <p:cNvSpPr>
            <a:spLocks noGrp="1"/>
          </p:cNvSpPr>
          <p:nvPr>
            <p:custDataLst>
              <p:tags r:id="rId159"/>
            </p:custDataLst>
          </p:nvPr>
        </p:nvSpPr>
        <p:spPr bwMode="gray">
          <a:xfrm>
            <a:off x="5900738" y="4745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A1829-136A-4107-AFDA-F4098BCCB2A1}" type="datetime'''''''''4''''''''''''''''''''''''''''''3''''''''2'">
              <a:rPr lang="ja-JP" altLang="en-US" sz="1000" smtClean="0">
                <a:effectLst/>
                <a:sym typeface="+mn-lt"/>
              </a:rPr>
              <a:pPr marL="0" lvl="0" indent="0" algn="ctr">
                <a:spcBef>
                  <a:spcPct val="0"/>
                </a:spcBef>
                <a:buNone/>
              </a:pPr>
              <a:t>432</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48046DE4-3B1A-04E0-1AB5-003B4C0C9BC2}"/>
              </a:ext>
            </a:extLst>
          </p:cNvPr>
          <p:cNvSpPr>
            <a:spLocks noGrp="1"/>
          </p:cNvSpPr>
          <p:nvPr>
            <p:custDataLst>
              <p:tags r:id="rId160"/>
            </p:custDataLst>
          </p:nvPr>
        </p:nvSpPr>
        <p:spPr bwMode="gray">
          <a:xfrm>
            <a:off x="6180138" y="48561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369301-9BC4-447B-8F3C-8E30AB6BD350}" type="datetime'''''''''''''''''''''''''''''''''''''''''''''''''''''3''''80'''">
              <a:rPr lang="ja-JP" altLang="en-US" sz="1000" smtClean="0">
                <a:effectLst/>
                <a:sym typeface="+mn-lt"/>
              </a:rPr>
              <a:pPr marL="0" lvl="0" indent="0" algn="ctr">
                <a:spcBef>
                  <a:spcPct val="0"/>
                </a:spcBef>
                <a:buNone/>
              </a:pPr>
              <a:t>380</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475415AD-FB37-774D-533D-B5A8C959E9ED}"/>
              </a:ext>
            </a:extLst>
          </p:cNvPr>
          <p:cNvSpPr>
            <a:spLocks noGrp="1"/>
          </p:cNvSpPr>
          <p:nvPr>
            <p:custDataLst>
              <p:tags r:id="rId161"/>
            </p:custDataLst>
          </p:nvPr>
        </p:nvSpPr>
        <p:spPr bwMode="gray">
          <a:xfrm>
            <a:off x="6457950" y="4838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237D1-D699-47E2-9EA5-E67714BB82B9}" type="datetime'''3''8''''''''''''''9'">
              <a:rPr lang="ja-JP" altLang="en-US" sz="1000" smtClean="0">
                <a:effectLst/>
                <a:sym typeface="+mn-lt"/>
              </a:rPr>
              <a:pPr marL="0" lvl="0" indent="0" algn="ctr">
                <a:spcBef>
                  <a:spcPct val="0"/>
                </a:spcBef>
                <a:buNone/>
              </a:pPr>
              <a:t>389</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E4E23B7D-09B9-F898-8B23-34ACC8065533}"/>
              </a:ext>
            </a:extLst>
          </p:cNvPr>
          <p:cNvSpPr>
            <a:spLocks noGrp="1"/>
          </p:cNvSpPr>
          <p:nvPr>
            <p:custDataLst>
              <p:tags r:id="rId162"/>
            </p:custDataLst>
          </p:nvPr>
        </p:nvSpPr>
        <p:spPr bwMode="gray">
          <a:xfrm>
            <a:off x="6735763" y="4843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A82E2-F7F0-4E20-B930-AFC494DC2BB7}" type="datetime'3''''''''''''''''8''''''''6'''''''''''">
              <a:rPr lang="ja-JP" altLang="en-US" sz="1000" smtClean="0">
                <a:effectLst/>
                <a:sym typeface="+mn-lt"/>
              </a:rPr>
              <a:pPr marL="0" lvl="0" indent="0" algn="ctr">
                <a:spcBef>
                  <a:spcPct val="0"/>
                </a:spcBef>
                <a:buNone/>
              </a:pPr>
              <a:t>386</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26F9DBB8-89AB-46E5-95DF-59A0FE1122CD}"/>
              </a:ext>
            </a:extLst>
          </p:cNvPr>
          <p:cNvSpPr>
            <a:spLocks noGrp="1"/>
          </p:cNvSpPr>
          <p:nvPr>
            <p:custDataLst>
              <p:tags r:id="rId163"/>
            </p:custDataLst>
          </p:nvPr>
        </p:nvSpPr>
        <p:spPr bwMode="gray">
          <a:xfrm>
            <a:off x="7013575" y="4746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330BC-EE8B-4BDD-99DE-3D34E364BE69}" type="datetime'''4''''''''''''3''''''''''1'''''''''''''''">
              <a:rPr lang="ja-JP" altLang="en-US" sz="1000" smtClean="0">
                <a:effectLst/>
                <a:sym typeface="+mn-lt"/>
              </a:rPr>
              <a:pPr marL="0" lvl="0" indent="0" algn="ctr">
                <a:spcBef>
                  <a:spcPct val="0"/>
                </a:spcBef>
                <a:buNone/>
              </a:pPr>
              <a:t>431</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B2C39D75-C360-2DC9-8298-CE252246B4F0}"/>
              </a:ext>
            </a:extLst>
          </p:cNvPr>
          <p:cNvSpPr>
            <a:spLocks noGrp="1"/>
          </p:cNvSpPr>
          <p:nvPr>
            <p:custDataLst>
              <p:tags r:id="rId164"/>
            </p:custDataLst>
          </p:nvPr>
        </p:nvSpPr>
        <p:spPr bwMode="gray">
          <a:xfrm>
            <a:off x="7292975" y="4845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D3548-07AE-43DC-A66E-8694551654FF}" type="datetime'''''''''''''''''''3''''''''''''''8''''''''''''6'''''''''''">
              <a:rPr lang="ja-JP" altLang="en-US" sz="1000" smtClean="0">
                <a:effectLst/>
                <a:sym typeface="+mn-lt"/>
              </a:rPr>
              <a:pPr marL="0" lvl="0" indent="0" algn="ctr">
                <a:spcBef>
                  <a:spcPct val="0"/>
                </a:spcBef>
                <a:buNone/>
              </a:pPr>
              <a:t>386</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0781213B-3D6D-8B2D-297B-C920EA9D7BE5}"/>
              </a:ext>
            </a:extLst>
          </p:cNvPr>
          <p:cNvSpPr>
            <a:spLocks noGrp="1"/>
          </p:cNvSpPr>
          <p:nvPr>
            <p:custDataLst>
              <p:tags r:id="rId165"/>
            </p:custDataLst>
          </p:nvPr>
        </p:nvSpPr>
        <p:spPr bwMode="gray">
          <a:xfrm>
            <a:off x="7570788" y="4494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784405-FB62-46DF-A906-97905FA382A4}" type="datetime'''''''''''''''5''''''''''''''4''''''''''''''8'''''''">
              <a:rPr lang="ja-JP" altLang="en-US" sz="1000" smtClean="0">
                <a:effectLst/>
                <a:sym typeface="+mn-lt"/>
              </a:rPr>
              <a:pPr marL="0" lvl="0" indent="0" algn="ctr">
                <a:spcBef>
                  <a:spcPct val="0"/>
                </a:spcBef>
                <a:buNone/>
              </a:pPr>
              <a:t>548</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37C1F516-E6E6-1AE1-8CB3-9A8E2BBC6DBB}"/>
              </a:ext>
            </a:extLst>
          </p:cNvPr>
          <p:cNvSpPr>
            <a:spLocks noGrp="1"/>
          </p:cNvSpPr>
          <p:nvPr>
            <p:custDataLst>
              <p:tags r:id="rId166"/>
            </p:custDataLst>
          </p:nvPr>
        </p:nvSpPr>
        <p:spPr bwMode="gray">
          <a:xfrm>
            <a:off x="1169988" y="5651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06F5F-40B9-405A-A5A8-5E9E6EFC2BCB}" type="datetime'''''''''''''1''''''''1''''''''''''''9'">
              <a:rPr lang="ja-JP" altLang="en-US" sz="1000" smtClean="0">
                <a:effectLst/>
                <a:sym typeface="+mn-lt"/>
              </a:rPr>
              <a:pPr marL="0" lvl="0" indent="0" algn="ctr">
                <a:spcBef>
                  <a:spcPct val="0"/>
                </a:spcBef>
                <a:buNone/>
              </a:pPr>
              <a:t>119</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6B8AA956-61FD-1557-DDDE-A64DA46B0745}"/>
              </a:ext>
            </a:extLst>
          </p:cNvPr>
          <p:cNvSpPr>
            <a:spLocks noGrp="1"/>
          </p:cNvSpPr>
          <p:nvPr>
            <p:custDataLst>
              <p:tags r:id="rId167"/>
            </p:custDataLst>
          </p:nvPr>
        </p:nvSpPr>
        <p:spPr bwMode="gray">
          <a:xfrm>
            <a:off x="1449388" y="56705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581C35-79BD-406C-8036-146A0CDA59A4}"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FEA08DE7-7286-DEFA-F696-6017A5B84CDD}"/>
              </a:ext>
            </a:extLst>
          </p:cNvPr>
          <p:cNvSpPr>
            <a:spLocks noGrp="1"/>
          </p:cNvSpPr>
          <p:nvPr>
            <p:custDataLst>
              <p:tags r:id="rId168"/>
            </p:custDataLst>
          </p:nvPr>
        </p:nvSpPr>
        <p:spPr bwMode="gray">
          <a:xfrm>
            <a:off x="1727200" y="56419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46A909-4EFE-44FE-B56C-9C96385DC57B}"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E718B31E-D031-6BC4-CCD8-6C45EFD8BAF9}"/>
              </a:ext>
            </a:extLst>
          </p:cNvPr>
          <p:cNvSpPr>
            <a:spLocks noGrp="1"/>
          </p:cNvSpPr>
          <p:nvPr>
            <p:custDataLst>
              <p:tags r:id="rId169"/>
            </p:custDataLst>
          </p:nvPr>
        </p:nvSpPr>
        <p:spPr bwMode="gray">
          <a:xfrm>
            <a:off x="2005013" y="5600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C27D6-998A-4A15-A85E-372343C7F3D5}" type="datetime'''''''''''''''1''''''''''''''''''''''''''''''''''''''6''''6'">
              <a:rPr lang="ja-JP" altLang="en-US" sz="1000" smtClean="0">
                <a:effectLst/>
                <a:sym typeface="+mn-lt"/>
              </a:rPr>
              <a:pPr marL="0" lvl="0" indent="0" algn="ctr">
                <a:spcBef>
                  <a:spcPct val="0"/>
                </a:spcBef>
                <a:buNone/>
              </a:pPr>
              <a:t>166</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8C8B693B-7900-6322-7960-3DA070EADCCC}"/>
              </a:ext>
            </a:extLst>
          </p:cNvPr>
          <p:cNvSpPr>
            <a:spLocks noGrp="1"/>
          </p:cNvSpPr>
          <p:nvPr>
            <p:custDataLst>
              <p:tags r:id="rId170"/>
            </p:custDataLst>
          </p:nvPr>
        </p:nvSpPr>
        <p:spPr bwMode="gray">
          <a:xfrm>
            <a:off x="2282825" y="55530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3ED712-B1C4-453F-9260-C34039760EE3}" type="datetime'''''''''''''''''''''''''''''''''2''''''''''1''0'">
              <a:rPr lang="ja-JP" altLang="en-US" sz="1000" smtClean="0">
                <a:effectLst/>
                <a:sym typeface="+mn-lt"/>
              </a:rPr>
              <a:pPr marL="0" lvl="0" indent="0" algn="ctr">
                <a:spcBef>
                  <a:spcPct val="0"/>
                </a:spcBef>
                <a:buNone/>
              </a:pPr>
              <a:t>210</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AD6023F5-98B7-EACC-F2FE-6A9E3E90E130}"/>
              </a:ext>
            </a:extLst>
          </p:cNvPr>
          <p:cNvSpPr>
            <a:spLocks noGrp="1"/>
          </p:cNvSpPr>
          <p:nvPr>
            <p:custDataLst>
              <p:tags r:id="rId171"/>
            </p:custDataLst>
          </p:nvPr>
        </p:nvSpPr>
        <p:spPr bwMode="gray">
          <a:xfrm>
            <a:off x="2562225" y="51308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0A7B0B-B2CE-46D4-AA3F-923233454D3A}" type="datetime'''''''''''''''''''1''''''''''1''''5'''''''''''''''''''">
              <a:rPr lang="ja-JP" altLang="en-US" sz="1000" smtClean="0">
                <a:effectLst/>
                <a:sym typeface="+mn-lt"/>
              </a:rPr>
              <a:pPr marL="0" lvl="0" indent="0" algn="ctr">
                <a:spcBef>
                  <a:spcPct val="0"/>
                </a:spcBef>
                <a:buNone/>
              </a:pPr>
              <a:t>115</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CCFEE28E-CCC2-D8CF-44A3-B5CB0227202E}"/>
              </a:ext>
            </a:extLst>
          </p:cNvPr>
          <p:cNvSpPr>
            <a:spLocks noGrp="1"/>
          </p:cNvSpPr>
          <p:nvPr>
            <p:custDataLst>
              <p:tags r:id="rId172"/>
            </p:custDataLst>
          </p:nvPr>
        </p:nvSpPr>
        <p:spPr bwMode="gray">
          <a:xfrm>
            <a:off x="2562225" y="5518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F02ED3-76D7-48A9-B918-0A6568B075A2}" type="datetime'''''''2''''''''''''''''''''''4''''''2'''''''''''''''''">
              <a:rPr lang="ja-JP" altLang="en-US" sz="1000" smtClean="0">
                <a:effectLst/>
                <a:sym typeface="+mn-lt"/>
              </a:rPr>
              <a:pPr marL="0" lvl="0" indent="0" algn="ctr">
                <a:spcBef>
                  <a:spcPct val="0"/>
                </a:spcBef>
                <a:buNone/>
              </a:pPr>
              <a:t>242</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283A39CA-8642-ED55-9967-635BDDFA205B}"/>
              </a:ext>
            </a:extLst>
          </p:cNvPr>
          <p:cNvSpPr>
            <a:spLocks noGrp="1"/>
          </p:cNvSpPr>
          <p:nvPr>
            <p:custDataLst>
              <p:tags r:id="rId173"/>
            </p:custDataLst>
          </p:nvPr>
        </p:nvSpPr>
        <p:spPr bwMode="gray">
          <a:xfrm>
            <a:off x="2840038" y="50323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8A794-B40A-411D-80C9-DE53A99BFA8D}"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F1A4BE06-E739-FEF0-15BA-75F8ABE1F71B}"/>
              </a:ext>
            </a:extLst>
          </p:cNvPr>
          <p:cNvSpPr>
            <a:spLocks noGrp="1"/>
          </p:cNvSpPr>
          <p:nvPr>
            <p:custDataLst>
              <p:tags r:id="rId174"/>
            </p:custDataLst>
          </p:nvPr>
        </p:nvSpPr>
        <p:spPr bwMode="gray">
          <a:xfrm>
            <a:off x="2840038" y="5475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68724A-DF32-4647-9E3D-60446939839B}" type="datetime'''''''''2''''8''''''''''''''''''''''''''''''''''''''''''''''2'">
              <a:rPr lang="ja-JP" altLang="en-US" sz="1000" smtClean="0">
                <a:effectLst/>
                <a:sym typeface="+mn-lt"/>
              </a:rPr>
              <a:pPr marL="0" lvl="0" indent="0" algn="ctr">
                <a:spcBef>
                  <a:spcPct val="0"/>
                </a:spcBef>
                <a:buNone/>
              </a:pPr>
              <a:t>282</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D8BA301E-E34D-9486-C413-64C805874630}"/>
              </a:ext>
            </a:extLst>
          </p:cNvPr>
          <p:cNvSpPr>
            <a:spLocks noGrp="1"/>
          </p:cNvSpPr>
          <p:nvPr>
            <p:custDataLst>
              <p:tags r:id="rId175"/>
            </p:custDataLst>
          </p:nvPr>
        </p:nvSpPr>
        <p:spPr bwMode="gray">
          <a:xfrm>
            <a:off x="3117850" y="48593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830B9-F656-414E-96B0-4B09D548C818}" type="datetime'''''''''15''''''''''''''''''''''''''''''''''''7'''''''">
              <a:rPr lang="ja-JP" altLang="en-US" sz="1000" smtClean="0">
                <a:effectLst/>
                <a:sym typeface="+mn-lt"/>
              </a:rPr>
              <a:pPr marL="0" lvl="0" indent="0" algn="ctr">
                <a:spcBef>
                  <a:spcPct val="0"/>
                </a:spcBef>
                <a:buNone/>
              </a:pPr>
              <a:t>157</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4B2D97FC-E634-A37F-5BB5-798C1671B439}"/>
              </a:ext>
            </a:extLst>
          </p:cNvPr>
          <p:cNvSpPr>
            <a:spLocks noGrp="1"/>
          </p:cNvSpPr>
          <p:nvPr>
            <p:custDataLst>
              <p:tags r:id="rId176"/>
            </p:custDataLst>
          </p:nvPr>
        </p:nvSpPr>
        <p:spPr bwMode="gray">
          <a:xfrm>
            <a:off x="3117850" y="5405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3EC2CD-14F7-427C-B7D2-DCB405D7CF67}" type="datetime'''''''''''3''4''''''7'''''''''''''''''''''''''''''''''">
              <a:rPr lang="ja-JP" altLang="en-US" sz="1000" smtClean="0">
                <a:effectLst/>
                <a:sym typeface="+mn-lt"/>
              </a:rPr>
              <a:pPr marL="0" lvl="0" indent="0" algn="ctr">
                <a:spcBef>
                  <a:spcPct val="0"/>
                </a:spcBef>
                <a:buNone/>
              </a:pPr>
              <a:t>347</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60F43728-DF7D-3443-CB58-9A64AED0D0FB}"/>
              </a:ext>
            </a:extLst>
          </p:cNvPr>
          <p:cNvSpPr>
            <a:spLocks noGrp="1"/>
          </p:cNvSpPr>
          <p:nvPr>
            <p:custDataLst>
              <p:tags r:id="rId177"/>
            </p:custDataLst>
          </p:nvPr>
        </p:nvSpPr>
        <p:spPr bwMode="gray">
          <a:xfrm>
            <a:off x="3397250" y="47307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0A9A80-1865-4399-B8E5-D03253255922}" type="datetime'''''''''''''''1''5''''''''''''''''''3'''''''''''''''''''''''">
              <a:rPr lang="ja-JP" altLang="en-US" sz="1000" smtClean="0">
                <a:effectLst/>
                <a:sym typeface="+mn-lt"/>
              </a:rPr>
              <a:pPr marL="0" lvl="0" indent="0" algn="ctr">
                <a:spcBef>
                  <a:spcPct val="0"/>
                </a:spcBef>
                <a:buNone/>
              </a:pPr>
              <a:t>153</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B1E30B7F-68CE-8C9C-D7C4-FD480CACAF12}"/>
              </a:ext>
            </a:extLst>
          </p:cNvPr>
          <p:cNvSpPr>
            <a:spLocks noGrp="1"/>
          </p:cNvSpPr>
          <p:nvPr>
            <p:custDataLst>
              <p:tags r:id="rId178"/>
            </p:custDataLst>
          </p:nvPr>
        </p:nvSpPr>
        <p:spPr bwMode="gray">
          <a:xfrm>
            <a:off x="3397250" y="53387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527404-BC1B-4330-9BDA-CA6D8F0B6C20}" type="datetime'''4''''''''''''''''0''''''''''''''8'''''''''''''">
              <a:rPr lang="ja-JP" altLang="en-US" sz="1000" smtClean="0">
                <a:effectLst/>
                <a:sym typeface="+mn-lt"/>
              </a:rPr>
              <a:pPr marL="0" lvl="0" indent="0" algn="ctr">
                <a:spcBef>
                  <a:spcPct val="0"/>
                </a:spcBef>
                <a:buNone/>
              </a:pPr>
              <a:t>408</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04D49219-B9AA-8A37-D6CE-D93E4798ABE0}"/>
              </a:ext>
            </a:extLst>
          </p:cNvPr>
          <p:cNvSpPr>
            <a:spLocks noGrp="1"/>
          </p:cNvSpPr>
          <p:nvPr>
            <p:custDataLst>
              <p:tags r:id="rId179"/>
            </p:custDataLst>
          </p:nvPr>
        </p:nvSpPr>
        <p:spPr bwMode="gray">
          <a:xfrm>
            <a:off x="3675063" y="53514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8B8A2-B8D2-4A4D-ACF6-0EC15145A5BA}" type="datetime'''''''3''''''9''''''''''''''''''''''''''''''''''''6'''''''''">
              <a:rPr lang="ja-JP" altLang="en-US" sz="1000" smtClean="0">
                <a:effectLst/>
                <a:sym typeface="+mn-lt"/>
              </a:rPr>
              <a:pPr marL="0" lvl="0" indent="0" algn="ctr">
                <a:spcBef>
                  <a:spcPct val="0"/>
                </a:spcBef>
                <a:buNone/>
              </a:pPr>
              <a:t>396</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E923E40F-AAFC-E859-F4F6-881BB262D020}"/>
              </a:ext>
            </a:extLst>
          </p:cNvPr>
          <p:cNvSpPr>
            <a:spLocks noGrp="1"/>
          </p:cNvSpPr>
          <p:nvPr>
            <p:custDataLst>
              <p:tags r:id="rId180"/>
            </p:custDataLst>
          </p:nvPr>
        </p:nvSpPr>
        <p:spPr bwMode="gray">
          <a:xfrm>
            <a:off x="3952875" y="47561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333CE2-D076-4ED1-9973-92DC5C366A64}"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154AECBD-D0E2-4FDC-410D-C9B7B6A842A3}"/>
              </a:ext>
            </a:extLst>
          </p:cNvPr>
          <p:cNvSpPr>
            <a:spLocks noGrp="1"/>
          </p:cNvSpPr>
          <p:nvPr>
            <p:custDataLst>
              <p:tags r:id="rId181"/>
            </p:custDataLst>
          </p:nvPr>
        </p:nvSpPr>
        <p:spPr bwMode="gray">
          <a:xfrm>
            <a:off x="3952875" y="5330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665FA9-68B6-45FA-8222-324A33C5F692}" type="datetime'''''4''1''''''''5'''''''''''''''''''''''''''''''''''''''''">
              <a:rPr lang="ja-JP" altLang="en-US" sz="1000" smtClean="0">
                <a:effectLst/>
                <a:sym typeface="+mn-lt"/>
              </a:rPr>
              <a:pPr marL="0" lvl="0" indent="0" algn="ctr">
                <a:spcBef>
                  <a:spcPct val="0"/>
                </a:spcBef>
                <a:buNone/>
              </a:pPr>
              <a:t>415</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3AD11286-36D9-4C30-51B7-3F908AD04335}"/>
              </a:ext>
            </a:extLst>
          </p:cNvPr>
          <p:cNvSpPr>
            <a:spLocks noGrp="1"/>
          </p:cNvSpPr>
          <p:nvPr>
            <p:custDataLst>
              <p:tags r:id="rId182"/>
            </p:custDataLst>
          </p:nvPr>
        </p:nvSpPr>
        <p:spPr bwMode="auto">
          <a:xfrm>
            <a:off x="1146175" y="59420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9C2588-9CE0-4226-9E72-A641F33F3F7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AE2987CB-4252-6B16-CC96-5042773D05AB}"/>
              </a:ext>
            </a:extLst>
          </p:cNvPr>
          <p:cNvSpPr>
            <a:spLocks noGrp="1"/>
          </p:cNvSpPr>
          <p:nvPr>
            <p:custDataLst>
              <p:tags r:id="rId183"/>
            </p:custDataLst>
          </p:nvPr>
        </p:nvSpPr>
        <p:spPr bwMode="gray">
          <a:xfrm>
            <a:off x="4232275" y="5329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A98DFD-3AC5-4F13-82E6-4BBC54BBAF65}" type="datetime'''4''1''''''''''''''''''''''''''''''''''''''6'''''''''''">
              <a:rPr lang="ja-JP" altLang="en-US" sz="1000" smtClean="0">
                <a:effectLst/>
                <a:sym typeface="+mn-lt"/>
              </a:rPr>
              <a:pPr marL="0" lvl="0" indent="0" algn="ctr">
                <a:spcBef>
                  <a:spcPct val="0"/>
                </a:spcBef>
                <a:buNone/>
              </a:pPr>
              <a:t>416</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7F94A9B8-A29E-A0A5-9A1A-29B4BDBC8056}"/>
              </a:ext>
            </a:extLst>
          </p:cNvPr>
          <p:cNvSpPr>
            <a:spLocks noGrp="1"/>
          </p:cNvSpPr>
          <p:nvPr>
            <p:custDataLst>
              <p:tags r:id="rId184"/>
            </p:custDataLst>
          </p:nvPr>
        </p:nvSpPr>
        <p:spPr bwMode="gray">
          <a:xfrm>
            <a:off x="4510088" y="47720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67695-86CA-4527-9A03-E347C0677B7E}" type="datetime'''1''''''''0''''''''''8'''''''''''''''">
              <a:rPr lang="ja-JP" altLang="en-US" sz="1000" smtClean="0">
                <a:effectLst/>
                <a:sym typeface="+mn-lt"/>
              </a:rPr>
              <a:pPr marL="0" lvl="0" indent="0" algn="ctr">
                <a:spcBef>
                  <a:spcPct val="0"/>
                </a:spcBef>
                <a:buNone/>
              </a:pPr>
              <a:t>108</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0865ACE1-40F0-4F88-0C65-F486E5F0D5CA}"/>
              </a:ext>
            </a:extLst>
          </p:cNvPr>
          <p:cNvSpPr>
            <a:spLocks noGrp="1"/>
          </p:cNvSpPr>
          <p:nvPr>
            <p:custDataLst>
              <p:tags r:id="rId185"/>
            </p:custDataLst>
          </p:nvPr>
        </p:nvSpPr>
        <p:spPr bwMode="gray">
          <a:xfrm>
            <a:off x="4510088" y="5334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C66C46-235C-4458-BB77-F50CD8E7BBED}" type="datetime'''''''''''''''''''''''''''''''41''2'''''''''''''''''''''">
              <a:rPr lang="ja-JP" altLang="en-US" sz="1000" smtClean="0">
                <a:effectLst/>
                <a:sym typeface="+mn-lt"/>
              </a:rPr>
              <a:pPr marL="0" lvl="0" indent="0" algn="ctr">
                <a:spcBef>
                  <a:spcPct val="0"/>
                </a:spcBef>
                <a:buNone/>
              </a:pPr>
              <a:t>412</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131BA57D-2BE2-07E6-AB61-2F48BA9E45BC}"/>
              </a:ext>
            </a:extLst>
          </p:cNvPr>
          <p:cNvSpPr>
            <a:spLocks noGrp="1"/>
          </p:cNvSpPr>
          <p:nvPr>
            <p:custDataLst>
              <p:tags r:id="rId186"/>
            </p:custDataLst>
          </p:nvPr>
        </p:nvSpPr>
        <p:spPr bwMode="gray">
          <a:xfrm>
            <a:off x="4787900" y="47228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CBB99F-BCD2-4054-901A-C49AD05702E3}" type="datetime'''''''''''''''''''''''''''1''''''''''''''19'''''''''">
              <a:rPr lang="ja-JP" altLang="en-US" sz="1000" smtClean="0">
                <a:effectLst/>
                <a:sym typeface="+mn-lt"/>
              </a:rPr>
              <a:pPr marL="0" lvl="0" indent="0" algn="ctr">
                <a:spcBef>
                  <a:spcPct val="0"/>
                </a:spcBef>
                <a:buNone/>
              </a:pPr>
              <a:t>119</a:t>
            </a:fld>
            <a:endParaRPr kumimoji="1" lang="ja-JP" altLang="en-US" sz="1000" dirty="0">
              <a:sym typeface="+mn-lt"/>
            </a:endParaRPr>
          </a:p>
        </p:txBody>
      </p:sp>
      <p:sp>
        <p:nvSpPr>
          <p:cNvPr id="297" name="テキスト プレースホルダ 9">
            <a:extLst>
              <a:ext uri="{FF2B5EF4-FFF2-40B4-BE49-F238E27FC236}">
                <a16:creationId xmlns:a16="http://schemas.microsoft.com/office/drawing/2014/main" id="{CD291B80-9A6B-2185-BE97-9FD37DC11439}"/>
              </a:ext>
            </a:extLst>
          </p:cNvPr>
          <p:cNvSpPr>
            <a:spLocks noGrp="1"/>
          </p:cNvSpPr>
          <p:nvPr>
            <p:custDataLst>
              <p:tags r:id="rId187"/>
            </p:custDataLst>
          </p:nvPr>
        </p:nvSpPr>
        <p:spPr bwMode="gray">
          <a:xfrm>
            <a:off x="4787900" y="5314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3C3B08-F7DE-4DEA-A82A-3FBF7CE5C26E}" type="datetime'''''''''''4''2''''''9'''''''''''">
              <a:rPr lang="ja-JP" altLang="en-US" sz="1000" smtClean="0">
                <a:effectLst/>
                <a:sym typeface="+mn-lt"/>
              </a:rPr>
              <a:pPr marL="0" lvl="0" indent="0" algn="ctr">
                <a:spcBef>
                  <a:spcPct val="0"/>
                </a:spcBef>
                <a:buNone/>
              </a:pPr>
              <a:t>429</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C67D01A5-618D-CDA9-6726-E357695E7E12}"/>
              </a:ext>
            </a:extLst>
          </p:cNvPr>
          <p:cNvSpPr>
            <a:spLocks noGrp="1"/>
          </p:cNvSpPr>
          <p:nvPr>
            <p:custDataLst>
              <p:tags r:id="rId188"/>
            </p:custDataLst>
          </p:nvPr>
        </p:nvSpPr>
        <p:spPr bwMode="gray">
          <a:xfrm>
            <a:off x="5065713" y="47815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7132BE-FD18-420E-9313-C5401B38F3DD}"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04651269-8D65-E5B6-0EDA-686D55DBF468}"/>
              </a:ext>
            </a:extLst>
          </p:cNvPr>
          <p:cNvSpPr>
            <a:spLocks noGrp="1"/>
          </p:cNvSpPr>
          <p:nvPr>
            <p:custDataLst>
              <p:tags r:id="rId189"/>
            </p:custDataLst>
          </p:nvPr>
        </p:nvSpPr>
        <p:spPr bwMode="gray">
          <a:xfrm>
            <a:off x="5065713" y="5343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31DD70-4ED7-49F7-ACDC-4BF5D7705884}" type="datetime'''''''''4''''''0''4'''''''''''''''''''''''''">
              <a:rPr lang="ja-JP" altLang="en-US" sz="1000" smtClean="0">
                <a:effectLst/>
                <a:sym typeface="+mn-lt"/>
              </a:rPr>
              <a:pPr marL="0" lvl="0" indent="0" algn="ctr">
                <a:spcBef>
                  <a:spcPct val="0"/>
                </a:spcBef>
                <a:buNone/>
              </a:pPr>
              <a:t>404</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67DDB8CF-C40C-7B48-4C02-3F33DFD5F4B4}"/>
              </a:ext>
            </a:extLst>
          </p:cNvPr>
          <p:cNvSpPr>
            <a:spLocks noGrp="1"/>
          </p:cNvSpPr>
          <p:nvPr>
            <p:custDataLst>
              <p:tags r:id="rId190"/>
            </p:custDataLst>
          </p:nvPr>
        </p:nvSpPr>
        <p:spPr bwMode="gray">
          <a:xfrm>
            <a:off x="5345113" y="54038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F7D8EC-E3C0-4826-A976-C64816FAAAD5}" type="datetime'''3''''''''''''''''4''''''''''''7'''''">
              <a:rPr lang="ja-JP" altLang="en-US" sz="1000" smtClean="0">
                <a:effectLst/>
                <a:sym typeface="+mn-lt"/>
              </a:rPr>
              <a:pPr marL="0" lvl="0" indent="0" algn="ctr">
                <a:spcBef>
                  <a:spcPct val="0"/>
                </a:spcBef>
                <a:buNone/>
              </a:pPr>
              <a:t>347</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AC01AE70-8AA6-95C8-E134-D5A64A3F99A3}"/>
              </a:ext>
            </a:extLst>
          </p:cNvPr>
          <p:cNvSpPr>
            <a:spLocks noGrp="1"/>
          </p:cNvSpPr>
          <p:nvPr>
            <p:custDataLst>
              <p:tags r:id="rId191"/>
            </p:custDataLst>
          </p:nvPr>
        </p:nvSpPr>
        <p:spPr bwMode="gray">
          <a:xfrm>
            <a:off x="5622925" y="53927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8D84C-B236-46E6-A1DF-BDB0CD9ADD46}" type="datetime'''''''''''''3''''''''''''''''''''''5''''''8'''''''''''''">
              <a:rPr lang="ja-JP" altLang="en-US" sz="1000" smtClean="0">
                <a:effectLst/>
                <a:sym typeface="+mn-lt"/>
              </a:rPr>
              <a:pPr marL="0" lvl="0" indent="0" algn="ctr">
                <a:spcBef>
                  <a:spcPct val="0"/>
                </a:spcBef>
                <a:buNone/>
              </a:pPr>
              <a:t>358</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0BE3F0BF-3E85-470E-841A-F04259772B41}"/>
              </a:ext>
            </a:extLst>
          </p:cNvPr>
          <p:cNvSpPr>
            <a:spLocks noGrp="1"/>
          </p:cNvSpPr>
          <p:nvPr>
            <p:custDataLst>
              <p:tags r:id="rId192"/>
            </p:custDataLst>
          </p:nvPr>
        </p:nvSpPr>
        <p:spPr bwMode="gray">
          <a:xfrm>
            <a:off x="4232275" y="47609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829AC0-5773-42D0-A386-4E30313761E7}" type="datetime'''''''''''''''''11''''''''''''''0'''''">
              <a:rPr lang="ja-JP" altLang="en-US" sz="1000" smtClean="0">
                <a:effectLst/>
                <a:sym typeface="+mn-lt"/>
              </a:rPr>
              <a:pPr marL="0" lvl="0" indent="0" algn="ctr">
                <a:spcBef>
                  <a:spcPct val="0"/>
                </a:spcBef>
                <a:buNone/>
              </a:pPr>
              <a:t>110</a:t>
            </a:fld>
            <a:endParaRPr kumimoji="1" lang="ja-JP" altLang="en-US" sz="1000" dirty="0">
              <a:sym typeface="+mn-lt"/>
            </a:endParaRPr>
          </a:p>
        </p:txBody>
      </p:sp>
      <p:sp>
        <p:nvSpPr>
          <p:cNvPr id="304" name="テキスト プレースホルダ 9">
            <a:extLst>
              <a:ext uri="{FF2B5EF4-FFF2-40B4-BE49-F238E27FC236}">
                <a16:creationId xmlns:a16="http://schemas.microsoft.com/office/drawing/2014/main" id="{72D200D4-F69A-D0B9-0EFF-6B5B9532D9E9}"/>
              </a:ext>
            </a:extLst>
          </p:cNvPr>
          <p:cNvSpPr>
            <a:spLocks noGrp="1"/>
          </p:cNvSpPr>
          <p:nvPr>
            <p:custDataLst>
              <p:tags r:id="rId193"/>
            </p:custDataLst>
          </p:nvPr>
        </p:nvSpPr>
        <p:spPr bwMode="gray">
          <a:xfrm>
            <a:off x="6180138" y="5461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53C39-A86E-45D9-8A1A-5AEDDBD2122F}" type="datetime'''''''29''''''''''''''4'''''''''''''''''''''''''''''''''">
              <a:rPr lang="ja-JP" altLang="en-US" sz="1000" smtClean="0">
                <a:effectLst/>
                <a:sym typeface="+mn-lt"/>
              </a:rPr>
              <a:pPr marL="0" lvl="0" indent="0" algn="ctr">
                <a:spcBef>
                  <a:spcPct val="0"/>
                </a:spcBef>
                <a:buNone/>
              </a:pPr>
              <a:t>294</a:t>
            </a:fld>
            <a:endParaRPr kumimoji="1" lang="ja-JP" altLang="en-US" sz="1000" dirty="0">
              <a:sym typeface="+mn-lt"/>
            </a:endParaRPr>
          </a:p>
        </p:txBody>
      </p:sp>
      <p:sp>
        <p:nvSpPr>
          <p:cNvPr id="305" name="テキスト プレースホルダ 9">
            <a:extLst>
              <a:ext uri="{FF2B5EF4-FFF2-40B4-BE49-F238E27FC236}">
                <a16:creationId xmlns:a16="http://schemas.microsoft.com/office/drawing/2014/main" id="{05506D2D-BA72-0DC3-1C0F-C716BD341C19}"/>
              </a:ext>
            </a:extLst>
          </p:cNvPr>
          <p:cNvSpPr>
            <a:spLocks noGrp="1"/>
          </p:cNvSpPr>
          <p:nvPr>
            <p:custDataLst>
              <p:tags r:id="rId194"/>
            </p:custDataLst>
          </p:nvPr>
        </p:nvSpPr>
        <p:spPr bwMode="gray">
          <a:xfrm>
            <a:off x="6457950" y="5453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88290A-7368-4B56-96DC-385F5FB85B28}" type="datetime'''''3''''''''''''0''''''2'''">
              <a:rPr lang="ja-JP" altLang="en-US" sz="1000" smtClean="0">
                <a:effectLst/>
                <a:sym typeface="+mn-lt"/>
              </a:rPr>
              <a:pPr marL="0" lvl="0" indent="0" algn="ctr">
                <a:spcBef>
                  <a:spcPct val="0"/>
                </a:spcBef>
                <a:buNone/>
              </a:pPr>
              <a:t>302</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8C008C5-6798-DC5E-0137-86B0C432C351}"/>
              </a:ext>
            </a:extLst>
          </p:cNvPr>
          <p:cNvSpPr>
            <a:spLocks noGrp="1"/>
          </p:cNvSpPr>
          <p:nvPr>
            <p:custDataLst>
              <p:tags r:id="rId195"/>
            </p:custDataLst>
          </p:nvPr>
        </p:nvSpPr>
        <p:spPr bwMode="gray">
          <a:xfrm>
            <a:off x="6735763" y="54498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6D73F5-9EFF-4FC1-A5C1-6172967FB73D}" type="datetime'3''''''''''''''''''''''''''''''''0''''''''5'">
              <a:rPr lang="ja-JP" altLang="en-US" sz="1000" smtClean="0">
                <a:effectLst/>
                <a:sym typeface="+mn-lt"/>
              </a:rPr>
              <a:pPr marL="0" lvl="0" indent="0" algn="ctr">
                <a:spcBef>
                  <a:spcPct val="0"/>
                </a:spcBef>
                <a:buNone/>
              </a:pPr>
              <a:t>305</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21FE9B0B-F850-FBAB-928D-9CE829C0D982}"/>
              </a:ext>
            </a:extLst>
          </p:cNvPr>
          <p:cNvSpPr>
            <a:spLocks noGrp="1"/>
          </p:cNvSpPr>
          <p:nvPr>
            <p:custDataLst>
              <p:tags r:id="rId196"/>
            </p:custDataLst>
          </p:nvPr>
        </p:nvSpPr>
        <p:spPr bwMode="gray">
          <a:xfrm>
            <a:off x="7013575" y="5411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6E9D03-D70D-4032-9552-C7C3358870E5}" type="datetime'''''''''3''''''''40'">
              <a:rPr lang="ja-JP" altLang="en-US" sz="1000" smtClean="0">
                <a:effectLst/>
                <a:sym typeface="+mn-lt"/>
              </a:rPr>
              <a:pPr marL="0" lvl="0" indent="0" algn="ctr">
                <a:spcBef>
                  <a:spcPct val="0"/>
                </a:spcBef>
                <a:buNone/>
              </a:pPr>
              <a:t>340</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9445729A-5DF1-6AE3-1C5F-5C530B8B2290}"/>
              </a:ext>
            </a:extLst>
          </p:cNvPr>
          <p:cNvSpPr>
            <a:spLocks noGrp="1"/>
          </p:cNvSpPr>
          <p:nvPr>
            <p:custDataLst>
              <p:tags r:id="rId197"/>
            </p:custDataLst>
          </p:nvPr>
        </p:nvSpPr>
        <p:spPr bwMode="gray">
          <a:xfrm>
            <a:off x="7292975" y="54657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E670CC-392E-4C2E-82B6-64977D49E933}" type="datetime'''2''''''9''''''''''''''''0'''''''''''''''''''''''''''''''''">
              <a:rPr lang="ja-JP" altLang="en-US" sz="1000" smtClean="0">
                <a:effectLst/>
                <a:sym typeface="+mn-lt"/>
              </a:rPr>
              <a:pPr marL="0" lvl="0" indent="0" algn="ctr">
                <a:spcBef>
                  <a:spcPct val="0"/>
                </a:spcBef>
                <a:buNone/>
              </a:pPr>
              <a:t>290</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740DF6D1-F8A6-6DD6-04D6-98BC68EA2F97}"/>
              </a:ext>
            </a:extLst>
          </p:cNvPr>
          <p:cNvSpPr>
            <a:spLocks noGrp="1"/>
          </p:cNvSpPr>
          <p:nvPr>
            <p:custDataLst>
              <p:tags r:id="rId198"/>
            </p:custDataLst>
          </p:nvPr>
        </p:nvSpPr>
        <p:spPr bwMode="gray">
          <a:xfrm>
            <a:off x="7570788" y="47386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46B445-FCA8-495D-98A2-AC14602E6679}" type="datetime'''''1''''''''''''''''''''''''''''''''''3''''''''''2'''''''''">
              <a:rPr lang="ja-JP" altLang="en-US" sz="1000" smtClean="0">
                <a:effectLst/>
                <a:sym typeface="+mn-lt"/>
              </a:rPr>
              <a:pPr marL="0" lvl="0" indent="0" algn="ctr">
                <a:spcBef>
                  <a:spcPct val="0"/>
                </a:spcBef>
                <a:buNone/>
              </a:pPr>
              <a:t>132</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D651A778-63B7-158E-C290-BF72ACB6B9CD}"/>
              </a:ext>
            </a:extLst>
          </p:cNvPr>
          <p:cNvSpPr>
            <a:spLocks noGrp="1"/>
          </p:cNvSpPr>
          <p:nvPr>
            <p:custDataLst>
              <p:tags r:id="rId199"/>
            </p:custDataLst>
          </p:nvPr>
        </p:nvSpPr>
        <p:spPr bwMode="gray">
          <a:xfrm>
            <a:off x="7570788" y="5330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0076E-808E-4BE9-9CED-CC1C3956DD29}" type="datetime'''''''4''''''''''''''''''''''16'''''''''''''">
              <a:rPr lang="ja-JP" altLang="en-US" sz="1000" smtClean="0">
                <a:effectLst/>
                <a:sym typeface="+mn-lt"/>
              </a:rPr>
              <a:pPr marL="0" lvl="0" indent="0" algn="ctr">
                <a:spcBef>
                  <a:spcPct val="0"/>
                </a:spcBef>
                <a:buNone/>
              </a:pPr>
              <a:t>416</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5F19B3A7-E787-2736-3B36-DFCFA1C4416B}"/>
              </a:ext>
            </a:extLst>
          </p:cNvPr>
          <p:cNvSpPr>
            <a:spLocks noGrp="1"/>
          </p:cNvSpPr>
          <p:nvPr>
            <p:custDataLst>
              <p:tags r:id="rId200"/>
            </p:custDataLst>
          </p:nvPr>
        </p:nvSpPr>
        <p:spPr bwMode="auto">
          <a:xfrm>
            <a:off x="1495425"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BD02D3-C901-4E49-90EA-98DB5466644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C0F5C155-781D-51C5-65E6-C3FBAD1D631B}"/>
              </a:ext>
            </a:extLst>
          </p:cNvPr>
          <p:cNvSpPr>
            <a:spLocks noGrp="1"/>
          </p:cNvSpPr>
          <p:nvPr>
            <p:custDataLst>
              <p:tags r:id="rId201"/>
            </p:custDataLst>
          </p:nvPr>
        </p:nvSpPr>
        <p:spPr bwMode="auto">
          <a:xfrm>
            <a:off x="1773238"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183EB7-250E-40D4-8BC8-E98DCB46E90A}"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36087F22-8F2F-6A70-A125-0ED2213DA0BF}"/>
              </a:ext>
            </a:extLst>
          </p:cNvPr>
          <p:cNvSpPr>
            <a:spLocks noGrp="1"/>
          </p:cNvSpPr>
          <p:nvPr>
            <p:custDataLst>
              <p:tags r:id="rId202"/>
            </p:custDataLst>
          </p:nvPr>
        </p:nvSpPr>
        <p:spPr bwMode="gray">
          <a:xfrm>
            <a:off x="5900738" y="54165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B98DA8-7B7F-4917-8EAE-44BEF4CB697A}" type="datetime'''''''''''3''''''''''''''''''''''''3''''''''''''''''6'''''">
              <a:rPr lang="ja-JP" altLang="en-US" sz="1000" smtClean="0">
                <a:effectLst/>
                <a:sym typeface="+mn-lt"/>
              </a:rPr>
              <a:pPr marL="0" lvl="0" indent="0" algn="ctr">
                <a:spcBef>
                  <a:spcPct val="0"/>
                </a:spcBef>
                <a:buNone/>
              </a:pPr>
              <a:t>336</a:t>
            </a:fld>
            <a:endParaRPr kumimoji="1" lang="ja-JP" altLang="en-US" sz="1000" dirty="0">
              <a:sym typeface="+mn-lt"/>
            </a:endParaRPr>
          </a:p>
        </p:txBody>
      </p:sp>
    </p:spTree>
    <p:extLst>
      <p:ext uri="{BB962C8B-B14F-4D97-AF65-F5344CB8AC3E}">
        <p14:creationId xmlns:p14="http://schemas.microsoft.com/office/powerpoint/2010/main" val="16927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0743-732B-3944-7355-79C063587E6B}"/>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8831A6F-EB69-8E3D-6C2D-52B79A90EC9B}"/>
              </a:ext>
            </a:extLst>
          </p:cNvPr>
          <p:cNvGraphicFramePr>
            <a:graphicFrameLocks/>
          </p:cNvGraphicFramePr>
          <p:nvPr>
            <p:custDataLst>
              <p:tags r:id="rId1"/>
            </p:custDataLst>
            <p:extLst>
              <p:ext uri="{D42A27DB-BD31-4B8C-83A1-F6EECF244321}">
                <p14:modId xmlns:p14="http://schemas.microsoft.com/office/powerpoint/2010/main" val="25497769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a:extLst>
                          <a:ext uri="{FF2B5EF4-FFF2-40B4-BE49-F238E27FC236}">
                            <a16:creationId xmlns:a16="http://schemas.microsoft.com/office/drawing/2014/main" id="{48831A6F-EB69-8E3D-6C2D-52B79A90EC9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F838E2C9-D376-B77F-3FD4-8230DAAF159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a:extLst>
              <a:ext uri="{FF2B5EF4-FFF2-40B4-BE49-F238E27FC236}">
                <a16:creationId xmlns:a16="http://schemas.microsoft.com/office/drawing/2014/main" id="{AD0D799D-8C4C-17C8-E8DE-33D69716712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トルコ</a:t>
            </a:r>
            <a:r>
              <a:rPr lang="ja" altLang="en-US" dirty="0"/>
              <a:t>／医療関連／医療・公衆衛生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794C5BF2-C3BF-F922-8DCF-2CD5819D3E7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dirty="0"/>
              <a:t>疾患構造・死亡増加</a:t>
            </a:r>
            <a:r>
              <a:rPr lang="ja" altLang="ja-JP" dirty="0"/>
              <a:t>【</a:t>
            </a:r>
            <a:r>
              <a:rPr lang="ja" altLang="en-US" dirty="0"/>
              <a:t>大分類</a:t>
            </a:r>
            <a:r>
              <a:rPr lang="ja" altLang="ja-JP" dirty="0"/>
              <a:t>】</a:t>
            </a:r>
          </a:p>
        </p:txBody>
      </p:sp>
      <p:cxnSp>
        <p:nvCxnSpPr>
          <p:cNvPr id="20" name="直線コネクタ 19">
            <a:extLst>
              <a:ext uri="{FF2B5EF4-FFF2-40B4-BE49-F238E27FC236}">
                <a16:creationId xmlns:a16="http://schemas.microsoft.com/office/drawing/2014/main" id="{A7C961A5-7B96-67D2-E491-95E5FDE0A188}"/>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E29B53F8-625C-1ABD-678A-0F0AB83253B8}"/>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死亡減少の割合</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a:extLst>
              <a:ext uri="{FF2B5EF4-FFF2-40B4-BE49-F238E27FC236}">
                <a16:creationId xmlns:a16="http://schemas.microsoft.com/office/drawing/2014/main" id="{6D49BE7F-4BEC-9E96-FED6-7C02D8AE1306}"/>
              </a:ext>
            </a:extLst>
          </p:cNvPr>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a:extLst>
              <a:ext uri="{FF2B5EF4-FFF2-40B4-BE49-F238E27FC236}">
                <a16:creationId xmlns:a16="http://schemas.microsoft.com/office/drawing/2014/main" id="{2BAF4266-E8AF-F9B2-CEB3-44BF2D8002E8}"/>
              </a:ext>
            </a:extLst>
          </p:cNvPr>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a:extLst>
              <a:ext uri="{FF2B5EF4-FFF2-40B4-BE49-F238E27FC236}">
                <a16:creationId xmlns:a16="http://schemas.microsoft.com/office/drawing/2014/main" id="{7F8DF6A3-4245-CD79-1065-D91931A4AEB2}"/>
              </a:ext>
            </a:extLst>
          </p:cNvPr>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ECEEBE1F-6772-731E-BCB0-182A71F824D2}"/>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9F9B31E-A2BD-4373-83BC-9C5F18533302}" type="datetime'''''''''''''''''''''''2''6''''''''.''3%'''''''">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26.3%</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a:extLst>
              <a:ext uri="{FF2B5EF4-FFF2-40B4-BE49-F238E27FC236}">
                <a16:creationId xmlns:a16="http://schemas.microsoft.com/office/drawing/2014/main" id="{648C6EDE-8610-574C-D5D7-85FC3435F50F}"/>
              </a:ext>
            </a:extLst>
          </p:cNvPr>
          <p:cNvSpPr txBox="1"/>
          <p:nvPr/>
        </p:nvSpPr>
        <p:spPr>
          <a:xfrm>
            <a:off x="224999" y="1101991"/>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トルコでは、1990 年以降、非感染性疾患が疾患の大部分を占めてい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が、感染性疾患の割合はわずかに減少してい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30" name="テキスト ボックス 115">
            <a:extLst>
              <a:ext uri="{FF2B5EF4-FFF2-40B4-BE49-F238E27FC236}">
                <a16:creationId xmlns:a16="http://schemas.microsoft.com/office/drawing/2014/main" id="{ADFF66D0-E4D5-32AD-2986-845C131A70B9}"/>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ガーナ出生死亡登録簿</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統計報告書2022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hart 10">
            <a:extLst>
              <a:ext uri="{FF2B5EF4-FFF2-40B4-BE49-F238E27FC236}">
                <a16:creationId xmlns:a16="http://schemas.microsoft.com/office/drawing/2014/main" id="{54839703-9C23-45FA-2A58-15FCA8A3BEE8}"/>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3" name="テキスト プレースホルダ 9">
            <a:extLst>
              <a:ext uri="{FF2B5EF4-FFF2-40B4-BE49-F238E27FC236}">
                <a16:creationId xmlns:a16="http://schemas.microsoft.com/office/drawing/2014/main" id="{1441BE1E-58A9-781F-CAE5-95A0BB66F56F}"/>
              </a:ext>
            </a:extLst>
          </p:cNvPr>
          <p:cNvSpPr>
            <a:spLocks/>
          </p:cNvSpPr>
          <p:nvPr>
            <p:custDataLst>
              <p:tags r:id="rId4"/>
            </p:custDataLst>
          </p:nvPr>
        </p:nvSpPr>
        <p:spPr bwMode="gray">
          <a:xfrm>
            <a:off x="1833563" y="3279775"/>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B08CDD3-98A5-47A8-9EBD-131C59FFD9CD}" type="datetime'''7''''''.''''''''''''''''''''''1''%'''''''''''''''''''''''''">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テキスト ボックス 14">
            <a:extLst>
              <a:ext uri="{FF2B5EF4-FFF2-40B4-BE49-F238E27FC236}">
                <a16:creationId xmlns:a16="http://schemas.microsoft.com/office/drawing/2014/main" id="{09D5073C-2DCD-5AA3-EB01-A8CD45A01678}"/>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B4AEA377-BBC8-2EB0-A9B0-FB4FD8AFBF2F}"/>
              </a:ext>
            </a:extLst>
          </p:cNvPr>
          <p:cNvSpPr/>
          <p:nvPr>
            <p:custDataLst>
              <p:tags r:id="rId5"/>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93070AA3-F33D-C6E9-B93A-E234D609F663}"/>
              </a:ext>
            </a:extLst>
          </p:cNvPr>
          <p:cNvSpPr/>
          <p:nvPr>
            <p:custDataLst>
              <p:tags r:id="rId6"/>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AAFB5767-C6E0-4464-0145-0CF683D51818}"/>
              </a:ext>
            </a:extLst>
          </p:cNvPr>
          <p:cNvSpPr/>
          <p:nvPr>
            <p:custDataLst>
              <p:tags r:id="rId7"/>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AA97C292-3893-88EC-5AED-9E308E93E3D7}"/>
              </a:ext>
            </a:extLst>
          </p:cNvPr>
          <p:cNvSpPr>
            <a:spLocks/>
          </p:cNvSpPr>
          <p:nvPr>
            <p:custDataLst>
              <p:tags r:id="rId8"/>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454F9C47-3CAA-7D83-7442-731D21339D88}"/>
              </a:ext>
            </a:extLst>
          </p:cNvPr>
          <p:cNvSpPr>
            <a:spLocks/>
          </p:cNvSpPr>
          <p:nvPr>
            <p:custDataLst>
              <p:tags r:id="rId9"/>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717C89EE-0559-A89C-28CF-1D96AF22B9C3}"/>
              </a:ext>
            </a:extLst>
          </p:cNvPr>
          <p:cNvSpPr>
            <a:spLocks/>
          </p:cNvSpPr>
          <p:nvPr>
            <p:custDataLst>
              <p:tags r:id="rId10"/>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9" name="Chart 18">
            <a:extLst>
              <a:ext uri="{FF2B5EF4-FFF2-40B4-BE49-F238E27FC236}">
                <a16:creationId xmlns:a16="http://schemas.microsoft.com/office/drawing/2014/main" id="{9D49CF67-3C3B-F88B-ACD3-EC8757AD63F6}"/>
              </a:ext>
            </a:extLst>
          </p:cNvPr>
          <p:cNvGraphicFramePr/>
          <p:nvPr>
            <p:custDataLst>
              <p:tags r:id="rId11"/>
            </p:custData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7"/>
          </a:graphicData>
        </a:graphic>
      </p:graphicFrame>
      <p:sp>
        <p:nvSpPr>
          <p:cNvPr id="23" name="テキスト プレースホルダ 9">
            <a:extLst>
              <a:ext uri="{FF2B5EF4-FFF2-40B4-BE49-F238E27FC236}">
                <a16:creationId xmlns:a16="http://schemas.microsoft.com/office/drawing/2014/main" id="{3410EC8E-B934-964C-EF4C-B5BBCAAAAF2C}"/>
              </a:ext>
            </a:extLst>
          </p:cNvPr>
          <p:cNvSpPr>
            <a:spLocks/>
          </p:cNvSpPr>
          <p:nvPr>
            <p:custDataLst>
              <p:tags r:id="rId12"/>
            </p:custDataLst>
          </p:nvPr>
        </p:nvSpPr>
        <p:spPr bwMode="gray">
          <a:xfrm>
            <a:off x="6757988" y="3300413"/>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FE5AD8B-D54C-4C88-B7F9-6CE4E1FB8284}" type="datetime'''''''''''5''''.''''''''''''''''7''''''''''''''''''''''%'''''">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5.7%</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テキスト プレースホルダ 9">
            <a:extLst>
              <a:ext uri="{FF2B5EF4-FFF2-40B4-BE49-F238E27FC236}">
                <a16:creationId xmlns:a16="http://schemas.microsoft.com/office/drawing/2014/main" id="{3D98C2B7-6E36-DC5D-E1C2-5DD9705B24EC}"/>
              </a:ext>
            </a:extLst>
          </p:cNvPr>
          <p:cNvSpPr>
            <a:spLocks/>
          </p:cNvSpPr>
          <p:nvPr>
            <p:custDataLst>
              <p:tags r:id="rId13"/>
            </p:custDataLst>
          </p:nvPr>
        </p:nvSpPr>
        <p:spPr bwMode="gray">
          <a:xfrm>
            <a:off x="6967538" y="3544888"/>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CF72395-4801-4652-802F-441E633C62B1}" type="datetime'''''''''1''''''''''''''''.''''''''''''''''''''''''''''5''%'">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ED8B048E-C7FB-7858-E4C4-D5F1C7C14B45}"/>
              </a:ext>
            </a:extLst>
          </p:cNvPr>
          <p:cNvSpPr/>
          <p:nvPr>
            <p:custDataLst>
              <p:tags r:id="rId14"/>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7A761D23-EA3D-6E23-FE41-5E15EEE03214}"/>
              </a:ext>
            </a:extLst>
          </p:cNvPr>
          <p:cNvSpPr/>
          <p:nvPr>
            <p:custDataLst>
              <p:tags r:id="rId15"/>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98D0F4E4-9322-F2DD-0C47-BBD492B79182}"/>
              </a:ext>
            </a:extLst>
          </p:cNvPr>
          <p:cNvSpPr/>
          <p:nvPr>
            <p:custDataLst>
              <p:tags r:id="rId16"/>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10C624CF-0F11-9CE4-83BA-D3E3CB25B4B7}"/>
              </a:ext>
            </a:extLst>
          </p:cNvPr>
          <p:cNvSpPr/>
          <p:nvPr>
            <p:custDataLst>
              <p:tags r:id="rId17"/>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71B6F40D-BEA9-6F35-BA9D-A45B4C73C9BE}"/>
              </a:ext>
            </a:extLst>
          </p:cNvPr>
          <p:cNvSpPr>
            <a:spLocks/>
          </p:cNvSpPr>
          <p:nvPr>
            <p:custDataLst>
              <p:tags r:id="rId18"/>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5116C85E-6706-F7BC-9409-EA4DE9231E1D}"/>
              </a:ext>
            </a:extLst>
          </p:cNvPr>
          <p:cNvSpPr>
            <a:spLocks/>
          </p:cNvSpPr>
          <p:nvPr>
            <p:custDataLst>
              <p:tags r:id="rId19"/>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DB8932B5-AFC5-7AC8-FCEF-DE070A8CE89E}"/>
              </a:ext>
            </a:extLst>
          </p:cNvPr>
          <p:cNvSpPr>
            <a:spLocks/>
          </p:cNvSpPr>
          <p:nvPr>
            <p:custDataLst>
              <p:tags r:id="rId20"/>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D1B54BAF-A512-D455-1B3A-E18F2034CCC2}"/>
              </a:ext>
            </a:extLst>
          </p:cNvPr>
          <p:cNvSpPr>
            <a:spLocks/>
          </p:cNvSpPr>
          <p:nvPr>
            <p:custDataLst>
              <p:tags r:id="rId21"/>
            </p:custDataLst>
          </p:nvPr>
        </p:nvSpPr>
        <p:spPr bwMode="auto">
          <a:xfrm>
            <a:off x="5934075" y="6246813"/>
            <a:ext cx="36147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60697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extLst>
              <p:ext uri="{D42A27DB-BD31-4B8C-83A1-F6EECF244321}">
                <p14:modId xmlns:p14="http://schemas.microsoft.com/office/powerpoint/2010/main" val="9890806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3433"/>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2023</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2018年から2024年まで、トルコでは悪性腫瘍が死亡原因の第1位であり、次いで虚血性心疾患が続いてい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2018</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における死因トップ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と順位変動</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316064934"/>
              </p:ext>
            </p:extLst>
          </p:nvPr>
        </p:nvGraphicFramePr>
        <p:xfrm>
          <a:off x="200025" y="2207490"/>
          <a:ext cx="4072396" cy="428722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327095">
                <a:tc>
                  <a:txBody>
                    <a:bodyPr/>
                    <a:lstStyle/>
                    <a:p>
                      <a:pPr algn="ctr" fontAlgn="b"/>
                      <a:r>
                        <a:rPr lang="ja"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合計 (%)</a:t>
                      </a:r>
                    </a:p>
                    <a:p>
                      <a:pPr algn="ctr" fontAlgn="b"/>
                      <a:r>
                        <a:rPr lang="ja" sz="800" b="1" i="0" u="none" strike="noStrike" noProof="1">
                          <a:solidFill>
                            <a:srgbClr val="000000"/>
                          </a:solidFill>
                          <a:effectLst/>
                          <a:latin typeface="+mj-lt"/>
                        </a:rPr>
                        <a:t>（ </a:t>
                      </a:r>
                      <a:r>
                        <a:rPr kumimoji="1" lang="ja" sz="800" b="1" i="0" u="none" strike="noStrike" kern="1200" dirty="0">
                          <a:solidFill>
                            <a:srgbClr val="000000"/>
                          </a:solidFill>
                          <a:effectLst/>
                          <a:latin typeface="+mn-lt"/>
                          <a:ea typeface="+mn-ea"/>
                          <a:cs typeface="+mn-cs"/>
                        </a:rPr>
                        <a:t>4,89,361 </a:t>
                      </a:r>
                      <a:r>
                        <a:rPr lang="ja"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男性 (%)</a:t>
                      </a:r>
                    </a:p>
                    <a:p>
                      <a:pPr algn="ctr" fontAlgn="b"/>
                      <a:r>
                        <a:rPr lang="ja" sz="800" b="1" i="0" u="none" strike="noStrike" noProof="1">
                          <a:solidFill>
                            <a:srgbClr val="000000"/>
                          </a:solidFill>
                          <a:effectLst/>
                          <a:latin typeface="+mj-lt"/>
                        </a:rPr>
                        <a:t>（ </a:t>
                      </a:r>
                      <a:r>
                        <a:rPr kumimoji="1" lang="ja" sz="800" b="1" i="0" u="none" strike="noStrike" kern="1200" dirty="0">
                          <a:solidFill>
                            <a:srgbClr val="000000"/>
                          </a:solidFill>
                          <a:effectLst/>
                          <a:latin typeface="+mn-lt"/>
                          <a:ea typeface="+mn-ea"/>
                          <a:cs typeface="+mn-cs"/>
                        </a:rPr>
                        <a:t>2,67,966 </a:t>
                      </a:r>
                      <a:r>
                        <a:rPr lang="ja" sz="800" b="1" i="0" u="none" strike="noStrike" noProof="1">
                          <a:solidFill>
                            <a:srgbClr val="000000"/>
                          </a:solidFill>
                          <a:effectLst/>
                          <a:latin typeface="+mj-lt"/>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800" b="1" i="0" u="none" strike="noStrike" kern="1200" noProof="1">
                          <a:solidFill>
                            <a:srgbClr val="000000"/>
                          </a:solidFill>
                          <a:effectLst/>
                          <a:latin typeface="+mn-lt"/>
                          <a:ea typeface="+mn-ea"/>
                          <a:cs typeface="+mn-cs"/>
                        </a:rPr>
                        <a:t>（ </a:t>
                      </a:r>
                      <a:r>
                        <a:rPr kumimoji="1" lang="ja" sz="800" b="1" i="0" u="none" strike="noStrike" kern="1200" dirty="0">
                          <a:solidFill>
                            <a:srgbClr val="000000"/>
                          </a:solidFill>
                          <a:effectLst/>
                          <a:latin typeface="+mn-lt"/>
                          <a:ea typeface="+mn-ea"/>
                          <a:cs typeface="+mn-cs"/>
                        </a:rPr>
                        <a:t>2,21,395 </a:t>
                      </a:r>
                      <a:r>
                        <a:rPr kumimoji="1" lang="ja"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6013">
                <a:tc>
                  <a:txBody>
                    <a:bodyPr/>
                    <a:lstStyle/>
                    <a:p>
                      <a:pPr algn="l" fontAlgn="b"/>
                      <a:r>
                        <a:rPr lang="ja" sz="1000" b="0" i="0" u="none" strike="noStrike" dirty="0">
                          <a:solidFill>
                            <a:srgbClr val="000000"/>
                          </a:solidFill>
                          <a:effectLst/>
                          <a:latin typeface="+mn-ea"/>
                          <a:ea typeface="+mn-ea"/>
                        </a:rPr>
                        <a:t>①</a:t>
                      </a:r>
                      <a:r>
                        <a:rPr lang="ja" altLang="ja" sz="1000" b="0" i="0" u="none" strike="noStrike" dirty="0">
                          <a:solidFill>
                            <a:srgbClr val="000000"/>
                          </a:solidFill>
                          <a:effectLst/>
                          <a:latin typeface="+mn-ea"/>
                          <a:ea typeface="+mn-ea"/>
                        </a:rPr>
                        <a:t>循環器系の疾患</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36.0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33.5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39.0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6013">
                <a:tc>
                  <a:txBody>
                    <a:bodyPr/>
                    <a:lstStyle/>
                    <a:p>
                      <a:pPr algn="l" fontAlgn="b"/>
                      <a:r>
                        <a:rPr lang="ja" sz="1000" b="0" i="0" u="none" strike="noStrike" dirty="0">
                          <a:solidFill>
                            <a:srgbClr val="000000"/>
                          </a:solidFill>
                          <a:effectLst/>
                          <a:latin typeface="+mn-ea"/>
                          <a:ea typeface="+mn-ea"/>
                        </a:rPr>
                        <a:t>②</a:t>
                      </a:r>
                      <a:r>
                        <a:rPr lang="ja" altLang="ja" sz="1000" b="0" i="0" u="none" strike="noStrike" dirty="0">
                          <a:solidFill>
                            <a:srgbClr val="000000"/>
                          </a:solidFill>
                          <a:effectLst/>
                          <a:latin typeface="+mn-ea"/>
                          <a:ea typeface="+mn-ea"/>
                        </a:rPr>
                        <a:t>腫瘍</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16.3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18.8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13.4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96013">
                <a:tc>
                  <a:txBody>
                    <a:bodyPr/>
                    <a:lstStyle/>
                    <a:p>
                      <a:pPr algn="l" fontAlgn="b"/>
                      <a:r>
                        <a:rPr lang="ja" sz="1000" dirty="0">
                          <a:latin typeface="+mn-ea"/>
                          <a:ea typeface="+mn-ea"/>
                        </a:rPr>
                        <a:t>③</a:t>
                      </a:r>
                      <a:r>
                        <a:rPr lang="ja" altLang="ja" sz="1000" dirty="0">
                          <a:latin typeface="+mn-ea"/>
                          <a:ea typeface="+mn-ea"/>
                        </a:rPr>
                        <a:t>呼吸器系の疾患</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en-US" altLang="ja" sz="1000" b="0" i="0" u="none" strike="noStrike" kern="1200" dirty="0">
                          <a:solidFill>
                            <a:srgbClr val="000000"/>
                          </a:solidFill>
                          <a:effectLst/>
                          <a:latin typeface="+mn-ea"/>
                          <a:ea typeface="+mn-ea"/>
                          <a:cs typeface="+mn-cs"/>
                        </a:rPr>
                        <a:t>14.9</a:t>
                      </a:r>
                      <a:r>
                        <a:rPr kumimoji="1" lang="ja" altLang="ja" sz="1000" b="0" i="0" u="none" strike="noStrike" kern="1200" dirty="0">
                          <a:solidFill>
                            <a:srgbClr val="000000"/>
                          </a:solidFill>
                          <a:effectLst/>
                          <a:latin typeface="+mn-ea"/>
                          <a:ea typeface="+mn-ea"/>
                          <a:cs typeface="+mn-cs"/>
                        </a:rPr>
                        <a:t>.</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15.3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14.6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6013">
                <a:tc>
                  <a:txBody>
                    <a:bodyPr/>
                    <a:lstStyle/>
                    <a:p>
                      <a:pPr algn="l" fontAlgn="b"/>
                      <a:r>
                        <a:rPr lang="ja" sz="1000" b="0" i="0" u="none" strike="noStrike" dirty="0">
                          <a:solidFill>
                            <a:srgbClr val="000000"/>
                          </a:solidFill>
                          <a:effectLst/>
                          <a:latin typeface="+mn-ea"/>
                          <a:ea typeface="+mn-ea"/>
                        </a:rPr>
                        <a:t>④</a:t>
                      </a:r>
                      <a:r>
                        <a:rPr lang="ja" altLang="ja" sz="1000" b="0" i="0" u="none" strike="noStrike" dirty="0">
                          <a:solidFill>
                            <a:srgbClr val="000000"/>
                          </a:solidFill>
                          <a:effectLst/>
                          <a:latin typeface="+mn-ea"/>
                          <a:ea typeface="+mn-ea"/>
                        </a:rPr>
                        <a:t>内分泌・栄養・代謝疾患</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5.9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6013">
                <a:tc>
                  <a:txBody>
                    <a:bodyPr/>
                    <a:lstStyle/>
                    <a:p>
                      <a:pPr algn="l" fontAlgn="t"/>
                      <a:r>
                        <a:rPr lang="ja" sz="1000" dirty="0">
                          <a:latin typeface="+mn-ea"/>
                          <a:ea typeface="+mn-ea"/>
                        </a:rPr>
                        <a:t>⑤</a:t>
                      </a:r>
                      <a:r>
                        <a:rPr lang="ja" altLang="ja" sz="1000" dirty="0">
                          <a:latin typeface="+mn-ea"/>
                          <a:ea typeface="+mn-ea"/>
                        </a:rPr>
                        <a:t>感染症および寄生虫病</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6013">
                <a:tc>
                  <a:txBody>
                    <a:bodyPr/>
                    <a:lstStyle/>
                    <a:p>
                      <a:pPr algn="l" fontAlgn="t"/>
                      <a:r>
                        <a:rPr lang="ja" sz="1000" dirty="0">
                          <a:latin typeface="+mn-ea"/>
                          <a:ea typeface="+mn-ea"/>
                        </a:rPr>
                        <a:t>⑥</a:t>
                      </a:r>
                      <a:r>
                        <a:rPr lang="ja" altLang="ja" sz="1000" dirty="0">
                          <a:latin typeface="+mn-ea"/>
                          <a:ea typeface="+mn-ea"/>
                        </a:rPr>
                        <a:t>泌尿生殖器系の疾患</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96013">
                <a:tc>
                  <a:txBody>
                    <a:bodyPr/>
                    <a:lstStyle/>
                    <a:p>
                      <a:pPr algn="l" fontAlgn="b"/>
                      <a:r>
                        <a:rPr lang="ja" sz="1000" b="0" i="0" u="none" strike="noStrike" dirty="0">
                          <a:solidFill>
                            <a:srgbClr val="000000"/>
                          </a:solidFill>
                          <a:effectLst/>
                          <a:latin typeface="+mn-ea"/>
                          <a:ea typeface="+mn-ea"/>
                        </a:rPr>
                        <a:t>⑦</a:t>
                      </a:r>
                      <a:r>
                        <a:rPr lang="ja" altLang="ja" sz="1000" b="0" i="0" u="none" strike="noStrike" dirty="0">
                          <a:solidFill>
                            <a:srgbClr val="000000"/>
                          </a:solidFill>
                          <a:effectLst/>
                          <a:latin typeface="+mn-ea"/>
                          <a:ea typeface="+mn-ea"/>
                        </a:rPr>
                        <a:t>外傷および中毒の外的原因</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5.3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6013">
                <a:tc>
                  <a:txBody>
                    <a:bodyPr/>
                    <a:lstStyle/>
                    <a:p>
                      <a:pPr algn="l" fontAlgn="t"/>
                      <a:r>
                        <a:rPr lang="ja-JP" altLang="en-US" sz="1000">
                          <a:latin typeface="+mn-ea"/>
                          <a:ea typeface="+mn-ea"/>
                        </a:rPr>
                        <a:t>⑧</a:t>
                      </a:r>
                      <a:r>
                        <a:rPr lang="ja" sz="1000">
                          <a:latin typeface="+mn-ea"/>
                          <a:ea typeface="+mn-ea"/>
                        </a:rPr>
                        <a:t> </a:t>
                      </a:r>
                      <a:r>
                        <a:rPr lang="ja" altLang="ja" sz="1000" dirty="0">
                          <a:latin typeface="+mn-ea"/>
                          <a:ea typeface="+mn-ea"/>
                        </a:rPr>
                        <a:t>神経系と感覚器官の病気</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3.4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2.7</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4.3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960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⑨</a:t>
                      </a:r>
                      <a:r>
                        <a:rPr kumimoji="1" lang="ja" altLang="ja" sz="1000" b="0" i="0" u="none" strike="noStrike" kern="1200" dirty="0">
                          <a:solidFill>
                            <a:srgbClr val="000000"/>
                          </a:solidFill>
                          <a:effectLst/>
                          <a:latin typeface="+mn-ea"/>
                          <a:ea typeface="+mn-ea"/>
                          <a:cs typeface="+mn-cs"/>
                        </a:rPr>
                        <a:t>消化器系の病気</a:t>
                      </a:r>
                      <a:endParaRPr kumimoji="1" lang="ja"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2.5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96013">
                <a:tc>
                  <a:txBody>
                    <a:bodyPr/>
                    <a:lstStyle/>
                    <a:p>
                      <a:pPr algn="l" fontAlgn="t"/>
                      <a:r>
                        <a:rPr lang="ja" sz="1000" b="0" i="0" u="none" strike="noStrike" dirty="0">
                          <a:solidFill>
                            <a:srgbClr val="000000"/>
                          </a:solidFill>
                          <a:effectLst/>
                          <a:latin typeface="+mn-ea"/>
                          <a:ea typeface="+mn-ea"/>
                        </a:rPr>
                        <a:t>⑩</a:t>
                      </a:r>
                      <a:r>
                        <a:rPr lang="ja" altLang="ja" sz="1000" b="0" i="0" u="none" strike="noStrike" dirty="0">
                          <a:solidFill>
                            <a:srgbClr val="000000"/>
                          </a:solidFill>
                          <a:effectLst/>
                          <a:latin typeface="+mn-ea"/>
                          <a:ea typeface="+mn-ea"/>
                        </a:rPr>
                        <a:t>症状、徴候、異常所見、原因不明</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1.2</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altLang="ja" sz="1000" b="0" i="0" u="none" strike="noStrike" kern="1200" dirty="0">
                          <a:solidFill>
                            <a:srgbClr val="000000"/>
                          </a:solidFill>
                          <a:effectLst/>
                          <a:latin typeface="+mn-ea"/>
                          <a:ea typeface="+mn-ea"/>
                          <a:cs typeface="+mn-cs"/>
                        </a:rPr>
                        <a:t>1.1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2018</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nvGraphicFramePr>
        <p:xfrm>
          <a:off x="7725528" y="2225430"/>
          <a:ext cx="1980000" cy="4269287"/>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286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悪性腫瘍</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15.9</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虚血性心疾患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15.5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肺炎</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9.3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その他の心臓病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8.6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脳血管疾患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6.6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慢性下気道疾患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4.4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7924">
                <a:tc>
                  <a:txBody>
                    <a:bodyPr/>
                    <a:lstStyle/>
                    <a:p>
                      <a:pPr marL="0" algn="l" defTabSz="914400" rtl="0" eaLnBrk="1" fontAlgn="b" latinLnBrk="0" hangingPunct="1">
                        <a:buNone/>
                      </a:pPr>
                      <a:r>
                        <a:rPr kumimoji="1" lang="ja" altLang="ja" sz="1000" b="0" i="0" u="none" strike="noStrike" kern="1200" dirty="0" err="1">
                          <a:solidFill>
                            <a:schemeClr val="tx1"/>
                          </a:solidFill>
                          <a:effectLst/>
                          <a:latin typeface="+mn-ea"/>
                          <a:ea typeface="+mn-ea"/>
                          <a:cs typeface="+mn-cs"/>
                        </a:rPr>
                        <a:t>敗血症</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4.1</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腎臓と尿管の病気</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高血圧疾患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97924">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糖尿病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678504"/>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nvGraphicFramePr>
        <p:xfrm>
          <a:off x="4661736" y="2207489"/>
          <a:ext cx="1980000" cy="4285007"/>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286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悪性腫瘍</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18.8</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虚血性心疾患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15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その他の心臓病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9.2</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脳血管疾患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8.4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慢性下気道疾患</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6.0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肺炎</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5.0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糖尿病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3.6</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事故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3.5</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腎臓と尿管の病気</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3.4</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9889">
                <a:tc>
                  <a:txBody>
                    <a:bodyPr/>
                    <a:lstStyle/>
                    <a:p>
                      <a:pPr marL="0" algn="l" defTabSz="914400" rtl="0" eaLnBrk="1" fontAlgn="b" latinLnBrk="0" hangingPunct="1">
                        <a:buNone/>
                      </a:pPr>
                      <a:r>
                        <a:rPr kumimoji="1" lang="ja" altLang="ja" sz="1000" b="0" i="0" u="none" strike="noStrike" kern="1200" dirty="0">
                          <a:solidFill>
                            <a:schemeClr val="tx1"/>
                          </a:solidFill>
                          <a:effectLst/>
                          <a:latin typeface="+mn-ea"/>
                          <a:ea typeface="+mn-ea"/>
                          <a:cs typeface="+mn-cs"/>
                        </a:rPr>
                        <a:t>アルツハイマー病</a:t>
                      </a:r>
                      <a:endParaRPr kumimoji="1" lang="ja" sz="1000" b="0" i="0" u="none" strike="noStrike" kern="1200" dirty="0">
                        <a:solidFill>
                          <a:schemeClr val="tx1"/>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altLang="ja" sz="1000" b="0" i="0" u="none" strike="noStrike" kern="1200" dirty="0">
                          <a:solidFill>
                            <a:srgbClr val="000000"/>
                          </a:solidFill>
                          <a:effectLst/>
                          <a:latin typeface="+mn-ea"/>
                          <a:ea typeface="+mn-ea"/>
                          <a:cs typeface="+mn-cs"/>
                        </a:rPr>
                        <a:t>3.3</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61764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7698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538439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9840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59230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417295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74878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39725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97637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760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61764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7698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538439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9840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59230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417295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74878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39725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97637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760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10" name="テキスト ボックス 74">
            <a:extLst>
              <a:ext uri="{FF2B5EF4-FFF2-40B4-BE49-F238E27FC236}">
                <a16:creationId xmlns:a16="http://schemas.microsoft.com/office/drawing/2014/main" id="{DD817C90-9B78-2558-055B-239CDD64DD60}"/>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14" name="Straight Arrow Connector 13">
            <a:extLst>
              <a:ext uri="{FF2B5EF4-FFF2-40B4-BE49-F238E27FC236}">
                <a16:creationId xmlns:a16="http://schemas.microsoft.com/office/drawing/2014/main" id="{95C361F2-824E-A8EE-2F51-99E71B69F0C5}"/>
              </a:ext>
            </a:extLst>
          </p:cNvPr>
          <p:cNvCxnSpPr>
            <a:cxnSpLocks/>
          </p:cNvCxnSpPr>
          <p:nvPr/>
        </p:nvCxnSpPr>
        <p:spPr>
          <a:xfrm>
            <a:off x="7050413" y="4684886"/>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A106D27-3CB6-BA92-5037-C22616E8F808}"/>
              </a:ext>
            </a:extLst>
          </p:cNvPr>
          <p:cNvCxnSpPr>
            <a:stCxn id="45" idx="6"/>
            <a:endCxn id="68" idx="2"/>
          </p:cNvCxnSpPr>
          <p:nvPr/>
        </p:nvCxnSpPr>
        <p:spPr>
          <a:xfrm>
            <a:off x="7050413" y="3499674"/>
            <a:ext cx="231015" cy="351532"/>
          </a:xfrm>
          <a:prstGeom prst="curvedConnector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995A0B3F-BDB3-53FA-4EA4-5DC565BBB5EC}"/>
              </a:ext>
            </a:extLst>
          </p:cNvPr>
          <p:cNvCxnSpPr>
            <a:cxnSpLocks/>
            <a:stCxn id="43" idx="6"/>
            <a:endCxn id="67" idx="2"/>
          </p:cNvCxnSpPr>
          <p:nvPr/>
        </p:nvCxnSpPr>
        <p:spPr>
          <a:xfrm>
            <a:off x="7042359" y="3851206"/>
            <a:ext cx="239069" cy="424174"/>
          </a:xfrm>
          <a:prstGeom prst="curvedConnector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FF982E97-F5AB-D32C-8891-A12E684C03D1}"/>
              </a:ext>
            </a:extLst>
          </p:cNvPr>
          <p:cNvCxnSpPr>
            <a:cxnSpLocks/>
            <a:stCxn id="42" idx="6"/>
            <a:endCxn id="69" idx="2"/>
          </p:cNvCxnSpPr>
          <p:nvPr/>
        </p:nvCxnSpPr>
        <p:spPr>
          <a:xfrm flipV="1">
            <a:off x="7042359" y="3499674"/>
            <a:ext cx="247123" cy="77570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09B0DA37-0551-86F7-F265-1F5EE80B97DE}"/>
              </a:ext>
            </a:extLst>
          </p:cNvPr>
          <p:cNvCxnSpPr>
            <a:cxnSpLocks/>
            <a:stCxn id="40" idx="6"/>
            <a:endCxn id="56" idx="2"/>
          </p:cNvCxnSpPr>
          <p:nvPr/>
        </p:nvCxnSpPr>
        <p:spPr>
          <a:xfrm>
            <a:off x="7042359" y="5086518"/>
            <a:ext cx="239069" cy="119238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09CAF546-C3AC-388C-E6F5-E7411895DB54}"/>
              </a:ext>
            </a:extLst>
          </p:cNvPr>
          <p:cNvCxnSpPr>
            <a:cxnSpLocks/>
            <a:stCxn id="37" idx="6"/>
            <a:endCxn id="62" idx="2"/>
          </p:cNvCxnSpPr>
          <p:nvPr/>
        </p:nvCxnSpPr>
        <p:spPr>
          <a:xfrm flipV="1">
            <a:off x="7042359" y="5486816"/>
            <a:ext cx="239069" cy="38544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CC1A218-CCCB-B941-36C9-F3F783435527}"/>
              </a:ext>
            </a:extLst>
          </p:cNvPr>
          <p:cNvCxnSpPr>
            <a:cxnSpLocks/>
          </p:cNvCxnSpPr>
          <p:nvPr/>
        </p:nvCxnSpPr>
        <p:spPr>
          <a:xfrm>
            <a:off x="7050413" y="3080686"/>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6CCD-F09A-6696-1318-7ABE3D27B21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21CE82-FA60-C9EA-A2E2-630F0DC4327A}"/>
              </a:ext>
            </a:extLst>
          </p:cNvPr>
          <p:cNvGraphicFramePr>
            <a:graphicFrameLocks noChangeAspect="1"/>
          </p:cNvGraphicFramePr>
          <p:nvPr>
            <p:custDataLst>
              <p:tags r:id="rId1"/>
            </p:custDataLst>
            <p:extLst>
              <p:ext uri="{D42A27DB-BD31-4B8C-83A1-F6EECF244321}">
                <p14:modId xmlns:p14="http://schemas.microsoft.com/office/powerpoint/2010/main" val="173843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8221CE82-FA60-C9EA-A2E2-630F0DC432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5187C69-9D14-0877-9AF7-B79D9748CD6B}"/>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6B6D5925-94B6-E107-FB79-BAB0678FEB7A}"/>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F883D5A6-EF72-2941-4B9A-5CD95C1F5778}"/>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E6216A8A-FAEE-E054-B2CF-B9D3A2B1240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8BECD69-003F-32A5-6A80-576F8181B9F6}"/>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00D28889-8DF5-00A7-434C-86B6E4C1520C}"/>
              </a:ext>
            </a:extLst>
          </p:cNvPr>
          <p:cNvGraphicFramePr>
            <a:graphicFrameLocks/>
          </p:cNvGraphicFramePr>
          <p:nvPr/>
        </p:nvGraphicFramePr>
        <p:xfrm>
          <a:off x="199739" y="2204864"/>
          <a:ext cx="9529530" cy="17526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（死亡登録者数1,76,211人）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（死亡登録者数89,866人）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（死亡登録者数86,345人）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altLang="ja" sz="1000" b="0" i="0" u="none" strike="noStrike" dirty="0">
                          <a:solidFill>
                            <a:srgbClr val="000000"/>
                          </a:solidFill>
                          <a:effectLst/>
                          <a:latin typeface="+mn-ea"/>
                          <a:ea typeface="+mn-ea"/>
                        </a:rPr>
                        <a:t>a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虚血性心疾患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75,656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42.9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42,945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47.7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32,711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37.8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脳血管疾患</a:t>
                      </a:r>
                      <a:endParaRPr lang="ja" sz="1000" b="0" i="0" u="none" strike="noStrike" dirty="0" err="1">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32,277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18.3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15,212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17,065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altLang="ja" sz="1000" b="0" i="0" u="none" strike="noStrike" dirty="0">
                          <a:solidFill>
                            <a:srgbClr val="000000"/>
                          </a:solidFill>
                          <a:effectLst/>
                          <a:latin typeface="+mn-ea"/>
                          <a:ea typeface="+mn-ea"/>
                        </a:rPr>
                        <a:t>c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高血圧性疾患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16,356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6,409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9,947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274320">
                <a:tc>
                  <a:txBody>
                    <a:bodyPr/>
                    <a:lstStyle/>
                    <a:p>
                      <a:pPr algn="l" fontAlgn="ctr">
                        <a:buNone/>
                      </a:pPr>
                      <a:r>
                        <a:rPr lang="ja" altLang="ja" sz="1000" b="0" i="0" u="none" strike="noStrike" dirty="0">
                          <a:solidFill>
                            <a:srgbClr val="000000"/>
                          </a:solidFill>
                          <a:effectLst/>
                          <a:latin typeface="+mn-ea"/>
                          <a:ea typeface="+mn-ea"/>
                        </a:rPr>
                        <a:t>d </a:t>
                      </a:r>
                      <a:r>
                        <a:rPr lang="ja" sz="1000" b="0" i="0" u="none" strike="noStrike" dirty="0">
                          <a:solidFill>
                            <a:srgbClr val="000000"/>
                          </a:solidFill>
                          <a:effectLst/>
                          <a:latin typeface="+mn-ea"/>
                          <a:ea typeface="+mn-ea"/>
                        </a:rPr>
                        <a:t>.</a:t>
                      </a:r>
                      <a:r>
                        <a:rPr lang="ja" altLang="ja" sz="1000" b="0" i="0" u="none" strike="noStrike" dirty="0">
                          <a:solidFill>
                            <a:srgbClr val="000000"/>
                          </a:solidFill>
                          <a:effectLst/>
                          <a:latin typeface="+mn-ea"/>
                          <a:ea typeface="+mn-ea"/>
                        </a:rPr>
                        <a:t>その他の心臓病</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42,128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23.9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20,364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21,764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25.2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bl>
          </a:graphicData>
        </a:graphic>
      </p:graphicFrame>
      <p:sp>
        <p:nvSpPr>
          <p:cNvPr id="12" name="TextBox 13">
            <a:extLst>
              <a:ext uri="{FF2B5EF4-FFF2-40B4-BE49-F238E27FC236}">
                <a16:creationId xmlns:a16="http://schemas.microsoft.com/office/drawing/2014/main" id="{5F51E38F-BDF5-1C77-C0FD-29EC3CA1F85C}"/>
              </a:ext>
            </a:extLst>
          </p:cNvPr>
          <p:cNvSpPr txBox="1"/>
          <p:nvPr/>
        </p:nvSpPr>
        <p:spPr>
          <a:xfrm>
            <a:off x="134798" y="1951835"/>
            <a:ext cx="2417448"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100" b="1" i="0" u="none" strike="noStrike" kern="1200" cap="none" spc="0" normalizeH="0" baseline="0" noProof="0" dirty="0">
                <a:ln>
                  <a:noFill/>
                </a:ln>
                <a:solidFill>
                  <a:srgbClr val="000000"/>
                </a:solidFill>
                <a:effectLst/>
                <a:uLnTx/>
                <a:uFillTx/>
                <a:latin typeface="ＭＳ Ｐゴシック"/>
                <a:ea typeface="ＭＳ Ｐゴシック"/>
                <a:cs typeface="+mn-cs"/>
              </a:rPr>
              <a:t>①</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循環器系の疾患</a:t>
            </a:r>
          </a:p>
        </p:txBody>
      </p:sp>
      <p:sp>
        <p:nvSpPr>
          <p:cNvPr id="21" name="テキスト ボックス 20">
            <a:extLst>
              <a:ext uri="{FF2B5EF4-FFF2-40B4-BE49-F238E27FC236}">
                <a16:creationId xmlns:a16="http://schemas.microsoft.com/office/drawing/2014/main" id="{D744A2D5-19B0-9C7B-36DE-9FEF2C0C04C7}"/>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循環器疾患のうち、虚血性心疾患が死亡原因の約40%を占め、腫瘍カテゴリ内では悪性腫瘍が主な死亡原因となってい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9" name="テキスト ボックス 74">
            <a:extLst>
              <a:ext uri="{FF2B5EF4-FFF2-40B4-BE49-F238E27FC236}">
                <a16:creationId xmlns:a16="http://schemas.microsoft.com/office/drawing/2014/main" id="{165E3515-6C54-DF9C-895D-5C441B9D10B5}"/>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0569748B-6E9D-B358-C10D-2F4DAE067A9A}"/>
              </a:ext>
            </a:extLst>
          </p:cNvPr>
          <p:cNvGraphicFramePr>
            <a:graphicFrameLocks/>
          </p:cNvGraphicFramePr>
          <p:nvPr/>
        </p:nvGraphicFramePr>
        <p:xfrm>
          <a:off x="199739" y="4633852"/>
          <a:ext cx="9529530" cy="7772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（死亡登録者数79,928人）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（死亡登録者数50,283人）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（死亡登録者数29,645人）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悪性腫瘍</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77,933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97.5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49,099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28,834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97.2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bl>
          </a:graphicData>
        </a:graphic>
      </p:graphicFrame>
      <p:sp>
        <p:nvSpPr>
          <p:cNvPr id="10" name="TextBox 13">
            <a:extLst>
              <a:ext uri="{FF2B5EF4-FFF2-40B4-BE49-F238E27FC236}">
                <a16:creationId xmlns:a16="http://schemas.microsoft.com/office/drawing/2014/main" id="{7F6029DB-D793-B178-E1D7-335594DD0D58}"/>
              </a:ext>
            </a:extLst>
          </p:cNvPr>
          <p:cNvSpPr txBox="1"/>
          <p:nvPr/>
        </p:nvSpPr>
        <p:spPr>
          <a:xfrm>
            <a:off x="134798" y="4383135"/>
            <a:ext cx="2417448"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②</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腫瘍</a:t>
            </a:r>
          </a:p>
        </p:txBody>
      </p:sp>
    </p:spTree>
    <p:extLst>
      <p:ext uri="{BB962C8B-B14F-4D97-AF65-F5344CB8AC3E}">
        <p14:creationId xmlns:p14="http://schemas.microsoft.com/office/powerpoint/2010/main" val="9528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FF2615-A3E1-4326-BD92-1E1E8A07FA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5FFF2615-A3E1-4326-BD92-1E1E8A07FA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27370"/>
          <a:ext cx="4608959" cy="4047741"/>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基本情報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r>
                        <a:rPr kumimoji="1" lang="ja-JP" altLang="en-US" sz="1050" dirty="0">
                          <a:latin typeface="+mn-lt"/>
                          <a:ea typeface="+mj-ea"/>
                        </a:rPr>
                        <a:t>経済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r>
                        <a:rPr kumimoji="1" lang="ja-JP" altLang="en-US" sz="1050" dirty="0">
                          <a:latin typeface="+mn-lt"/>
                          <a:ea typeface="+mj-ea"/>
                        </a:rPr>
                        <a:t>人口動態、および人口成長率・年齢別人口構成</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インフレ率・為替レート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ea typeface="+mj-ea"/>
                        </a:rPr>
                        <a:t>外国投資法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会社法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外貨持出規制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経済特区</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nvGraphicFramePr>
        <p:xfrm>
          <a:off x="4952553" y="1124744"/>
          <a:ext cx="4608959" cy="5219937"/>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医療・公衆衛生</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健康水準および医療水準</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医療費支出額</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疾病構造・死亡要因</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公的医療機関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民間医療機関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医療従事者</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公的保険制度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保健に関する制度・行政体制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医薬品規制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臨床試験に関する規制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外国人医師のライセンス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261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医療現場で使用される言語に関する情報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98003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医療サービス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参考） 総保健医療支出額（</a:t>
                      </a:r>
                      <a:r>
                        <a:rPr lang="en-US" altLang="ja-JP" sz="1050" dirty="0">
                          <a:latin typeface="+mn-lt"/>
                        </a:rPr>
                        <a:t>THE</a:t>
                      </a:r>
                      <a:r>
                        <a:rPr lang="ja-JP" altLang="en-US" sz="1050" dirty="0">
                          <a:latin typeface="+mn-lt"/>
                        </a:rPr>
                        <a:t>）とは</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7946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09F0-C4F6-2F74-B7AB-C707D7B8D72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5C2032D-FE65-40A4-D57F-50DD9CEE67DB}"/>
              </a:ext>
            </a:extLst>
          </p:cNvPr>
          <p:cNvGraphicFramePr>
            <a:graphicFrameLocks noChangeAspect="1"/>
          </p:cNvGraphicFramePr>
          <p:nvPr>
            <p:custDataLst>
              <p:tags r:id="rId1"/>
            </p:custDataLst>
            <p:extLst>
              <p:ext uri="{D42A27DB-BD31-4B8C-83A1-F6EECF244321}">
                <p14:modId xmlns:p14="http://schemas.microsoft.com/office/powerpoint/2010/main" val="318654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D5C2032D-FE65-40A4-D57F-50DD9CEE67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178ADF-5845-D9FA-7D95-69C0B209C48A}"/>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4C3B800F-A857-7ECB-0D1F-41B4447E32FE}"/>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1F367976-4B63-790D-7352-ECB889D88806}"/>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B7B78388-95C1-F087-8F73-4934FE26DB0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B29F877-B2B0-562C-363F-7CD86B22F984}"/>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B8E4E2FF-BF81-4F6D-2A79-614C668F6EAB}"/>
              </a:ext>
            </a:extLst>
          </p:cNvPr>
          <p:cNvGraphicFramePr>
            <a:graphicFrameLocks/>
          </p:cNvGraphicFramePr>
          <p:nvPr/>
        </p:nvGraphicFramePr>
        <p:xfrm>
          <a:off x="199739" y="2204864"/>
          <a:ext cx="9529530" cy="13258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（死亡登録者数73,301人）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（死亡登録者数40,916人）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（死亡登録者数32,385人）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肺炎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45,320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23,689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21,631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66.8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sz="1000" b="0" i="0" u="none" strike="noStrike" dirty="0">
                          <a:solidFill>
                            <a:srgbClr val="000000"/>
                          </a:solidFill>
                          <a:effectLst/>
                          <a:latin typeface="+mn-ea"/>
                          <a:ea typeface="+mn-ea"/>
                        </a:rPr>
                        <a:t>b.</a:t>
                      </a:r>
                      <a:r>
                        <a:rPr lang="ja" altLang="ja" sz="1000" b="0" i="0" u="none" strike="noStrike" dirty="0">
                          <a:solidFill>
                            <a:srgbClr val="000000"/>
                          </a:solidFill>
                          <a:effectLst/>
                          <a:latin typeface="+mn-ea"/>
                          <a:ea typeface="+mn-ea"/>
                        </a:rPr>
                        <a:t>慢性下気道疾患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21,310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13,695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7,615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23.5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sz="1000" b="0" i="0" u="none" strike="noStrike" dirty="0">
                          <a:solidFill>
                            <a:srgbClr val="000000"/>
                          </a:solidFill>
                          <a:effectLst/>
                          <a:latin typeface="+mn-ea"/>
                          <a:ea typeface="+mn-ea"/>
                        </a:rPr>
                        <a:t>c.</a:t>
                      </a:r>
                      <a:r>
                        <a:rPr lang="ja" altLang="ja" sz="1000" b="0" i="0" u="none" strike="noStrike" dirty="0">
                          <a:solidFill>
                            <a:srgbClr val="000000"/>
                          </a:solidFill>
                          <a:effectLst/>
                          <a:latin typeface="+mn-ea"/>
                          <a:ea typeface="+mn-ea"/>
                        </a:rPr>
                        <a:t>急性上気道感染症およびインフルエンザ</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99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rgbClr val="000000"/>
                          </a:solidFill>
                          <a:effectLst/>
                          <a:latin typeface="+mn-ea"/>
                          <a:ea typeface="+mn-ea"/>
                        </a:rPr>
                        <a:t>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rgbClr val="000000"/>
                          </a:solidFill>
                          <a:effectLst/>
                          <a:latin typeface="+mn-ea"/>
                          <a:ea typeface="+mn-ea"/>
                        </a:rPr>
                        <a:t>49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bl>
          </a:graphicData>
        </a:graphic>
      </p:graphicFrame>
      <p:sp>
        <p:nvSpPr>
          <p:cNvPr id="12" name="TextBox 13">
            <a:extLst>
              <a:ext uri="{FF2B5EF4-FFF2-40B4-BE49-F238E27FC236}">
                <a16:creationId xmlns:a16="http://schemas.microsoft.com/office/drawing/2014/main" id="{F24741F4-9C5D-3D67-045C-7F768B42E238}"/>
              </a:ext>
            </a:extLst>
          </p:cNvPr>
          <p:cNvSpPr txBox="1"/>
          <p:nvPr/>
        </p:nvSpPr>
        <p:spPr>
          <a:xfrm>
            <a:off x="134798" y="1951835"/>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③</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呼吸器系の疾患</a:t>
            </a:r>
          </a:p>
        </p:txBody>
      </p:sp>
      <p:sp>
        <p:nvSpPr>
          <p:cNvPr id="21" name="テキスト ボックス 20">
            <a:extLst>
              <a:ext uri="{FF2B5EF4-FFF2-40B4-BE49-F238E27FC236}">
                <a16:creationId xmlns:a16="http://schemas.microsoft.com/office/drawing/2014/main" id="{54597DA4-D10A-729B-0613-99123BD71774}"/>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呼吸器疾患のうち、肺炎が死亡原因の大部分（約62％）を占めており、一方、内分泌・栄養・代謝疾患のうち、糖尿病が死亡原因の第1位で、約69％を占めてい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5EC00D92-981A-C249-A849-AC2493F8990F}"/>
              </a:ext>
            </a:extLst>
          </p:cNvPr>
          <p:cNvGraphicFramePr>
            <a:graphicFrameLocks/>
          </p:cNvGraphicFramePr>
          <p:nvPr>
            <p:extLst>
              <p:ext uri="{D42A27DB-BD31-4B8C-83A1-F6EECF244321}">
                <p14:modId xmlns:p14="http://schemas.microsoft.com/office/powerpoint/2010/main" val="1988286541"/>
              </p:ext>
            </p:extLst>
          </p:nvPr>
        </p:nvGraphicFramePr>
        <p:xfrm>
          <a:off x="199739" y="4056692"/>
          <a:ext cx="9529530" cy="7772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（死亡登録者数23,369人）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（死亡登録者数10,376人）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（死亡登録者数12,993人）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altLang="ja" sz="1000" b="0" i="0" u="none" strike="noStrike" dirty="0">
                          <a:solidFill>
                            <a:srgbClr val="000000"/>
                          </a:solidFill>
                          <a:effectLst/>
                          <a:latin typeface="+mn-ea"/>
                          <a:ea typeface="+mn-ea"/>
                        </a:rPr>
                        <a:t>a. 糖尿病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16,054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68.7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7,092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8,962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bl>
          </a:graphicData>
        </a:graphic>
      </p:graphicFrame>
      <p:sp>
        <p:nvSpPr>
          <p:cNvPr id="10" name="TextBox 13">
            <a:extLst>
              <a:ext uri="{FF2B5EF4-FFF2-40B4-BE49-F238E27FC236}">
                <a16:creationId xmlns:a16="http://schemas.microsoft.com/office/drawing/2014/main" id="{9BC9FAE8-C6B7-7F9D-CAF2-A9EC1E8A80E2}"/>
              </a:ext>
            </a:extLst>
          </p:cNvPr>
          <p:cNvSpPr txBox="1"/>
          <p:nvPr/>
        </p:nvSpPr>
        <p:spPr>
          <a:xfrm>
            <a:off x="134798" y="3789040"/>
            <a:ext cx="3306034"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④ 内分泌・栄養・代謝疾患</a:t>
            </a:r>
          </a:p>
        </p:txBody>
      </p:sp>
      <p:sp>
        <p:nvSpPr>
          <p:cNvPr id="13" name="テキスト ボックス 74">
            <a:extLst>
              <a:ext uri="{FF2B5EF4-FFF2-40B4-BE49-F238E27FC236}">
                <a16:creationId xmlns:a16="http://schemas.microsoft.com/office/drawing/2014/main" id="{8A7830D9-DD01-B955-01AA-67518A0B734C}"/>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86843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004D-95F6-2C54-6069-98D4E115A2A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0BB2E61-9586-5604-A74C-E900A3B1FFE4}"/>
              </a:ext>
            </a:extLst>
          </p:cNvPr>
          <p:cNvGraphicFramePr>
            <a:graphicFrameLocks noChangeAspect="1"/>
          </p:cNvGraphicFramePr>
          <p:nvPr>
            <p:custDataLst>
              <p:tags r:id="rId1"/>
            </p:custDataLst>
            <p:extLst>
              <p:ext uri="{D42A27DB-BD31-4B8C-83A1-F6EECF244321}">
                <p14:modId xmlns:p14="http://schemas.microsoft.com/office/powerpoint/2010/main" val="2480984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B0BB2E61-9586-5604-A74C-E900A3B1FF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DDF5F26-3AF5-E197-39C7-FA7E68703E53}"/>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3B725E0C-7307-74CB-EF7A-54BDBA150815}"/>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07362ACD-3E45-13C4-A3E8-5DFCC68253DD}"/>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89AB07CC-B7E4-E49B-7728-2AC7494AFA7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CCCE546-C444-0F73-5357-39D169CA0475}"/>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B13DE6A3-84E6-C397-3103-615561D62366}"/>
              </a:ext>
            </a:extLst>
          </p:cNvPr>
          <p:cNvGraphicFramePr>
            <a:graphicFrameLocks/>
          </p:cNvGraphicFramePr>
          <p:nvPr/>
        </p:nvGraphicFramePr>
        <p:xfrm>
          <a:off x="199739" y="2204864"/>
          <a:ext cx="9529530" cy="23012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（死亡登録者数21,879人）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（死亡登録者数11,072人）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 10,807人）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err="1">
                          <a:solidFill>
                            <a:srgbClr val="000000"/>
                          </a:solidFill>
                          <a:effectLst/>
                          <a:latin typeface="+mn-ea"/>
                          <a:ea typeface="+mn-ea"/>
                        </a:rPr>
                        <a:t>敗血症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19,921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9,965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9,956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92.1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sz="1000" b="0" i="0" u="none" strike="noStrike" dirty="0">
                          <a:solidFill>
                            <a:srgbClr val="000000"/>
                          </a:solidFill>
                          <a:effectLst/>
                          <a:latin typeface="+mn-ea"/>
                          <a:ea typeface="+mn-ea"/>
                        </a:rPr>
                        <a:t>b.</a:t>
                      </a:r>
                      <a:r>
                        <a:rPr lang="ja" altLang="ja" sz="1000" b="0" i="0" u="none" strike="noStrike" dirty="0">
                          <a:solidFill>
                            <a:srgbClr val="000000"/>
                          </a:solidFill>
                          <a:effectLst/>
                          <a:latin typeface="+mn-ea"/>
                          <a:ea typeface="+mn-ea"/>
                        </a:rPr>
                        <a:t>結核</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308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216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92</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sz="1000" b="0" i="0" u="none" strike="noStrike" dirty="0">
                          <a:solidFill>
                            <a:srgbClr val="000000"/>
                          </a:solidFill>
                          <a:effectLst/>
                          <a:latin typeface="+mn-ea"/>
                          <a:ea typeface="+mn-ea"/>
                        </a:rPr>
                        <a:t>c.</a:t>
                      </a:r>
                      <a:r>
                        <a:rPr lang="ja" altLang="ja" sz="1000" b="0" i="0" u="none" strike="noStrike" dirty="0">
                          <a:solidFill>
                            <a:srgbClr val="000000"/>
                          </a:solidFill>
                          <a:effectLst/>
                          <a:latin typeface="+mn-ea"/>
                          <a:ea typeface="+mn-ea"/>
                        </a:rPr>
                        <a:t>ウイルス性肝炎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244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146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98</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274320">
                <a:tc>
                  <a:txBody>
                    <a:bodyPr/>
                    <a:lstStyle/>
                    <a:p>
                      <a:pPr algn="l" fontAlgn="ctr">
                        <a:buNone/>
                      </a:pPr>
                      <a:r>
                        <a:rPr lang="ja" altLang="ja" sz="1000" b="0" i="0" u="none" strike="noStrike" dirty="0">
                          <a:solidFill>
                            <a:srgbClr val="000000"/>
                          </a:solidFill>
                          <a:effectLst/>
                          <a:latin typeface="+mn-ea"/>
                          <a:ea typeface="+mn-ea"/>
                        </a:rPr>
                        <a:t>d.感染起源と推定される</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216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132</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2922128"/>
                  </a:ext>
                </a:extLst>
              </a:tr>
              <a:tr h="274320">
                <a:tc>
                  <a:txBody>
                    <a:bodyPr/>
                    <a:lstStyle/>
                    <a:p>
                      <a:pPr algn="l" fontAlgn="ctr">
                        <a:buNone/>
                      </a:pPr>
                      <a:r>
                        <a:rPr lang="ja" altLang="ja" sz="1000" b="0" i="0" u="none" strike="noStrike" dirty="0">
                          <a:solidFill>
                            <a:srgbClr val="000000"/>
                          </a:solidFill>
                          <a:effectLst/>
                          <a:latin typeface="+mn-ea"/>
                          <a:ea typeface="+mn-ea"/>
                        </a:rPr>
                        <a:t>e. HIV感染症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a:solidFill>
                            <a:schemeClr val="tx1"/>
                          </a:solidFill>
                          <a:effectLst/>
                          <a:latin typeface="+mn-ea"/>
                          <a:ea typeface="+mn-ea"/>
                        </a:rPr>
                        <a:t>21</a:t>
                      </a: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63404473"/>
                  </a:ext>
                </a:extLst>
              </a:tr>
              <a:tr h="274320">
                <a:tc>
                  <a:txBody>
                    <a:bodyPr/>
                    <a:lstStyle/>
                    <a:p>
                      <a:pPr algn="l" fontAlgn="ctr">
                        <a:buNone/>
                      </a:pPr>
                      <a:r>
                        <a:rPr lang="ja" altLang="ja" sz="1000" b="0" i="0" u="none" strike="noStrike" dirty="0">
                          <a:solidFill>
                            <a:srgbClr val="000000"/>
                          </a:solidFill>
                          <a:effectLst/>
                          <a:latin typeface="+mn-ea"/>
                          <a:ea typeface="+mn-ea"/>
                        </a:rPr>
                        <a:t>f. 髄膜炎菌感染症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30397713"/>
                  </a:ext>
                </a:extLst>
              </a:tr>
            </a:tbl>
          </a:graphicData>
        </a:graphic>
      </p:graphicFrame>
      <p:sp>
        <p:nvSpPr>
          <p:cNvPr id="12" name="TextBox 13">
            <a:extLst>
              <a:ext uri="{FF2B5EF4-FFF2-40B4-BE49-F238E27FC236}">
                <a16:creationId xmlns:a16="http://schemas.microsoft.com/office/drawing/2014/main" id="{E36952B2-C269-5711-568C-10913295FEB7}"/>
              </a:ext>
            </a:extLst>
          </p:cNvPr>
          <p:cNvSpPr txBox="1"/>
          <p:nvPr/>
        </p:nvSpPr>
        <p:spPr>
          <a:xfrm>
            <a:off x="134798" y="1951835"/>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⑤</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感染症および寄生虫病</a:t>
            </a:r>
          </a:p>
        </p:txBody>
      </p:sp>
      <p:sp>
        <p:nvSpPr>
          <p:cNvPr id="21" name="テキスト ボックス 20">
            <a:extLst>
              <a:ext uri="{FF2B5EF4-FFF2-40B4-BE49-F238E27FC236}">
                <a16:creationId xmlns:a16="http://schemas.microsoft.com/office/drawing/2014/main" id="{FBD6DBEC-2A77-6D3F-2F34-5446D64FFE45}"/>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感染症および寄生虫病のうち、敗血症が死亡原因の大部分を占めており、一方、泌尿生殖器疾患のうち、腎臓および尿管の疾患が死亡原因の第 87% を占めてい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13" name="Content Placeholder 4">
            <a:extLst>
              <a:ext uri="{FF2B5EF4-FFF2-40B4-BE49-F238E27FC236}">
                <a16:creationId xmlns:a16="http://schemas.microsoft.com/office/drawing/2014/main" id="{F35047AE-CAE8-AEB4-5CF4-C75137168EE2}"/>
              </a:ext>
            </a:extLst>
          </p:cNvPr>
          <p:cNvGraphicFramePr>
            <a:graphicFrameLocks/>
          </p:cNvGraphicFramePr>
          <p:nvPr>
            <p:extLst>
              <p:ext uri="{D42A27DB-BD31-4B8C-83A1-F6EECF244321}">
                <p14:modId xmlns:p14="http://schemas.microsoft.com/office/powerpoint/2010/main" val="754658094"/>
              </p:ext>
            </p:extLst>
          </p:nvPr>
        </p:nvGraphicFramePr>
        <p:xfrm>
          <a:off x="199739" y="5005534"/>
          <a:ext cx="9529530" cy="13258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（死亡登録者数20,132人）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（死亡登録者数9,609人）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（死亡者数10,523人）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腎臓と尿管の病気</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17,593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87.4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8,458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88.0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9,135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86.8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前立腺肥大症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05000883"/>
                  </a:ext>
                </a:extLst>
              </a:tr>
              <a:tr h="274320">
                <a:tc>
                  <a:txBody>
                    <a:bodyPr/>
                    <a:lstStyle/>
                    <a:p>
                      <a:pPr algn="l" fontAlgn="ctr">
                        <a:buNone/>
                      </a:pPr>
                      <a:r>
                        <a:rPr lang="ja" altLang="ja" sz="1000" b="0" i="0" u="none" strike="noStrike" dirty="0">
                          <a:solidFill>
                            <a:srgbClr val="000000"/>
                          </a:solidFill>
                          <a:effectLst/>
                          <a:latin typeface="+mn-ea"/>
                          <a:ea typeface="+mn-ea"/>
                        </a:rPr>
                        <a:t>c. 女性骨盤内臓器の炎症性疾患</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endParaRPr lang="en-IN"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50721362"/>
                  </a:ext>
                </a:extLst>
              </a:tr>
            </a:tbl>
          </a:graphicData>
        </a:graphic>
      </p:graphicFrame>
      <p:sp>
        <p:nvSpPr>
          <p:cNvPr id="14" name="TextBox 13">
            <a:extLst>
              <a:ext uri="{FF2B5EF4-FFF2-40B4-BE49-F238E27FC236}">
                <a16:creationId xmlns:a16="http://schemas.microsoft.com/office/drawing/2014/main" id="{085B041D-B255-EE2C-9610-9C34668C0FFB}"/>
              </a:ext>
            </a:extLst>
          </p:cNvPr>
          <p:cNvSpPr txBox="1"/>
          <p:nvPr/>
        </p:nvSpPr>
        <p:spPr>
          <a:xfrm>
            <a:off x="134798" y="4754817"/>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⑥</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泌尿生殖器系の疾患</a:t>
            </a:r>
          </a:p>
        </p:txBody>
      </p:sp>
      <p:sp>
        <p:nvSpPr>
          <p:cNvPr id="15" name="テキスト ボックス 74">
            <a:extLst>
              <a:ext uri="{FF2B5EF4-FFF2-40B4-BE49-F238E27FC236}">
                <a16:creationId xmlns:a16="http://schemas.microsoft.com/office/drawing/2014/main" id="{37343121-560B-6B10-57F8-D6E40A8FBD54}"/>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3498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BABE-ABBF-4ECB-14D7-8A91F3897D0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AE495E7-E8E2-4C95-9A8F-BD86AB103A67}"/>
              </a:ext>
            </a:extLst>
          </p:cNvPr>
          <p:cNvGraphicFramePr>
            <a:graphicFrameLocks noChangeAspect="1"/>
          </p:cNvGraphicFramePr>
          <p:nvPr>
            <p:custDataLst>
              <p:tags r:id="rId1"/>
            </p:custDataLst>
            <p:extLst>
              <p:ext uri="{D42A27DB-BD31-4B8C-83A1-F6EECF244321}">
                <p14:modId xmlns:p14="http://schemas.microsoft.com/office/powerpoint/2010/main" val="3062746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5AE495E7-E8E2-4C95-9A8F-BD86AB103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2F9F81E-567E-5C70-82CF-5816DADA4C5F}"/>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33B51D35-35CB-C9BD-1843-40AC403B769B}"/>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548A965E-A999-77DA-FDB7-8A2209FDAEC6}"/>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A902E1B1-53E3-839D-DE29-5AAC76D32B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C532A43-615D-B593-00BC-4AA88183A6B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58428E37-AF18-B402-DBCE-30187D6EE7E3}"/>
              </a:ext>
            </a:extLst>
          </p:cNvPr>
          <p:cNvGraphicFramePr>
            <a:graphicFrameLocks/>
          </p:cNvGraphicFramePr>
          <p:nvPr/>
        </p:nvGraphicFramePr>
        <p:xfrm>
          <a:off x="199739" y="2204864"/>
          <a:ext cx="9529530" cy="13258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（死亡登録者数19,273人）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（死亡登録者数14,111人）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（死亡登録者数5,162人）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事故</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13,920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72.2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9,989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3,931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76.2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sz="1000" b="0" i="0" u="none" strike="noStrike" dirty="0">
                          <a:solidFill>
                            <a:srgbClr val="000000"/>
                          </a:solidFill>
                          <a:effectLst/>
                          <a:latin typeface="+mn-ea"/>
                          <a:ea typeface="+mn-ea"/>
                        </a:rPr>
                        <a:t>b.</a:t>
                      </a:r>
                      <a:r>
                        <a:rPr lang="ja" altLang="ja" sz="1000" b="0" i="0" u="none" strike="noStrike" dirty="0">
                          <a:solidFill>
                            <a:srgbClr val="000000"/>
                          </a:solidFill>
                          <a:effectLst/>
                          <a:latin typeface="+mn-ea"/>
                          <a:ea typeface="+mn-ea"/>
                        </a:rPr>
                        <a:t>自殺および意図的な自傷行為</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4,460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3,499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961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74320">
                <a:tc>
                  <a:txBody>
                    <a:bodyPr/>
                    <a:lstStyle/>
                    <a:p>
                      <a:pPr algn="l" fontAlgn="ctr">
                        <a:buNone/>
                      </a:pPr>
                      <a:r>
                        <a:rPr lang="ja" sz="1000" b="0" i="0" u="none" strike="noStrike" dirty="0">
                          <a:solidFill>
                            <a:srgbClr val="000000"/>
                          </a:solidFill>
                          <a:effectLst/>
                          <a:latin typeface="+mn-ea"/>
                          <a:ea typeface="+mn-ea"/>
                        </a:rPr>
                        <a:t>c.</a:t>
                      </a:r>
                      <a:r>
                        <a:rPr lang="ja" altLang="ja" sz="1000" b="0" i="0" u="none" strike="noStrike" dirty="0">
                          <a:solidFill>
                            <a:srgbClr val="000000"/>
                          </a:solidFill>
                          <a:effectLst/>
                          <a:latin typeface="+mn-ea"/>
                          <a:ea typeface="+mn-ea"/>
                        </a:rPr>
                        <a:t>殺人および暴行</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524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3.0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bl>
          </a:graphicData>
        </a:graphic>
      </p:graphicFrame>
      <p:sp>
        <p:nvSpPr>
          <p:cNvPr id="12" name="TextBox 13">
            <a:extLst>
              <a:ext uri="{FF2B5EF4-FFF2-40B4-BE49-F238E27FC236}">
                <a16:creationId xmlns:a16="http://schemas.microsoft.com/office/drawing/2014/main" id="{B715F6AE-FD52-9C92-1CAE-135582AF1246}"/>
              </a:ext>
            </a:extLst>
          </p:cNvPr>
          <p:cNvSpPr txBox="1"/>
          <p:nvPr/>
        </p:nvSpPr>
        <p:spPr>
          <a:xfrm>
            <a:off x="134798" y="1951835"/>
            <a:ext cx="3018002"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⑦ 外傷および中毒の外的原因</a:t>
            </a:r>
          </a:p>
        </p:txBody>
      </p:sp>
      <p:sp>
        <p:nvSpPr>
          <p:cNvPr id="21" name="テキスト ボックス 20">
            <a:extLst>
              <a:ext uri="{FF2B5EF4-FFF2-40B4-BE49-F238E27FC236}">
                <a16:creationId xmlns:a16="http://schemas.microsoft.com/office/drawing/2014/main" id="{56675F92-1233-EE73-040D-63A7E190FB50}"/>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外的要因による傷害や中毒では事故が死亡原因の大半を占め、神経系や感覚器官の疾患ではアルツハイマー病が主な死亡原因となっている。</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13" name="Content Placeholder 4">
            <a:extLst>
              <a:ext uri="{FF2B5EF4-FFF2-40B4-BE49-F238E27FC236}">
                <a16:creationId xmlns:a16="http://schemas.microsoft.com/office/drawing/2014/main" id="{04BF61C5-95DF-3843-3C30-82E0CE1E2664}"/>
              </a:ext>
            </a:extLst>
          </p:cNvPr>
          <p:cNvGraphicFramePr>
            <a:graphicFrameLocks/>
          </p:cNvGraphicFramePr>
          <p:nvPr>
            <p:extLst>
              <p:ext uri="{D42A27DB-BD31-4B8C-83A1-F6EECF244321}">
                <p14:modId xmlns:p14="http://schemas.microsoft.com/office/powerpoint/2010/main" val="1646921518"/>
              </p:ext>
            </p:extLst>
          </p:nvPr>
        </p:nvGraphicFramePr>
        <p:xfrm>
          <a:off x="199739" y="4255781"/>
          <a:ext cx="9529530" cy="16002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a:t>
                      </a:r>
                      <a:r>
                        <a:rPr kumimoji="1" lang="en-IN" altLang="ja" sz="1000" b="1" i="0" u="none" strike="noStrike" kern="1200" dirty="0">
                          <a:solidFill>
                            <a:schemeClr val="tx1"/>
                          </a:solidFill>
                          <a:effectLst/>
                          <a:latin typeface="+mn-ea"/>
                          <a:ea typeface="+mn-ea"/>
                          <a:cs typeface="+mn-cs"/>
                        </a:rPr>
                        <a:t>16,765</a:t>
                      </a:r>
                      <a:r>
                        <a:rPr kumimoji="1" lang="ja" sz="1000" b="1" i="0" u="none" strike="noStrike" kern="1200" dirty="0">
                          <a:solidFill>
                            <a:schemeClr val="tx1"/>
                          </a:solidFill>
                          <a:effectLst/>
                          <a:latin typeface="+mn-ea"/>
                          <a:ea typeface="+mn-ea"/>
                          <a:cs typeface="+mn-cs"/>
                        </a:rPr>
                        <a:t>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a:t>
                      </a:r>
                      <a:r>
                        <a:rPr kumimoji="1" lang="en-IN" altLang="ja" sz="1000" b="1" i="0" u="none" strike="noStrike" kern="1200" dirty="0">
                          <a:solidFill>
                            <a:schemeClr val="tx1"/>
                          </a:solidFill>
                          <a:effectLst/>
                          <a:latin typeface="+mn-ea"/>
                          <a:ea typeface="+mn-ea"/>
                          <a:cs typeface="+mn-cs"/>
                        </a:rPr>
                        <a:t>7,250</a:t>
                      </a:r>
                      <a:r>
                        <a:rPr kumimoji="1" lang="ja" sz="1000" b="1" i="0" u="none" strike="noStrike" kern="1200" dirty="0">
                          <a:solidFill>
                            <a:schemeClr val="tx1"/>
                          </a:solidFill>
                          <a:effectLst/>
                          <a:latin typeface="+mn-ea"/>
                          <a:ea typeface="+mn-ea"/>
                          <a:cs typeface="+mn-cs"/>
                        </a:rPr>
                        <a:t>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（死亡者数</a:t>
                      </a:r>
                      <a:r>
                        <a:rPr kumimoji="1" lang="en-IN" altLang="ja" sz="1000" b="1" i="0" u="none" strike="noStrike" kern="1200" dirty="0">
                          <a:solidFill>
                            <a:schemeClr val="tx1"/>
                          </a:solidFill>
                          <a:effectLst/>
                          <a:latin typeface="+mn-ea"/>
                          <a:ea typeface="+mn-ea"/>
                          <a:cs typeface="+mn-cs"/>
                        </a:rPr>
                        <a:t>9,515</a:t>
                      </a:r>
                      <a:r>
                        <a:rPr kumimoji="1" lang="ja" sz="1000" b="1" i="0" u="none" strike="noStrike" kern="1200" dirty="0">
                          <a:solidFill>
                            <a:schemeClr val="tx1"/>
                          </a:solidFill>
                          <a:effectLst/>
                          <a:latin typeface="+mn-ea"/>
                          <a:ea typeface="+mn-ea"/>
                          <a:cs typeface="+mn-cs"/>
                        </a:rPr>
                        <a:t>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アルツハイマー病</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10,925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altLang="ja" sz="1000" b="0" i="0" u="none" strike="noStrike" dirty="0">
                          <a:solidFill>
                            <a:schemeClr val="tx1"/>
                          </a:solidFill>
                          <a:effectLst/>
                          <a:latin typeface="+mn-ea"/>
                          <a:ea typeface="+mn-ea"/>
                        </a:rPr>
                        <a:t>65.2</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4,064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56.1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6,861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72.1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てんかん</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1,351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altLang="ja" sz="1000" b="0" i="0" u="none" strike="noStrike" dirty="0">
                          <a:solidFill>
                            <a:schemeClr val="tx1"/>
                          </a:solidFill>
                          <a:effectLst/>
                          <a:latin typeface="+mn-ea"/>
                          <a:ea typeface="+mn-ea"/>
                        </a:rPr>
                        <a:t>8.1</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10.0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05000883"/>
                  </a:ext>
                </a:extLst>
              </a:tr>
              <a:tr h="274320">
                <a:tc>
                  <a:txBody>
                    <a:bodyPr/>
                    <a:lstStyle/>
                    <a:p>
                      <a:pPr algn="l" fontAlgn="ctr">
                        <a:buNone/>
                      </a:pPr>
                      <a:r>
                        <a:rPr lang="ja" altLang="ja" sz="1000" b="0" i="0" u="none" strike="noStrike" dirty="0">
                          <a:solidFill>
                            <a:srgbClr val="000000"/>
                          </a:solidFill>
                          <a:effectLst/>
                          <a:latin typeface="+mn-ea"/>
                          <a:ea typeface="+mn-ea"/>
                        </a:rPr>
                        <a:t>c. 髄膜炎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altLang="ja" sz="1000" b="0" i="0" u="none" strike="noStrike" dirty="0">
                          <a:solidFill>
                            <a:schemeClr val="tx1"/>
                          </a:solidFill>
                          <a:effectLst/>
                          <a:latin typeface="+mn-ea"/>
                          <a:ea typeface="+mn-ea"/>
                        </a:rPr>
                        <a:t>0.9</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82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50721362"/>
                  </a:ext>
                </a:extLst>
              </a:tr>
              <a:tr h="274320">
                <a:tc>
                  <a:txBody>
                    <a:bodyPr/>
                    <a:lstStyle/>
                    <a:p>
                      <a:pPr algn="l" fontAlgn="ctr">
                        <a:buNone/>
                      </a:pPr>
                      <a:r>
                        <a:rPr lang="ja" altLang="ja" sz="1000" b="0" i="0" u="none" strike="noStrike" dirty="0">
                          <a:solidFill>
                            <a:srgbClr val="000000"/>
                          </a:solidFill>
                          <a:effectLst/>
                          <a:latin typeface="+mn-ea"/>
                          <a:ea typeface="+mn-ea"/>
                        </a:rPr>
                        <a:t>d. 多発性硬化症</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104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a:t>
                      </a:r>
                      <a:r>
                        <a:rPr lang="en-IN" altLang="ja" sz="1000" b="0" i="0" u="none" strike="noStrike" dirty="0">
                          <a:solidFill>
                            <a:schemeClr val="tx1"/>
                          </a:solidFill>
                          <a:effectLst/>
                          <a:latin typeface="+mn-ea"/>
                          <a:ea typeface="+mn-ea"/>
                        </a:rPr>
                        <a:t>6</a:t>
                      </a:r>
                      <a:endParaRPr lang="ja" sz="1000" b="0" i="0" u="none" strike="noStrike" dirty="0">
                        <a:solidFill>
                          <a:schemeClr val="tx1"/>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chemeClr val="tx1"/>
                          </a:solidFill>
                          <a:effectLst/>
                          <a:latin typeface="+mn-ea"/>
                          <a:ea typeface="+mn-ea"/>
                        </a:rPr>
                        <a:t>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chemeClr val="tx1"/>
                          </a:solidFill>
                          <a:effectLst/>
                          <a:latin typeface="+mn-ea"/>
                          <a:ea typeface="+mn-ea"/>
                        </a:rPr>
                        <a:t>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35815848"/>
                  </a:ext>
                </a:extLst>
              </a:tr>
            </a:tbl>
          </a:graphicData>
        </a:graphic>
      </p:graphicFrame>
      <p:sp>
        <p:nvSpPr>
          <p:cNvPr id="14" name="TextBox 13">
            <a:extLst>
              <a:ext uri="{FF2B5EF4-FFF2-40B4-BE49-F238E27FC236}">
                <a16:creationId xmlns:a16="http://schemas.microsoft.com/office/drawing/2014/main" id="{95E019B6-4F14-1514-3495-ADA69CF1BD80}"/>
              </a:ext>
            </a:extLst>
          </p:cNvPr>
          <p:cNvSpPr txBox="1"/>
          <p:nvPr/>
        </p:nvSpPr>
        <p:spPr>
          <a:xfrm>
            <a:off x="134798" y="4005064"/>
            <a:ext cx="3810090"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altLang="ja" sz="1100" b="1" dirty="0">
                <a:solidFill>
                  <a:srgbClr val="000000"/>
                </a:solidFill>
                <a:latin typeface="ＭＳ Ｐゴシック"/>
                <a:ea typeface="ＭＳ Ｐゴシック"/>
              </a:rPr>
              <a:t>⑧</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 神経系および感覚器官の疾患</a:t>
            </a:r>
          </a:p>
        </p:txBody>
      </p:sp>
      <p:sp>
        <p:nvSpPr>
          <p:cNvPr id="8" name="テキスト ボックス 74">
            <a:extLst>
              <a:ext uri="{FF2B5EF4-FFF2-40B4-BE49-F238E27FC236}">
                <a16:creationId xmlns:a16="http://schemas.microsoft.com/office/drawing/2014/main" id="{E73D7537-A5DD-D693-4696-F81E48A82CFE}"/>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48450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D46F-024F-46B6-CBAB-A07F885B80E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BBB4F1-AB3B-6AFB-0559-923D21F238F5}"/>
              </a:ext>
            </a:extLst>
          </p:cNvPr>
          <p:cNvGraphicFramePr>
            <a:graphicFrameLocks noChangeAspect="1"/>
          </p:cNvGraphicFramePr>
          <p:nvPr>
            <p:custDataLst>
              <p:tags r:id="rId1"/>
            </p:custDataLst>
            <p:extLst>
              <p:ext uri="{D42A27DB-BD31-4B8C-83A1-F6EECF244321}">
                <p14:modId xmlns:p14="http://schemas.microsoft.com/office/powerpoint/2010/main" val="3564036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13BBB4F1-AB3B-6AFB-0559-923D21F238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550EADD-3182-1E84-5861-B0552A348EC3}"/>
              </a:ext>
            </a:extLst>
          </p:cNvPr>
          <p:cNvSpPr>
            <a:spLocks noGrp="1"/>
          </p:cNvSpPr>
          <p:nvPr>
            <p:ph type="title"/>
          </p:nvPr>
        </p:nvSpPr>
        <p:spPr/>
        <p:txBody>
          <a:bodyPr vert="horz">
            <a:normAutofit/>
          </a:bodyPr>
          <a:lstStyle/>
          <a:p>
            <a:r>
              <a:rPr lang="ja-JP" altLang="en-US" dirty="0"/>
              <a:t>トルコ</a:t>
            </a:r>
            <a:r>
              <a:rPr lang="ja" altLang="en-US" dirty="0"/>
              <a:t>／医療関連／医療・公衆衛生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115A61EE-CA10-B034-14CC-72355701D5D3}"/>
              </a:ext>
            </a:extLst>
          </p:cNvPr>
          <p:cNvSpPr>
            <a:spLocks noGrp="1"/>
          </p:cNvSpPr>
          <p:nvPr>
            <p:ph type="body" sz="quarter" idx="15"/>
          </p:nvPr>
        </p:nvSpPr>
        <p:spPr>
          <a:xfrm>
            <a:off x="200025" y="540808"/>
            <a:ext cx="9505950" cy="359445"/>
          </a:xfrm>
        </p:spPr>
        <p:txBody>
          <a:bodyPr/>
          <a:lstStyle/>
          <a:p>
            <a:r>
              <a:rPr lang="ja" altLang="en-US" dirty="0"/>
              <a:t>疾患構造・死亡増加</a:t>
            </a:r>
            <a:r>
              <a:rPr lang="ja" altLang="ja-JP" dirty="0"/>
              <a:t>【</a:t>
            </a:r>
            <a:r>
              <a:rPr lang="ja" altLang="en-US" dirty="0"/>
              <a:t>小分類</a:t>
            </a:r>
            <a:r>
              <a:rPr lang="ja" altLang="ja-JP" dirty="0"/>
              <a:t>】</a:t>
            </a:r>
          </a:p>
        </p:txBody>
      </p:sp>
      <p:grpSp>
        <p:nvGrpSpPr>
          <p:cNvPr id="5" name="グループ化 7">
            <a:extLst>
              <a:ext uri="{FF2B5EF4-FFF2-40B4-BE49-F238E27FC236}">
                <a16:creationId xmlns:a16="http://schemas.microsoft.com/office/drawing/2014/main" id="{6C07B414-789E-D69A-0813-59B7BDAD7569}"/>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72E66C17-FB1A-08E7-2DC5-831A8926D79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34C0261-CE56-CB6D-33A7-1C671EB4B0A0}"/>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年における疾患別の医学的診断による死亡者数とその割合（％）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sp>
        <p:nvSpPr>
          <p:cNvPr id="21" name="テキスト ボックス 20">
            <a:extLst>
              <a:ext uri="{FF2B5EF4-FFF2-40B4-BE49-F238E27FC236}">
                <a16:creationId xmlns:a16="http://schemas.microsoft.com/office/drawing/2014/main" id="{17A6767F-0C0A-0D5E-B4F4-C0403D2509A4}"/>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1">
                <a:ln>
                  <a:noFill/>
                </a:ln>
                <a:solidFill>
                  <a:srgbClr val="000000"/>
                </a:solidFill>
                <a:effectLst/>
                <a:uLnTx/>
                <a:uFillTx/>
                <a:latin typeface="Arial"/>
                <a:ea typeface="ＭＳ Ｐゴシック"/>
                <a:cs typeface="+mn-cs"/>
              </a:rPr>
              <a:t>消化器系疾患のうち、慢性肝疾患が死亡原因の最大の割合を占めてい</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る</a:t>
            </a:r>
            <a:r>
              <a:rPr lang="ja-JP" altLang="en-US" sz="1400" noProof="1">
                <a:solidFill>
                  <a:srgbClr val="000000"/>
                </a:solidFill>
                <a:latin typeface="Arial"/>
                <a:ea typeface="ＭＳ Ｐゴシック"/>
              </a:rPr>
              <a:t>。</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BA8DA7D6-F873-56C7-3616-A9705B74BF90}"/>
              </a:ext>
            </a:extLst>
          </p:cNvPr>
          <p:cNvGraphicFramePr>
            <a:graphicFrameLocks/>
          </p:cNvGraphicFramePr>
          <p:nvPr/>
        </p:nvGraphicFramePr>
        <p:xfrm>
          <a:off x="199739" y="2218352"/>
          <a:ext cx="9529530" cy="19914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（死亡登録者数11,649人）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（死亡登録者数6,153人）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（死亡登録者数5,496人）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altLang="ja" sz="1000" b="0" i="0" u="none" strike="noStrike" dirty="0">
                          <a:solidFill>
                            <a:srgbClr val="000000"/>
                          </a:solidFill>
                          <a:effectLst/>
                          <a:latin typeface="+mn-ea"/>
                          <a:ea typeface="+mn-ea"/>
                        </a:rPr>
                        <a:t>a. 慢性肝疾患</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2,635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22.6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1,626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1,009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麻痺性イレウスおよび腸閉塞（ヘルニアなし）</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1,369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703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11.4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666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8141747"/>
                  </a:ext>
                </a:extLst>
              </a:tr>
              <a:tr h="274320">
                <a:tc>
                  <a:txBody>
                    <a:bodyPr/>
                    <a:lstStyle/>
                    <a:p>
                      <a:pPr algn="l" fontAlgn="ctr">
                        <a:buNone/>
                      </a:pPr>
                      <a:r>
                        <a:rPr lang="ja" altLang="ja" sz="1000" b="0" i="0" u="none" strike="noStrike" dirty="0">
                          <a:solidFill>
                            <a:srgbClr val="000000"/>
                          </a:solidFill>
                          <a:effectLst/>
                          <a:latin typeface="+mn-ea"/>
                          <a:ea typeface="+mn-ea"/>
                        </a:rPr>
                        <a:t>c. 膵臓の病気</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364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6.6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47477404"/>
                  </a:ext>
                </a:extLst>
              </a:tr>
              <a:tr h="274320">
                <a:tc>
                  <a:txBody>
                    <a:bodyPr/>
                    <a:lstStyle/>
                    <a:p>
                      <a:pPr algn="l" fontAlgn="ctr">
                        <a:buNone/>
                      </a:pPr>
                      <a:r>
                        <a:rPr lang="ja" altLang="ja" sz="1000" b="0" i="0" u="none" strike="noStrike" dirty="0">
                          <a:solidFill>
                            <a:srgbClr val="000000"/>
                          </a:solidFill>
                          <a:effectLst/>
                          <a:latin typeface="+mn-ea"/>
                          <a:ea typeface="+mn-ea"/>
                        </a:rPr>
                        <a:t>d. 胃、十二指腸、空腸の潰瘍</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5.2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281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5.1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63233661"/>
                  </a:ext>
                </a:extLst>
              </a:tr>
              <a:tr h="274320">
                <a:tc>
                  <a:txBody>
                    <a:bodyPr/>
                    <a:lstStyle/>
                    <a:p>
                      <a:pPr algn="l" fontAlgn="ctr">
                        <a:buNone/>
                      </a:pPr>
                      <a:r>
                        <a:rPr lang="ja" altLang="ja" sz="1000" b="0" i="0" u="none" strike="noStrike" dirty="0">
                          <a:solidFill>
                            <a:srgbClr val="000000"/>
                          </a:solidFill>
                          <a:effectLst/>
                          <a:latin typeface="+mn-ea"/>
                          <a:ea typeface="+mn-ea"/>
                        </a:rPr>
                        <a:t>e. クローン病および潰瘍性大腸炎</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0.8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56515070"/>
                  </a:ext>
                </a:extLst>
              </a:tr>
            </a:tbl>
          </a:graphicData>
        </a:graphic>
      </p:graphicFrame>
      <p:sp>
        <p:nvSpPr>
          <p:cNvPr id="10" name="TextBox 13">
            <a:extLst>
              <a:ext uri="{FF2B5EF4-FFF2-40B4-BE49-F238E27FC236}">
                <a16:creationId xmlns:a16="http://schemas.microsoft.com/office/drawing/2014/main" id="{9FCA2DD5-A428-3C97-2697-F81F33B07BAB}"/>
              </a:ext>
            </a:extLst>
          </p:cNvPr>
          <p:cNvSpPr txBox="1"/>
          <p:nvPr/>
        </p:nvSpPr>
        <p:spPr>
          <a:xfrm>
            <a:off x="134798" y="1950700"/>
            <a:ext cx="3306034"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⑨</a:t>
            </a: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消化器系の病気</a:t>
            </a:r>
          </a:p>
        </p:txBody>
      </p:sp>
      <p:graphicFrame>
        <p:nvGraphicFramePr>
          <p:cNvPr id="15" name="Content Placeholder 4">
            <a:extLst>
              <a:ext uri="{FF2B5EF4-FFF2-40B4-BE49-F238E27FC236}">
                <a16:creationId xmlns:a16="http://schemas.microsoft.com/office/drawing/2014/main" id="{777884E4-9380-506A-CAE3-36CCFC0D8295}"/>
              </a:ext>
            </a:extLst>
          </p:cNvPr>
          <p:cNvGraphicFramePr>
            <a:graphicFrameLocks/>
          </p:cNvGraphicFramePr>
          <p:nvPr/>
        </p:nvGraphicFramePr>
        <p:xfrm>
          <a:off x="199739" y="4848779"/>
          <a:ext cx="9529530" cy="10515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ja"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（死亡登録者数5,892人）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（死亡者数3,480人）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 sz="1000" b="1" i="0" u="none" strike="noStrike" kern="1200" dirty="0">
                          <a:solidFill>
                            <a:schemeClr val="tx1"/>
                          </a:solidFill>
                          <a:effectLst/>
                          <a:latin typeface="+mn-ea"/>
                          <a:ea typeface="+mn-ea"/>
                          <a:cs typeface="+mn-cs"/>
                        </a:rPr>
                        <a:t>（死亡登録者数2,412人）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74320">
                <a:tc>
                  <a:txBody>
                    <a:bodyPr/>
                    <a:lstStyle/>
                    <a:p>
                      <a:pPr algn="l" fontAlgn="ctr">
                        <a:buNone/>
                      </a:pPr>
                      <a:r>
                        <a:rPr lang="ja" sz="1000" b="0" i="0" u="none" strike="noStrike" dirty="0">
                          <a:solidFill>
                            <a:srgbClr val="000000"/>
                          </a:solidFill>
                          <a:effectLst/>
                          <a:latin typeface="+mn-ea"/>
                          <a:ea typeface="+mn-ea"/>
                        </a:rPr>
                        <a:t>a.</a:t>
                      </a:r>
                      <a:r>
                        <a:rPr lang="ja" altLang="ja" sz="1000" b="0" i="0" u="none" strike="noStrike" dirty="0">
                          <a:solidFill>
                            <a:srgbClr val="000000"/>
                          </a:solidFill>
                          <a:effectLst/>
                          <a:latin typeface="+mn-ea"/>
                          <a:ea typeface="+mn-ea"/>
                        </a:rPr>
                        <a:t>原因不明または特定されていない</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2565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43.5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1770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50.9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795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33.0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74320">
                <a:tc>
                  <a:txBody>
                    <a:bodyPr/>
                    <a:lstStyle/>
                    <a:p>
                      <a:pPr algn="l" fontAlgn="ctr">
                        <a:buNone/>
                      </a:pPr>
                      <a:r>
                        <a:rPr lang="ja" altLang="ja" sz="1000" b="0" i="0" u="none" strike="noStrike" dirty="0">
                          <a:solidFill>
                            <a:srgbClr val="000000"/>
                          </a:solidFill>
                          <a:effectLst/>
                          <a:latin typeface="+mn-ea"/>
                          <a:ea typeface="+mn-ea"/>
                        </a:rPr>
                        <a:t>b. 乳幼児突然死症候群</a:t>
                      </a:r>
                      <a:endParaRPr lang="ja" sz="1000" b="0" i="0" u="none" strike="noStrike" dirty="0">
                        <a:solidFill>
                          <a:srgbClr val="000000"/>
                        </a:solidFill>
                        <a:effectLst/>
                        <a:latin typeface="+mn-ea"/>
                        <a:ea typeface="+mn-ea"/>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1" i="0" u="none" strike="noStrike" dirty="0">
                          <a:solidFill>
                            <a:srgbClr val="000000"/>
                          </a:solidFill>
                          <a:effectLst/>
                          <a:latin typeface="+mn-ea"/>
                          <a:ea typeface="+mn-ea"/>
                        </a:rPr>
                        <a:t>62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1.1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 sz="1000" b="0" i="0" u="none" strike="noStrike" dirty="0">
                          <a:solidFill>
                            <a:schemeClr val="tx1"/>
                          </a:solidFill>
                          <a:effectLst/>
                          <a:latin typeface="+mn-ea"/>
                          <a:ea typeface="+mn-ea"/>
                        </a:rPr>
                        <a:t>34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ja" sz="1000" b="0" i="0" u="none" strike="noStrike" dirty="0">
                          <a:solidFill>
                            <a:schemeClr val="tx1"/>
                          </a:solidFill>
                          <a:effectLst/>
                          <a:latin typeface="+mn-ea"/>
                          <a:ea typeface="+mn-ea"/>
                        </a:rPr>
                        <a:t>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ja" sz="1000" b="0" i="0" u="none" strike="noStrike" dirty="0">
                          <a:solidFill>
                            <a:schemeClr val="tx1"/>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05000883"/>
                  </a:ext>
                </a:extLst>
              </a:tr>
            </a:tbl>
          </a:graphicData>
        </a:graphic>
      </p:graphicFrame>
      <p:sp>
        <p:nvSpPr>
          <p:cNvPr id="16" name="TextBox 15">
            <a:extLst>
              <a:ext uri="{FF2B5EF4-FFF2-40B4-BE49-F238E27FC236}">
                <a16:creationId xmlns:a16="http://schemas.microsoft.com/office/drawing/2014/main" id="{B9A53A79-F5C2-5B32-836A-E1D8CF7C0C00}"/>
              </a:ext>
            </a:extLst>
          </p:cNvPr>
          <p:cNvSpPr txBox="1"/>
          <p:nvPr/>
        </p:nvSpPr>
        <p:spPr>
          <a:xfrm>
            <a:off x="134798" y="4598062"/>
            <a:ext cx="3810090" cy="2616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 sz="1100" b="1" i="0" u="none" strike="noStrike" kern="1200" cap="none" spc="0" normalizeH="0" baseline="0" noProof="0" dirty="0">
                <a:ln>
                  <a:noFill/>
                </a:ln>
                <a:solidFill>
                  <a:srgbClr val="000000"/>
                </a:solidFill>
                <a:effectLst/>
                <a:uLnTx/>
                <a:uFillTx/>
                <a:latin typeface="ＭＳ Ｐゴシック"/>
                <a:ea typeface="ＭＳ Ｐゴシック"/>
                <a:cs typeface="+mn-cs"/>
              </a:rPr>
              <a:t>⑩ 症状、徴候、異常所見、原因不明</a:t>
            </a:r>
          </a:p>
        </p:txBody>
      </p:sp>
      <p:sp>
        <p:nvSpPr>
          <p:cNvPr id="17" name="テキスト ボックス 74">
            <a:extLst>
              <a:ext uri="{FF2B5EF4-FFF2-40B4-BE49-F238E27FC236}">
                <a16:creationId xmlns:a16="http://schemas.microsoft.com/office/drawing/2014/main" id="{46D460C6-B8C2-5CD1-E2E2-A9D01D503C1F}"/>
              </a:ext>
            </a:extLst>
          </p:cNvPr>
          <p:cNvSpPr txBox="1"/>
          <p:nvPr/>
        </p:nvSpPr>
        <p:spPr>
          <a:xfrm>
            <a:off x="218520" y="6678885"/>
            <a:ext cx="5958615" cy="144012"/>
          </a:xfrm>
          <a:prstGeom prst="rect">
            <a:avLst/>
          </a:prstGeom>
          <a:noFill/>
        </p:spPr>
        <p:txBody>
          <a:bodyPr wrap="square" lIns="0" tIns="0" rIns="0" bIns="0" rtlCol="0">
            <a:noAutofit/>
          </a:bodyPr>
          <a:lstStyle/>
          <a:p>
            <a:pPr lvl="0">
              <a:spcAft>
                <a:spcPts val="100"/>
              </a:spcAft>
              <a:defRPr/>
            </a:pPr>
            <a:r>
              <a:rPr kumimoji="1" lang="ja"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TURKSTAT データポータル</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15557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F1ADAA4C-E932-4FEC-BA35-ADCF9CA0446F}"/>
              </a:ext>
            </a:extLst>
          </p:cNvPr>
          <p:cNvGraphicFramePr>
            <a:graphicFrameLocks/>
          </p:cNvGraphicFramePr>
          <p:nvPr>
            <p:custDataLst>
              <p:tags r:id="rId1"/>
            </p:custDataLst>
            <p:extLst>
              <p:ext uri="{D42A27DB-BD31-4B8C-83A1-F6EECF244321}">
                <p14:modId xmlns:p14="http://schemas.microsoft.com/office/powerpoint/2010/main" val="2559235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3" name="Object 12" hidden="1">
                        <a:extLst>
                          <a:ext uri="{FF2B5EF4-FFF2-40B4-BE49-F238E27FC236}">
                            <a16:creationId xmlns:a16="http://schemas.microsoft.com/office/drawing/2014/main" id="{F1ADAA4C-E932-4FEC-BA35-ADCF9CA044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図 7"/>
          <p:cNvPicPr>
            <a:picLocks noChangeAspect="1"/>
          </p:cNvPicPr>
          <p:nvPr/>
        </p:nvPicPr>
        <p:blipFill rotWithShape="1">
          <a:blip r:embed="rId5" cstate="print"/>
          <a:srcRect t="11854"/>
          <a:stretch/>
        </p:blipFill>
        <p:spPr>
          <a:xfrm>
            <a:off x="1645720" y="4510005"/>
            <a:ext cx="2109019" cy="215139"/>
          </a:xfrm>
          <a:prstGeom prst="rect">
            <a:avLst/>
          </a:prstGeom>
        </p:spPr>
      </p:pic>
      <p:sp>
        <p:nvSpPr>
          <p:cNvPr id="2" name="タイトル 1"/>
          <p:cNvSpPr>
            <a:spLocks noGrp="1"/>
          </p:cNvSpPr>
          <p:nvPr>
            <p:ph type="title"/>
          </p:nvPr>
        </p:nvSpPr>
        <p:spPr/>
        <p:txBody>
          <a:bodyPr vert="horz"/>
          <a:lstStyle/>
          <a:p>
            <a:r>
              <a:rPr lang="ja-JP" altLang="en-US" dirty="0"/>
              <a:t>トルコ／医療関連／医療・公衆衛生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25" name="テキスト ボックス 24"/>
          <p:cNvSpPr txBox="1"/>
          <p:nvPr/>
        </p:nvSpPr>
        <p:spPr>
          <a:xfrm>
            <a:off x="200472" y="1052736"/>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トルコでは、医療機関は大きく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種類：公立（保健省管轄）病院、大学病院、民間病院に分類される。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医療インフラは、西部では比較的整備されているものの、それ以外の地域では未整備である。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公的・民間医療機関ともに、専門病院が増加しており、総合病院に加えて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種類の専門病院が設立されている。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 name="直線コネクタ 26"/>
          <p:cNvCxnSpPr/>
          <p:nvPr/>
        </p:nvCxnSpPr>
        <p:spPr>
          <a:xfrm>
            <a:off x="348769" y="2060848"/>
            <a:ext cx="438820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344488" y="1844824"/>
            <a:ext cx="439248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医療機関の種類ごとの病院数と病床数（</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682441"/>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Statistics Yearbook 2021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a:t>
            </a:r>
          </a:p>
        </p:txBody>
      </p:sp>
      <p:cxnSp>
        <p:nvCxnSpPr>
          <p:cNvPr id="32" name="直線コネクタ 31"/>
          <p:cNvCxnSpPr/>
          <p:nvPr/>
        </p:nvCxnSpPr>
        <p:spPr>
          <a:xfrm>
            <a:off x="5132599" y="2059307"/>
            <a:ext cx="457337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Rectangle 6"/>
          <p:cNvSpPr>
            <a:spLocks noChangeArrowheads="1"/>
          </p:cNvSpPr>
          <p:nvPr/>
        </p:nvSpPr>
        <p:spPr bwMode="auto">
          <a:xfrm>
            <a:off x="5128137" y="1844824"/>
            <a:ext cx="457783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医療機関の種類とその数（</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433775055"/>
              </p:ext>
            </p:extLst>
          </p:nvPr>
        </p:nvGraphicFramePr>
        <p:xfrm>
          <a:off x="5128139" y="2204863"/>
          <a:ext cx="4577388" cy="4174256"/>
        </p:xfrm>
        <a:graphic>
          <a:graphicData uri="http://schemas.openxmlformats.org/drawingml/2006/table">
            <a:tbl>
              <a:tblPr firstRow="1" bandRow="1">
                <a:tableStyleId>{5C22544A-7EE6-4342-B048-85BDC9FD1C3A}</a:tableStyleId>
              </a:tblPr>
              <a:tblGrid>
                <a:gridCol w="319009">
                  <a:extLst>
                    <a:ext uri="{9D8B030D-6E8A-4147-A177-3AD203B41FA5}">
                      <a16:colId xmlns:a16="http://schemas.microsoft.com/office/drawing/2014/main" val="20000"/>
                    </a:ext>
                  </a:extLst>
                </a:gridCol>
                <a:gridCol w="2129925">
                  <a:extLst>
                    <a:ext uri="{9D8B030D-6E8A-4147-A177-3AD203B41FA5}">
                      <a16:colId xmlns:a16="http://schemas.microsoft.com/office/drawing/2014/main" val="20001"/>
                    </a:ext>
                  </a:extLst>
                </a:gridCol>
                <a:gridCol w="1064227">
                  <a:extLst>
                    <a:ext uri="{9D8B030D-6E8A-4147-A177-3AD203B41FA5}">
                      <a16:colId xmlns:a16="http://schemas.microsoft.com/office/drawing/2014/main" val="20002"/>
                    </a:ext>
                  </a:extLst>
                </a:gridCol>
                <a:gridCol w="1064227">
                  <a:extLst>
                    <a:ext uri="{9D8B030D-6E8A-4147-A177-3AD203B41FA5}">
                      <a16:colId xmlns:a16="http://schemas.microsoft.com/office/drawing/2014/main" val="20003"/>
                    </a:ext>
                  </a:extLst>
                </a:gridCol>
              </a:tblGrid>
              <a:tr h="26089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医療機関の種類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総合病院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1,445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237,596</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眼科病院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293</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zh-TW" altLang="en-US" sz="1050" b="0" i="0" u="none" strike="noStrike" kern="1200" dirty="0">
                          <a:solidFill>
                            <a:srgbClr val="000000"/>
                          </a:solidFill>
                          <a:effectLst/>
                          <a:latin typeface="+mn-lt"/>
                          <a:ea typeface="ＭＳ Ｐゴシック" panose="020B0600070205080204" pitchFamily="50" charset="-128"/>
                          <a:cs typeface="+mn-cs"/>
                        </a:rPr>
                        <a:t>産婦人科病院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3,417</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理学療法・リハビリセンター</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2,617</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精神科病院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3,830</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胸部疾患病院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3,076</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小児科病院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1,257</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心血管疾患センター</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558</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がん病院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842</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骨疾患病院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436</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職業病病院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254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白血病児病院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200</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痙攣児病院</a:t>
                      </a:r>
                      <a:r>
                        <a:rPr kumimoji="1" lang="en-US" altLang="ja-JP" sz="1050" b="0" i="0" u="none" strike="noStrike" kern="1200" dirty="0">
                          <a:solidFill>
                            <a:srgbClr val="000000"/>
                          </a:solidFill>
                          <a:effectLst/>
                          <a:latin typeface="+mn-lt"/>
                          <a:ea typeface="ＭＳ Ｐゴシック" panose="020B0600070205080204" pitchFamily="50" charset="-128"/>
                          <a:cs typeface="+mn-cs"/>
                        </a:rPr>
                        <a:t>(</a:t>
                      </a:r>
                      <a:r>
                        <a:rPr kumimoji="1" lang="ja-JP" altLang="en-US" sz="1050" b="0" i="0" u="none" strike="noStrike" kern="1200" dirty="0">
                          <a:solidFill>
                            <a:srgbClr val="000000"/>
                          </a:solidFill>
                          <a:effectLst/>
                          <a:latin typeface="+mn-lt"/>
                          <a:ea typeface="ＭＳ Ｐゴシック" panose="020B0600070205080204" pitchFamily="50" charset="-128"/>
                          <a:cs typeface="+mn-cs"/>
                        </a:rPr>
                        <a:t>リハビリセンター</a:t>
                      </a:r>
                      <a:r>
                        <a:rPr kumimoji="1" lang="en-US" altLang="ja-JP" sz="1050" b="0" i="0" u="none" strike="noStrike" kern="1200" dirty="0">
                          <a:solidFill>
                            <a:srgbClr val="000000"/>
                          </a:solidFill>
                          <a:effectLst/>
                          <a:latin typeface="+mn-lt"/>
                          <a:ea typeface="ＭＳ Ｐゴシック" panose="020B0600070205080204" pitchFamily="50" charset="-128"/>
                          <a:cs typeface="+mn-cs"/>
                        </a:rPr>
                        <a:t>)</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54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ハンセン病病院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整形外科・外傷外科病院</a:t>
                      </a:r>
                      <a:endParaRPr kumimoji="1" lang="en-US" altLang="ja-JP" sz="1050" b="0" i="0" u="none" strike="noStrike" kern="1200" dirty="0">
                        <a:solidFill>
                          <a:srgbClr val="000000"/>
                        </a:solidFill>
                        <a:effectLst/>
                        <a:latin typeface="+mn-lt"/>
                        <a:ea typeface="ＭＳ Ｐゴシック" panose="020B0600070205080204" pitchFamily="50" charset="-128"/>
                        <a:cs typeface="+mn-cs"/>
                      </a:endParaRP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noProof="1">
                          <a:solidFill>
                            <a:srgbClr val="000000"/>
                          </a:solidFill>
                          <a:effectLst/>
                          <a:latin typeface="+mn-lt"/>
                          <a:ea typeface="ＭＳ Ｐゴシック" panose="020B0600070205080204" pitchFamily="50" charset="-128"/>
                          <a:cs typeface="+mn-cs"/>
                        </a:rPr>
                        <a:t>33</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graphicFrame>
        <p:nvGraphicFramePr>
          <p:cNvPr id="7" name="グラフ 6"/>
          <p:cNvGraphicFramePr/>
          <p:nvPr>
            <p:extLst>
              <p:ext uri="{D42A27DB-BD31-4B8C-83A1-F6EECF244321}">
                <p14:modId xmlns:p14="http://schemas.microsoft.com/office/powerpoint/2010/main" val="1768452597"/>
              </p:ext>
            </p:extLst>
          </p:nvPr>
        </p:nvGraphicFramePr>
        <p:xfrm>
          <a:off x="433719" y="3140968"/>
          <a:ext cx="2016671" cy="17014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p:cNvGraphicFramePr/>
          <p:nvPr>
            <p:extLst>
              <p:ext uri="{D42A27DB-BD31-4B8C-83A1-F6EECF244321}">
                <p14:modId xmlns:p14="http://schemas.microsoft.com/office/powerpoint/2010/main" val="3763621309"/>
              </p:ext>
            </p:extLst>
          </p:nvPr>
        </p:nvGraphicFramePr>
        <p:xfrm>
          <a:off x="2649538" y="3140968"/>
          <a:ext cx="2016671" cy="1701450"/>
        </p:xfrm>
        <a:graphic>
          <a:graphicData uri="http://schemas.openxmlformats.org/drawingml/2006/chart">
            <c:chart xmlns:c="http://schemas.openxmlformats.org/drawingml/2006/chart" xmlns:r="http://schemas.openxmlformats.org/officeDocument/2006/relationships" r:id="rId7"/>
          </a:graphicData>
        </a:graphic>
      </p:graphicFrame>
      <p:sp>
        <p:nvSpPr>
          <p:cNvPr id="9" name="テキスト ボックス 8"/>
          <p:cNvSpPr txBox="1"/>
          <p:nvPr/>
        </p:nvSpPr>
        <p:spPr>
          <a:xfrm>
            <a:off x="1091345" y="2951366"/>
            <a:ext cx="607859"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病院数</a:t>
            </a:r>
          </a:p>
        </p:txBody>
      </p:sp>
      <p:sp>
        <p:nvSpPr>
          <p:cNvPr id="24" name="テキスト ボックス 23"/>
          <p:cNvSpPr txBox="1"/>
          <p:nvPr/>
        </p:nvSpPr>
        <p:spPr>
          <a:xfrm>
            <a:off x="3219790" y="2951366"/>
            <a:ext cx="588623" cy="253916"/>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病床数</a:t>
            </a:r>
          </a:p>
        </p:txBody>
      </p:sp>
      <p:cxnSp>
        <p:nvCxnSpPr>
          <p:cNvPr id="26" name="直線コネクタ 25"/>
          <p:cNvCxnSpPr/>
          <p:nvPr/>
        </p:nvCxnSpPr>
        <p:spPr>
          <a:xfrm>
            <a:off x="387395" y="4941168"/>
            <a:ext cx="438820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383114" y="4725144"/>
            <a:ext cx="439248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民間医療機関の所在地（</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sp>
        <p:nvSpPr>
          <p:cNvPr id="38" name="正方形/長方形 37"/>
          <p:cNvSpPr/>
          <p:nvPr/>
        </p:nvSpPr>
        <p:spPr>
          <a:xfrm>
            <a:off x="1208585" y="2132857"/>
            <a:ext cx="3744416"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en-US" sz="1000" dirty="0"/>
              <a:t>費用は無料だが、待ち時間が長く、施設の質も低い。</a:t>
            </a:r>
            <a:endParaRPr lang="en-US" altLang="ja-JP" sz="1000" dirty="0"/>
          </a:p>
          <a:p>
            <a:pPr fontAlgn="ctr"/>
            <a:r>
              <a:rPr lang="ja-JP" altLang="en-US" sz="1000" dirty="0"/>
              <a:t>しかし近年、政府の方針でサービスの高度化が図られている。</a:t>
            </a:r>
          </a:p>
        </p:txBody>
      </p:sp>
      <p:sp>
        <p:nvSpPr>
          <p:cNvPr id="39" name="片側の 2 つの角を丸めた四角形 38"/>
          <p:cNvSpPr/>
          <p:nvPr/>
        </p:nvSpPr>
        <p:spPr>
          <a:xfrm rot="16200000">
            <a:off x="569739" y="1854011"/>
            <a:ext cx="360000" cy="917690"/>
          </a:xfrm>
          <a:prstGeom prst="round2SameRect">
            <a:avLst/>
          </a:prstGeom>
          <a:solidFill>
            <a:srgbClr val="A2BBDC"/>
          </a:solidFill>
        </p:spPr>
        <p:txBody>
          <a:bodyPr vert="vert" wrap="none" tIns="72000" rtlCol="0" anchor="ctr">
            <a:noAutofit/>
          </a:bodyPr>
          <a:lstStyle/>
          <a:p>
            <a:pPr fontAlgn="ctr"/>
            <a:r>
              <a:rPr lang="ja-JP" altLang="en-US" sz="1200" dirty="0">
                <a:solidFill>
                  <a:srgbClr val="000000"/>
                </a:solidFill>
                <a:latin typeface="Arial Black" pitchFamily="34" charset="0"/>
                <a:ea typeface="HGP創英角ｺﾞｼｯｸUB" pitchFamily="50" charset="-128"/>
              </a:rPr>
              <a:t>公立病院</a:t>
            </a:r>
          </a:p>
        </p:txBody>
      </p:sp>
      <p:sp>
        <p:nvSpPr>
          <p:cNvPr id="41" name="正方形/長方形 40"/>
          <p:cNvSpPr/>
          <p:nvPr/>
        </p:nvSpPr>
        <p:spPr>
          <a:xfrm>
            <a:off x="1208585" y="2564905"/>
            <a:ext cx="3744416" cy="360000"/>
          </a:xfrm>
          <a:prstGeom prst="rect">
            <a:avLst/>
          </a:prstGeom>
          <a:gradFill>
            <a:gsLst>
              <a:gs pos="84000">
                <a:srgbClr val="DDE6F3"/>
              </a:gs>
              <a:gs pos="100000">
                <a:schemeClr val="bg1"/>
              </a:gs>
            </a:gsLst>
            <a:lin ang="0" scaled="1"/>
          </a:gradFill>
        </p:spPr>
        <p:txBody>
          <a:bodyPr anchor="ctr" anchorCtr="0">
            <a:noAutofit/>
          </a:bodyPr>
          <a:lstStyle/>
          <a:p>
            <a:r>
              <a:rPr lang="ja-JP" altLang="en-US" sz="1000" dirty="0"/>
              <a:t>費用は自己負担だが、施設・医療の質が高い。</a:t>
            </a:r>
            <a:endParaRPr lang="en-US" altLang="ja-JP" sz="1000" dirty="0"/>
          </a:p>
          <a:p>
            <a:r>
              <a:rPr lang="en-US" altLang="ja-JP" sz="1000" dirty="0"/>
              <a:t>2005</a:t>
            </a:r>
            <a:r>
              <a:rPr lang="ja-JP" altLang="en-US" sz="1000" dirty="0"/>
              <a:t>年からは制度改革があり一部保険が適用される。</a:t>
            </a:r>
          </a:p>
        </p:txBody>
      </p:sp>
      <p:sp>
        <p:nvSpPr>
          <p:cNvPr id="42" name="片側の 2 つの角を丸めた四角形 41"/>
          <p:cNvSpPr/>
          <p:nvPr/>
        </p:nvSpPr>
        <p:spPr>
          <a:xfrm rot="16200000">
            <a:off x="569739" y="2286059"/>
            <a:ext cx="360000" cy="917690"/>
          </a:xfrm>
          <a:prstGeom prst="round2SameRect">
            <a:avLst/>
          </a:prstGeom>
          <a:solidFill>
            <a:srgbClr val="A2BBDC"/>
          </a:solidFill>
        </p:spPr>
        <p:txBody>
          <a:bodyPr vert="vert" wrap="none" tIns="72000" rtlCol="0" anchor="ctr">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民間病院</a:t>
            </a:r>
          </a:p>
        </p:txBody>
      </p:sp>
      <p:sp>
        <p:nvSpPr>
          <p:cNvPr id="5" name="TextBox 4">
            <a:extLst>
              <a:ext uri="{FF2B5EF4-FFF2-40B4-BE49-F238E27FC236}">
                <a16:creationId xmlns:a16="http://schemas.microsoft.com/office/drawing/2014/main" id="{63A8CDC6-9942-4637-A3B5-A3FED5BDF88F}"/>
              </a:ext>
            </a:extLst>
          </p:cNvPr>
          <p:cNvSpPr txBox="1"/>
          <p:nvPr/>
        </p:nvSpPr>
        <p:spPr>
          <a:xfrm>
            <a:off x="3291798" y="4534039"/>
            <a:ext cx="1229154" cy="191105"/>
          </a:xfrm>
          <a:prstGeom prst="rect">
            <a:avLst/>
          </a:prstGeom>
          <a:solidFill>
            <a:schemeClr val="bg1"/>
          </a:solidFill>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endParaRPr lang="en-US" dirty="0"/>
          </a:p>
        </p:txBody>
      </p:sp>
      <p:pic>
        <p:nvPicPr>
          <p:cNvPr id="12" name="Picture 11">
            <a:extLst>
              <a:ext uri="{FF2B5EF4-FFF2-40B4-BE49-F238E27FC236}">
                <a16:creationId xmlns:a16="http://schemas.microsoft.com/office/drawing/2014/main" id="{9A8E48F5-ADD4-4E5C-B754-3D5445D5B8E0}"/>
              </a:ext>
            </a:extLst>
          </p:cNvPr>
          <p:cNvPicPr>
            <a:picLocks noChangeAspect="1"/>
          </p:cNvPicPr>
          <p:nvPr/>
        </p:nvPicPr>
        <p:blipFill rotWithShape="1">
          <a:blip r:embed="rId8"/>
          <a:srcRect l="13622" r="9584"/>
          <a:stretch/>
        </p:blipFill>
        <p:spPr>
          <a:xfrm rot="5400000">
            <a:off x="1764959" y="3790411"/>
            <a:ext cx="1628798" cy="4000706"/>
          </a:xfrm>
          <a:prstGeom prst="rect">
            <a:avLst/>
          </a:prstGeom>
        </p:spPr>
      </p:pic>
      <p:sp>
        <p:nvSpPr>
          <p:cNvPr id="20" name="テキスト ボックス 19"/>
          <p:cNvSpPr txBox="1"/>
          <p:nvPr/>
        </p:nvSpPr>
        <p:spPr>
          <a:xfrm>
            <a:off x="3008784" y="6366803"/>
            <a:ext cx="699230" cy="276999"/>
          </a:xfrm>
          <a:prstGeom prst="rect">
            <a:avLst/>
          </a:prstGeom>
          <a:noFill/>
        </p:spPr>
        <p:txBody>
          <a:bodyPr wrap="none" rtlCol="0">
            <a:spAutoFit/>
          </a:bodyPr>
          <a:lstStyle/>
          <a:p>
            <a:r>
              <a:rPr kumimoji="1" lang="en-US" altLang="ja-JP" sz="600" dirty="0">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600" dirty="0">
                <a:latin typeface="Arial" panose="020B0604020202020204" pitchFamily="34" charset="0"/>
                <a:ea typeface="ＭＳ Ｐゴシック" panose="020B0600070205080204" pitchFamily="50" charset="-128"/>
                <a:cs typeface="Arial" panose="020B0604020202020204" pitchFamily="34" charset="0"/>
              </a:rPr>
              <a:t>人あたり</a:t>
            </a:r>
            <a:br>
              <a:rPr kumimoji="1" lang="en-US" altLang="ja-JP" sz="6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600" dirty="0">
                <a:latin typeface="Arial" panose="020B0604020202020204" pitchFamily="34" charset="0"/>
                <a:ea typeface="ＭＳ Ｐゴシック" panose="020B0600070205080204" pitchFamily="50" charset="-128"/>
                <a:cs typeface="Arial" panose="020B0604020202020204" pitchFamily="34" charset="0"/>
              </a:rPr>
              <a:t>ベッド数</a:t>
            </a:r>
          </a:p>
        </p:txBody>
      </p:sp>
    </p:spTree>
    <p:extLst>
      <p:ext uri="{BB962C8B-B14F-4D97-AF65-F5344CB8AC3E}">
        <p14:creationId xmlns:p14="http://schemas.microsoft.com/office/powerpoint/2010/main" val="327521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3104628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7" imgW="270" imgH="270" progId="TCLayout.ActiveDocument.1">
                  <p:embed/>
                </p:oleObj>
              </mc:Choice>
              <mc:Fallback>
                <p:oleObj name="think-cellスライド" r:id="rId77" imgW="270" imgH="270" progId="TCLayout.ActiveDocument.1">
                  <p:embed/>
                  <p:pic>
                    <p:nvPicPr>
                      <p:cNvPr id="7" name="オブジェクト 6" hidden="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Chart 93">
            <a:extLst>
              <a:ext uri="{FF2B5EF4-FFF2-40B4-BE49-F238E27FC236}">
                <a16:creationId xmlns:a16="http://schemas.microsoft.com/office/drawing/2014/main" id="{61350561-8115-3665-500B-0FBEF2CFA605}"/>
              </a:ext>
            </a:extLst>
          </p:cNvPr>
          <p:cNvGraphicFramePr/>
          <p:nvPr>
            <p:custDataLst>
              <p:tags r:id="rId2"/>
            </p:custDataLst>
            <p:extLst>
              <p:ext uri="{D42A27DB-BD31-4B8C-83A1-F6EECF244321}">
                <p14:modId xmlns:p14="http://schemas.microsoft.com/office/powerpoint/2010/main" val="1205545943"/>
              </p:ext>
            </p:extLst>
          </p:nvPr>
        </p:nvGraphicFramePr>
        <p:xfrm>
          <a:off x="273050" y="2386013"/>
          <a:ext cx="4546600" cy="3617912"/>
        </p:xfrm>
        <a:graphic>
          <a:graphicData uri="http://schemas.openxmlformats.org/drawingml/2006/chart">
            <c:chart xmlns:c="http://schemas.openxmlformats.org/drawingml/2006/chart" xmlns:r="http://schemas.openxmlformats.org/officeDocument/2006/relationships" r:id="rId79"/>
          </a:graphicData>
        </a:graphic>
      </p:graphicFrame>
      <p:cxnSp>
        <p:nvCxnSpPr>
          <p:cNvPr id="198" name="Straight Connector 197">
            <a:extLst>
              <a:ext uri="{FF2B5EF4-FFF2-40B4-BE49-F238E27FC236}">
                <a16:creationId xmlns:a16="http://schemas.microsoft.com/office/drawing/2014/main" id="{F4F5FE95-D3D2-FCD8-AE88-72DB67819D1D}"/>
              </a:ext>
            </a:extLst>
          </p:cNvPr>
          <p:cNvCxnSpPr/>
          <p:nvPr>
            <p:custDataLst>
              <p:tags r:id="rId3"/>
            </p:custDataLst>
          </p:nvPr>
        </p:nvCxnSpPr>
        <p:spPr bwMode="auto">
          <a:xfrm>
            <a:off x="1014413" y="2719388"/>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5" name="テキスト プレースホルダ 9">
            <a:extLst>
              <a:ext uri="{FF2B5EF4-FFF2-40B4-BE49-F238E27FC236}">
                <a16:creationId xmlns:a16="http://schemas.microsoft.com/office/drawing/2014/main" id="{7AF8C402-5B48-EFF8-D178-4E7DAD224D69}"/>
              </a:ext>
            </a:extLst>
          </p:cNvPr>
          <p:cNvSpPr>
            <a:spLocks/>
          </p:cNvSpPr>
          <p:nvPr>
            <p:custDataLst>
              <p:tags r:id="rId4"/>
            </p:custDataLst>
          </p:nvPr>
        </p:nvSpPr>
        <p:spPr bwMode="gray">
          <a:xfrm>
            <a:off x="839788" y="24145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C1B02-AB53-4C49-8F76-7D84B0F8A0A9}" type="datetime'''''''''''''''''''''''''''''''1'''''''''''',''5''''''3''3'''''">
              <a:rPr lang="en-US" altLang="en-US" sz="1000" smtClean="0"/>
              <a:pPr/>
              <a:t>1,533</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4A51643D-6432-FF67-F1C0-874162024A6F}"/>
              </a:ext>
            </a:extLst>
          </p:cNvPr>
          <p:cNvSpPr>
            <a:spLocks/>
          </p:cNvSpPr>
          <p:nvPr>
            <p:custDataLst>
              <p:tags r:id="rId5"/>
            </p:custDataLst>
          </p:nvPr>
        </p:nvSpPr>
        <p:spPr bwMode="gray">
          <a:xfrm>
            <a:off x="1231900" y="26114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A6471-E183-4CF4-B720-A03C062FD743}" type="datetime'''''1'''',''''5''''''''1''''''''''''''''''''''''''''''0'">
              <a:rPr lang="en-US" altLang="en-US" sz="1000" smtClean="0"/>
              <a:pPr/>
              <a:t>1,510</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93AD19E2-2C87-1C9B-0F2C-7C5CD5A3D2A2}"/>
              </a:ext>
            </a:extLst>
          </p:cNvPr>
          <p:cNvSpPr>
            <a:spLocks/>
          </p:cNvSpPr>
          <p:nvPr>
            <p:custDataLst>
              <p:tags r:id="rId6"/>
            </p:custDataLst>
          </p:nvPr>
        </p:nvSpPr>
        <p:spPr bwMode="gray">
          <a:xfrm>
            <a:off x="1624013" y="2595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5DF304-F443-42FD-87E4-CCE4A45AFFBF}" type="datetime'''1'''''',5''''1''''''''''''''''''''''8'''''''">
              <a:rPr lang="en-US" altLang="en-US" sz="1000" smtClean="0"/>
              <a:pPr/>
              <a:t>1,518</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9375908E-33C0-7CCD-75B6-9A921793F919}"/>
              </a:ext>
            </a:extLst>
          </p:cNvPr>
          <p:cNvSpPr>
            <a:spLocks/>
          </p:cNvSpPr>
          <p:nvPr>
            <p:custDataLst>
              <p:tags r:id="rId7"/>
            </p:custDataLst>
          </p:nvPr>
        </p:nvSpPr>
        <p:spPr bwMode="gray">
          <a:xfrm>
            <a:off x="2014538" y="25638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564EA-C35B-4983-ABB9-A718AE1325CD}" type="datetime'''''''''1'''''',53''4'''''''''''''''''''''''''''''''''''''''">
              <a:rPr lang="en-US" altLang="en-US" sz="1000" smtClean="0"/>
              <a:pPr/>
              <a:t>1,534</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5CF66422-0C75-D24F-02AB-47DA2D14154E}"/>
              </a:ext>
            </a:extLst>
          </p:cNvPr>
          <p:cNvSpPr>
            <a:spLocks/>
          </p:cNvSpPr>
          <p:nvPr>
            <p:custDataLst>
              <p:tags r:id="rId8"/>
            </p:custDataLst>
          </p:nvPr>
        </p:nvSpPr>
        <p:spPr bwMode="gray">
          <a:xfrm>
            <a:off x="2406650" y="2555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4FA0F0-23AD-4908-A96F-8D6F90FAD5EE}" type="datetime'''''1'''''',''''''''''''''''5''''''3''''''''''''''''''8'">
              <a:rPr lang="en-US" altLang="en-US" sz="1000" smtClean="0"/>
              <a:pPr/>
              <a:t>1,538</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CEE2B53A-E1B6-B111-6D06-D7705ED58DF5}"/>
              </a:ext>
            </a:extLst>
          </p:cNvPr>
          <p:cNvSpPr>
            <a:spLocks/>
          </p:cNvSpPr>
          <p:nvPr>
            <p:custDataLst>
              <p:tags r:id="rId9"/>
            </p:custDataLst>
          </p:nvPr>
        </p:nvSpPr>
        <p:spPr bwMode="gray">
          <a:xfrm>
            <a:off x="2798763" y="25638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09EA4B-A5E7-4467-B4E6-83F0A26B0F27}" type="datetime'''''1'''',''''''''''''''''''''''534'''''''''''''''">
              <a:rPr lang="en-US" altLang="en-US" sz="1000" smtClean="0"/>
              <a:pPr/>
              <a:t>1,534</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751B5BE7-C542-A663-ED28-6A2E207CB8CA}"/>
              </a:ext>
            </a:extLst>
          </p:cNvPr>
          <p:cNvSpPr>
            <a:spLocks/>
          </p:cNvSpPr>
          <p:nvPr>
            <p:custDataLst>
              <p:tags r:id="rId10"/>
            </p:custDataLst>
          </p:nvPr>
        </p:nvSpPr>
        <p:spPr bwMode="gray">
          <a:xfrm>
            <a:off x="3190875" y="25384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86AA8-9245-47D4-BD39-9362FBA79DAE}" type="datetime'''1,''''''''''''''''''''''''''''54''''''''''''7'''''''''''''">
              <a:rPr lang="en-US" altLang="en-US" sz="1000" smtClean="0"/>
              <a:pPr/>
              <a:t>1,547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F89DCB0A-F7A1-EDDE-DC0D-90B5BF869860}"/>
              </a:ext>
            </a:extLst>
          </p:cNvPr>
          <p:cNvSpPr>
            <a:spLocks/>
          </p:cNvSpPr>
          <p:nvPr>
            <p:custDataLst>
              <p:tags r:id="rId11"/>
            </p:custDataLst>
          </p:nvPr>
        </p:nvSpPr>
        <p:spPr bwMode="gray">
          <a:xfrm>
            <a:off x="3582988" y="25225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C8A961-7FFC-4F08-B230-094F7E8A97C3}" type="datetime'''''''''''''''''''''''''''''''''1'''''''''',''''''5''55'">
              <a:rPr lang="en-US" altLang="en-US" sz="1000" smtClean="0"/>
              <a:pPr/>
              <a:t>1,555</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D3B52E1B-71CA-8C6F-71F7-1CF581250C8F}"/>
              </a:ext>
            </a:extLst>
          </p:cNvPr>
          <p:cNvSpPr>
            <a:spLocks/>
          </p:cNvSpPr>
          <p:nvPr>
            <p:custDataLst>
              <p:tags r:id="rId12"/>
            </p:custDataLst>
          </p:nvPr>
        </p:nvSpPr>
        <p:spPr bwMode="gray">
          <a:xfrm>
            <a:off x="3973513" y="25003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200815-C8DB-46BD-B68B-4ACE2DDACF91}" type="datetime'''''1'',''''''''5''6''''''''''''''''''''''''6'''''''''''''''''">
              <a:rPr lang="en-US" altLang="en-US" sz="1000" smtClean="0"/>
              <a:pPr/>
              <a:t>1,566</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06263D02-BF33-D5AB-9CD8-CDD12BDDE3F6}"/>
              </a:ext>
            </a:extLst>
          </p:cNvPr>
          <p:cNvSpPr>
            <a:spLocks/>
          </p:cNvSpPr>
          <p:nvPr>
            <p:custDataLst>
              <p:tags r:id="rId13"/>
            </p:custDataLst>
          </p:nvPr>
        </p:nvSpPr>
        <p:spPr bwMode="gray">
          <a:xfrm>
            <a:off x="4365625" y="25082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0B8ACA-8EC7-4FEE-A47F-ABE84AF467CB}" type="datetime'''''''''1,''''5''''''''''''''''''''6''''''''''''2'">
              <a:rPr lang="en-US" altLang="en-US" sz="1000" smtClean="0"/>
              <a:pPr/>
              <a:t>1,562</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AE16135F-72AD-30CF-B943-FCA9E3FD615C}"/>
              </a:ext>
            </a:extLst>
          </p:cNvPr>
          <p:cNvSpPr>
            <a:spLocks/>
          </p:cNvSpPr>
          <p:nvPr>
            <p:custDataLst>
              <p:tags r:id="rId14"/>
            </p:custDataLst>
          </p:nvPr>
        </p:nvSpPr>
        <p:spPr bwMode="auto">
          <a:xfrm>
            <a:off x="938213"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8D94C3-8E96-402C-8675-96FAD952A258}"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647450EB-BB0E-5CCF-D371-957051B77552}"/>
              </a:ext>
            </a:extLst>
          </p:cNvPr>
          <p:cNvSpPr>
            <a:spLocks/>
          </p:cNvSpPr>
          <p:nvPr>
            <p:custDataLst>
              <p:tags r:id="rId15"/>
            </p:custDataLst>
          </p:nvPr>
        </p:nvSpPr>
        <p:spPr bwMode="auto">
          <a:xfrm>
            <a:off x="1330325"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DD039C-FD48-4AAE-BE71-D02AE7D7BDB9}"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67702793-E5FE-1039-0590-2BF4B7404A12}"/>
              </a:ext>
            </a:extLst>
          </p:cNvPr>
          <p:cNvSpPr>
            <a:spLocks/>
          </p:cNvSpPr>
          <p:nvPr>
            <p:custDataLst>
              <p:tags r:id="rId16"/>
            </p:custDataLst>
          </p:nvPr>
        </p:nvSpPr>
        <p:spPr bwMode="auto">
          <a:xfrm>
            <a:off x="17224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458A81-41B4-4CDB-BF5E-5CE7F94413FE}"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4C18AF62-354E-2288-ABBE-F8567CEC5CB5}"/>
              </a:ext>
            </a:extLst>
          </p:cNvPr>
          <p:cNvSpPr>
            <a:spLocks/>
          </p:cNvSpPr>
          <p:nvPr>
            <p:custDataLst>
              <p:tags r:id="rId17"/>
            </p:custDataLst>
          </p:nvPr>
        </p:nvSpPr>
        <p:spPr bwMode="auto">
          <a:xfrm>
            <a:off x="2112963"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50CB27-7E98-4F66-8A33-DCA78CDE377E}"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51245CEE-3B23-9520-9BB1-947C13BC5F0C}"/>
              </a:ext>
            </a:extLst>
          </p:cNvPr>
          <p:cNvSpPr>
            <a:spLocks/>
          </p:cNvSpPr>
          <p:nvPr>
            <p:custDataLst>
              <p:tags r:id="rId18"/>
            </p:custDataLst>
          </p:nvPr>
        </p:nvSpPr>
        <p:spPr bwMode="auto">
          <a:xfrm>
            <a:off x="2505075"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5FED0-8785-46FB-96F6-85E23616D0EF}" type="datetime'''''''1''''''9'''''''''''''''''''''''''''''">
              <a:rPr lang="en-US" altLang="en-US" sz="1000" smtClean="0"/>
              <a:pPr/>
              <a:t>19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AB709466-84D4-56ED-B36D-CB700CE599DB}"/>
              </a:ext>
            </a:extLst>
          </p:cNvPr>
          <p:cNvSpPr>
            <a:spLocks/>
          </p:cNvSpPr>
          <p:nvPr>
            <p:custDataLst>
              <p:tags r:id="rId19"/>
            </p:custDataLst>
          </p:nvPr>
        </p:nvSpPr>
        <p:spPr bwMode="auto">
          <a:xfrm>
            <a:off x="289718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CFFFFE-0A8C-49A9-BA2F-22E7CCAB175D}" type="datetime'''''''''''''2''''''''''''''''0'''''''''">
              <a:rPr lang="en-US" altLang="en-US" sz="1000" smtClean="0"/>
              <a:pPr/>
              <a:t>20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01EB82D4-670A-DEE6-6259-61D048E5D145}"/>
              </a:ext>
            </a:extLst>
          </p:cNvPr>
          <p:cNvSpPr>
            <a:spLocks/>
          </p:cNvSpPr>
          <p:nvPr>
            <p:custDataLst>
              <p:tags r:id="rId20"/>
            </p:custDataLst>
          </p:nvPr>
        </p:nvSpPr>
        <p:spPr bwMode="auto">
          <a:xfrm>
            <a:off x="3289300"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7729D6-D32F-4659-9AA2-84AEE444465C}" type="datetime'''''''21'''''''''''''''''''''''">
              <a:rPr lang="en-US" altLang="en-US" sz="1000" smtClean="0"/>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B5A5A1C-DD13-ED20-BEF0-904158589BB9}"/>
              </a:ext>
            </a:extLst>
          </p:cNvPr>
          <p:cNvSpPr>
            <a:spLocks/>
          </p:cNvSpPr>
          <p:nvPr>
            <p:custDataLst>
              <p:tags r:id="rId21"/>
            </p:custDataLst>
          </p:nvPr>
        </p:nvSpPr>
        <p:spPr bwMode="auto">
          <a:xfrm>
            <a:off x="3681413"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05358B-FA4C-42FA-BD7D-E162B8825845}" type="datetime'2''''''''''''''''''''''2'''">
              <a:rPr lang="en-US" altLang="en-US" sz="1000" smtClean="0"/>
              <a:pPr/>
              <a:t>22</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0B6930D4-E7C5-EBC9-C7FE-A0B70B8FFB94}"/>
              </a:ext>
            </a:extLst>
          </p:cNvPr>
          <p:cNvSpPr>
            <a:spLocks/>
          </p:cNvSpPr>
          <p:nvPr>
            <p:custDataLst>
              <p:tags r:id="rId22"/>
            </p:custDataLst>
          </p:nvPr>
        </p:nvSpPr>
        <p:spPr bwMode="auto">
          <a:xfrm>
            <a:off x="40719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5FF0B6-0F9F-44A9-9879-D0069F996CB7}" type="datetime'2''''''''''''3'''">
              <a:rPr lang="en-US" altLang="en-US" sz="1000" smtClean="0"/>
              <a:pPr/>
              <a:t>23</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0C401D86-491D-71C8-6404-383A44FF2039}"/>
              </a:ext>
            </a:extLst>
          </p:cNvPr>
          <p:cNvSpPr>
            <a:spLocks/>
          </p:cNvSpPr>
          <p:nvPr>
            <p:custDataLst>
              <p:tags r:id="rId23"/>
            </p:custDataLst>
          </p:nvPr>
        </p:nvSpPr>
        <p:spPr bwMode="auto">
          <a:xfrm>
            <a:off x="4464050"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BEA67-2157-43A0-8ECF-730DD84007FC}" type="datetime'''''''''''''''''24'''''">
              <a:rPr lang="en-US" altLang="en-US" sz="1000" smtClean="0"/>
              <a:pPr/>
              <a:t>24</a:t>
            </a:fld>
            <a:endParaRPr kumimoji="1" lang="en-US" altLang="ja-JP" sz="1000" dirty="0">
              <a:sym typeface="+mn-lt"/>
            </a:endParaRPr>
          </a:p>
        </p:txBody>
      </p:sp>
      <p:sp>
        <p:nvSpPr>
          <p:cNvPr id="8" name="Rectangle 7" hidden="1"/>
          <p:cNvSpPr/>
          <p:nvPr>
            <p:custDataLst>
              <p:tags r:id="rId24"/>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トルコ／医療関連／医療・公衆衛生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医療機関数は、公的・民間ともに微増傾向にある。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病床数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微増傾向にあり、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10509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648072" cy="144016"/>
          </a:xfrm>
          <a:prstGeom prst="rect">
            <a:avLst/>
          </a:prstGeom>
          <a:noFill/>
        </p:spPr>
        <p:txBody>
          <a:bodyPr wrap="square" lIns="0" tIns="0" rIns="0" bIns="0" rtlCol="0" anchor="ctr" anchorCtr="0">
            <a:noAutofit/>
          </a:bodyPr>
          <a:lstStyle/>
          <a:p>
            <a:r>
              <a:rPr lang="zh-CN" altLang="en-US" sz="800" dirty="0">
                <a:latin typeface="Arial" panose="020B0604020202020204" pitchFamily="34" charset="0"/>
                <a:ea typeface="ＭＳ Ｐゴシック" panose="020B0600070205080204" pitchFamily="50" charset="-128"/>
                <a:cs typeface="Arial" panose="020B0604020202020204" pitchFamily="34" charset="0"/>
              </a:rPr>
              <a:t>病床数（千床）</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MoH, Health Statistics Yearbook 2019 and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7" name="Chart 166">
            <a:extLst>
              <a:ext uri="{FF2B5EF4-FFF2-40B4-BE49-F238E27FC236}">
                <a16:creationId xmlns:a16="http://schemas.microsoft.com/office/drawing/2014/main" id="{B13C26FE-8A38-6ED3-B717-F64DFA08C3DF}"/>
              </a:ext>
            </a:extLst>
          </p:cNvPr>
          <p:cNvGraphicFramePr/>
          <p:nvPr>
            <p:custDataLst>
              <p:tags r:id="rId25"/>
            </p:custDataLst>
            <p:extLst>
              <p:ext uri="{D42A27DB-BD31-4B8C-83A1-F6EECF244321}">
                <p14:modId xmlns:p14="http://schemas.microsoft.com/office/powerpoint/2010/main" val="2592826755"/>
              </p:ext>
            </p:extLst>
          </p:nvPr>
        </p:nvGraphicFramePr>
        <p:xfrm>
          <a:off x="5591175" y="2195513"/>
          <a:ext cx="4343400" cy="3879850"/>
        </p:xfrm>
        <a:graphic>
          <a:graphicData uri="http://schemas.openxmlformats.org/drawingml/2006/chart">
            <c:chart xmlns:c="http://schemas.openxmlformats.org/drawingml/2006/chart" xmlns:r="http://schemas.openxmlformats.org/officeDocument/2006/relationships" r:id="rId80"/>
          </a:graphicData>
        </a:graphic>
      </p:graphicFrame>
      <p:sp>
        <p:nvSpPr>
          <p:cNvPr id="125" name="テキスト プレースホルダ 9">
            <a:extLst>
              <a:ext uri="{FF2B5EF4-FFF2-40B4-BE49-F238E27FC236}">
                <a16:creationId xmlns:a16="http://schemas.microsoft.com/office/drawing/2014/main" id="{CEC174FF-E17D-6448-1576-DA64B754BAD3}"/>
              </a:ext>
            </a:extLst>
          </p:cNvPr>
          <p:cNvSpPr>
            <a:spLocks/>
          </p:cNvSpPr>
          <p:nvPr>
            <p:custDataLst>
              <p:tags r:id="rId26"/>
            </p:custDataLst>
          </p:nvPr>
        </p:nvSpPr>
        <p:spPr bwMode="gray">
          <a:xfrm>
            <a:off x="5335588" y="4549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D1C9E59-74DD-4230-A3BC-E89B54D352B2}" type="datetime'''''''''''''''1''''''''''''''''''''0''''''0'''''''''''''">
              <a:rPr lang="en-US" altLang="en-US" sz="1000" smtClean="0">
                <a:effectLst/>
                <a:sym typeface="+mn-lt"/>
              </a:rPr>
              <a:pPr marL="0" lvl="0" indent="0" algn="r">
                <a:spcBef>
                  <a:spcPct val="0"/>
                </a:spcBef>
                <a:buNone/>
              </a:pPr>
              <a:t>100</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2F9FC014-CE8A-E11E-F615-0699885FDE04}"/>
              </a:ext>
            </a:extLst>
          </p:cNvPr>
          <p:cNvSpPr>
            <a:spLocks/>
          </p:cNvSpPr>
          <p:nvPr>
            <p:custDataLst>
              <p:tags r:id="rId27"/>
            </p:custDataLst>
          </p:nvPr>
        </p:nvSpPr>
        <p:spPr bwMode="gray">
          <a:xfrm>
            <a:off x="5335588" y="4303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AC2F0AD-721C-43B9-980C-118CF194A22F}" type="datetime'''1''''''''''''''2''''''''''''''''''''''''''''''0'''''">
              <a:rPr lang="en-US" altLang="en-US" sz="1000" smtClean="0">
                <a:effectLst/>
                <a:sym typeface="+mn-lt"/>
              </a:rPr>
              <a:pPr marL="0" lvl="0" indent="0" algn="r">
                <a:spcBef>
                  <a:spcPct val="0"/>
                </a:spcBef>
                <a:buNone/>
              </a:pPr>
              <a:t>120</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78361989-0C1A-E55E-E842-A54E57452816}"/>
              </a:ext>
            </a:extLst>
          </p:cNvPr>
          <p:cNvSpPr>
            <a:spLocks/>
          </p:cNvSpPr>
          <p:nvPr>
            <p:custDataLst>
              <p:tags r:id="rId28"/>
            </p:custDataLst>
          </p:nvPr>
        </p:nvSpPr>
        <p:spPr bwMode="gray">
          <a:xfrm>
            <a:off x="5335588" y="4059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5EF92C4-5DDF-4243-A66E-0A1CF6F3F7A3}" type="datetime'''''''''''''''1''4''0'''''''''''''''''''''''''''''''''''''''">
              <a:rPr lang="en-US" altLang="en-US" sz="1000" smtClean="0">
                <a:effectLst/>
                <a:sym typeface="+mn-lt"/>
              </a:rPr>
              <a:pPr marL="0" lvl="0" indent="0" algn="r">
                <a:spcBef>
                  <a:spcPct val="0"/>
                </a:spcBef>
                <a:buNone/>
              </a:pPr>
              <a:t>140</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151D8033-A072-C382-3438-CA89F7BA8E61}"/>
              </a:ext>
            </a:extLst>
          </p:cNvPr>
          <p:cNvSpPr>
            <a:spLocks/>
          </p:cNvSpPr>
          <p:nvPr>
            <p:custDataLst>
              <p:tags r:id="rId29"/>
            </p:custDataLst>
          </p:nvPr>
        </p:nvSpPr>
        <p:spPr bwMode="gray">
          <a:xfrm>
            <a:off x="5335588" y="3814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2DF0D3-951A-4774-BB2A-757D30A89E23}" type="datetime'''''''''1''6''''''''''''''''''''''''0'''''">
              <a:rPr lang="en-US" altLang="en-US" sz="1000" smtClean="0">
                <a:effectLst/>
                <a:sym typeface="+mn-lt"/>
              </a:rPr>
              <a:pPr marL="0" lvl="0" indent="0" algn="r">
                <a:spcBef>
                  <a:spcPct val="0"/>
                </a:spcBef>
                <a:buNone/>
              </a:pPr>
              <a:t>160</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0F91DB84-5B3B-E09D-F19C-AD4DB9458864}"/>
              </a:ext>
            </a:extLst>
          </p:cNvPr>
          <p:cNvSpPr>
            <a:spLocks/>
          </p:cNvSpPr>
          <p:nvPr>
            <p:custDataLst>
              <p:tags r:id="rId30"/>
            </p:custDataLst>
          </p:nvPr>
        </p:nvSpPr>
        <p:spPr bwMode="gray">
          <a:xfrm>
            <a:off x="5335588" y="3568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E0BC6C-8574-45BC-9413-471653EFFE09}" type="datetime'1''''''''''''''''''8''''''''0'''''''''''''''''''''''">
              <a:rPr lang="en-US" altLang="en-US" sz="1000" smtClean="0">
                <a:effectLst/>
                <a:sym typeface="+mn-lt"/>
              </a:rPr>
              <a:pPr marL="0" lvl="0" indent="0" algn="r">
                <a:spcBef>
                  <a:spcPct val="0"/>
                </a:spcBef>
                <a:buNone/>
              </a:pPr>
              <a:t>180</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77C39BCB-5163-032D-4758-A0F526F2A077}"/>
              </a:ext>
            </a:extLst>
          </p:cNvPr>
          <p:cNvSpPr>
            <a:spLocks/>
          </p:cNvSpPr>
          <p:nvPr>
            <p:custDataLst>
              <p:tags r:id="rId31"/>
            </p:custDataLst>
          </p:nvPr>
        </p:nvSpPr>
        <p:spPr bwMode="gray">
          <a:xfrm>
            <a:off x="5335588" y="3324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8491D2-761A-4069-AAA5-9978D845B48A}"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25A109CF-9162-660F-E46B-BA0B5887908B}"/>
              </a:ext>
            </a:extLst>
          </p:cNvPr>
          <p:cNvSpPr>
            <a:spLocks/>
          </p:cNvSpPr>
          <p:nvPr>
            <p:custDataLst>
              <p:tags r:id="rId32"/>
            </p:custDataLst>
          </p:nvPr>
        </p:nvSpPr>
        <p:spPr bwMode="gray">
          <a:xfrm>
            <a:off x="5335588" y="3079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906599F-59B3-4341-B65F-D0939DEE8D8B}" type="datetime'''''''''''''22''''''0'''''''''''">
              <a:rPr lang="en-US" altLang="en-US" sz="1000" smtClean="0">
                <a:effectLst/>
                <a:sym typeface="+mn-lt"/>
              </a:rPr>
              <a:pPr marL="0" lvl="0" indent="0" algn="r">
                <a:spcBef>
                  <a:spcPct val="0"/>
                </a:spcBef>
                <a:buNone/>
              </a:pPr>
              <a:t>220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36D2AD9C-C87C-D8CA-5ACE-57886105C8F7}"/>
              </a:ext>
            </a:extLst>
          </p:cNvPr>
          <p:cNvSpPr>
            <a:spLocks/>
          </p:cNvSpPr>
          <p:nvPr>
            <p:custDataLst>
              <p:tags r:id="rId33"/>
            </p:custDataLst>
          </p:nvPr>
        </p:nvSpPr>
        <p:spPr bwMode="gray">
          <a:xfrm>
            <a:off x="5335588" y="28352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44D355B-4E16-4596-B0FB-27EF4CF4DF2B}" type="datetime'''''''''''''2''''''''''''''''''''''''4''0'''''''">
              <a:rPr lang="en-US" altLang="en-US" sz="1000" smtClean="0">
                <a:effectLst/>
                <a:sym typeface="+mn-lt"/>
              </a:rPr>
              <a:pPr marL="0" lvl="0" indent="0" algn="r">
                <a:spcBef>
                  <a:spcPct val="0"/>
                </a:spcBef>
                <a:buNone/>
              </a:pPr>
              <a:t>240</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66C12D61-B6FD-540E-DD40-702CEB0CAEB0}"/>
              </a:ext>
            </a:extLst>
          </p:cNvPr>
          <p:cNvSpPr>
            <a:spLocks/>
          </p:cNvSpPr>
          <p:nvPr>
            <p:custDataLst>
              <p:tags r:id="rId34"/>
            </p:custDataLst>
          </p:nvPr>
        </p:nvSpPr>
        <p:spPr bwMode="gray">
          <a:xfrm>
            <a:off x="5335588" y="2589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23020A-B634-420C-8B4C-98D3E48DBF6E}" type="datetime'2''''''''''''''''''''''''''''''60'''''''''''''''''''">
              <a:rPr lang="en-US" altLang="en-US" sz="1000" smtClean="0">
                <a:effectLst/>
                <a:sym typeface="+mn-lt"/>
              </a:rPr>
              <a:pPr marL="0" lvl="0" indent="0" algn="r">
                <a:spcBef>
                  <a:spcPct val="0"/>
                </a:spcBef>
                <a:buNone/>
              </a:pPr>
              <a:t>260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5CFF71A3-1D6D-AADA-4D57-7BB7AE72AE29}"/>
              </a:ext>
            </a:extLst>
          </p:cNvPr>
          <p:cNvSpPr>
            <a:spLocks/>
          </p:cNvSpPr>
          <p:nvPr>
            <p:custDataLst>
              <p:tags r:id="rId35"/>
            </p:custDataLst>
          </p:nvPr>
        </p:nvSpPr>
        <p:spPr bwMode="gray">
          <a:xfrm>
            <a:off x="5335588" y="23447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7BFB6FF-3D34-4A65-B667-513C74179AC9}" type="datetime'''''''28''''''''''''''''''''0'''''''''''''''''">
              <a:rPr lang="en-US" altLang="en-US" sz="1000" smtClean="0">
                <a:effectLst/>
                <a:sym typeface="+mn-lt"/>
              </a:rPr>
              <a:pPr marL="0" lvl="0" indent="0" algn="r">
                <a:spcBef>
                  <a:spcPct val="0"/>
                </a:spcBef>
                <a:buNone/>
              </a:pPr>
              <a:t>280</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0A872554-ACB6-CA29-7B20-DE8E1D438C04}"/>
              </a:ext>
            </a:extLst>
          </p:cNvPr>
          <p:cNvSpPr>
            <a:spLocks/>
          </p:cNvSpPr>
          <p:nvPr>
            <p:custDataLst>
              <p:tags r:id="rId36"/>
            </p:custDataLst>
          </p:nvPr>
        </p:nvSpPr>
        <p:spPr bwMode="gray">
          <a:xfrm>
            <a:off x="5475288" y="5773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578CA37-40C6-434B-87BC-B7E8281E3E39}"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897897F9-0046-99B3-44B3-C6B64BC55CE0}"/>
              </a:ext>
            </a:extLst>
          </p:cNvPr>
          <p:cNvSpPr>
            <a:spLocks/>
          </p:cNvSpPr>
          <p:nvPr>
            <p:custDataLst>
              <p:tags r:id="rId37"/>
            </p:custDataLst>
          </p:nvPr>
        </p:nvSpPr>
        <p:spPr bwMode="gray">
          <a:xfrm>
            <a:off x="5405438" y="5529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3FF278C-12EC-4922-949B-0D44CF77CBED}" type="datetime'''2''''''''''''''''''''''0'''''''''">
              <a:rPr lang="en-US" altLang="en-US" sz="1000" smtClean="0">
                <a:effectLst/>
                <a:sym typeface="+mn-lt"/>
              </a:rPr>
              <a:pPr marL="0" lvl="0" indent="0" algn="r">
                <a:spcBef>
                  <a:spcPct val="0"/>
                </a:spcBef>
                <a:buNone/>
              </a:pPr>
              <a:t>20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B04E4351-81CE-C5C2-C614-6783BD027EB1}"/>
              </a:ext>
            </a:extLst>
          </p:cNvPr>
          <p:cNvSpPr>
            <a:spLocks/>
          </p:cNvSpPr>
          <p:nvPr>
            <p:custDataLst>
              <p:tags r:id="rId38"/>
            </p:custDataLst>
          </p:nvPr>
        </p:nvSpPr>
        <p:spPr bwMode="gray">
          <a:xfrm>
            <a:off x="5405438" y="5283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B516EB6-47E2-42E7-B999-C6D23A687F95}" type="datetime'''''4''''''''''0'''''''''''''''''''''''''''''''''''''''''''''">
              <a:rPr lang="en-US" altLang="en-US" sz="1000" smtClean="0">
                <a:effectLst/>
                <a:sym typeface="+mn-lt"/>
              </a:rPr>
              <a:pPr marL="0" lvl="0" indent="0" algn="r">
                <a:spcBef>
                  <a:spcPct val="0"/>
                </a:spcBef>
                <a:buNone/>
              </a:pPr>
              <a:t>40</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BA6E41BD-47D8-0871-846A-8886F2F3F61E}"/>
              </a:ext>
            </a:extLst>
          </p:cNvPr>
          <p:cNvSpPr>
            <a:spLocks/>
          </p:cNvSpPr>
          <p:nvPr>
            <p:custDataLst>
              <p:tags r:id="rId39"/>
            </p:custDataLst>
          </p:nvPr>
        </p:nvSpPr>
        <p:spPr bwMode="gray">
          <a:xfrm>
            <a:off x="5405438" y="503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094958-773B-4A59-91D1-30AF48B261B1}" type="datetime'6''''''''''''''''''''''0'''''''''''''''''''''">
              <a:rPr lang="en-US" altLang="en-US" sz="1000" smtClean="0">
                <a:effectLst/>
                <a:sym typeface="+mn-lt"/>
              </a:rPr>
              <a:pPr marL="0" lvl="0" indent="0" algn="r">
                <a:spcBef>
                  <a:spcPct val="0"/>
                </a:spcBef>
                <a:buNone/>
              </a:pPr>
              <a:t>60</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77C0F1A3-FEEC-10A1-1BA6-45A97BB050F9}"/>
              </a:ext>
            </a:extLst>
          </p:cNvPr>
          <p:cNvSpPr>
            <a:spLocks/>
          </p:cNvSpPr>
          <p:nvPr>
            <p:custDataLst>
              <p:tags r:id="rId40"/>
            </p:custDataLst>
          </p:nvPr>
        </p:nvSpPr>
        <p:spPr bwMode="gray">
          <a:xfrm>
            <a:off x="5405438" y="4794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1D2C90-ED92-4A69-88B0-60418A9D3146}" type="datetime'''''''''''''''''''''''''8''''''''''0'''''">
              <a:rPr lang="en-US" altLang="en-US" sz="1000" smtClean="0">
                <a:effectLst/>
                <a:sym typeface="+mn-lt"/>
              </a:rPr>
              <a:pPr marL="0" lvl="0" indent="0" algn="r">
                <a:spcBef>
                  <a:spcPct val="0"/>
                </a:spcBef>
                <a:buNone/>
              </a:pPr>
              <a:t>80</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2522DBDB-5E62-DD98-BA78-0F9F8E59862F}"/>
              </a:ext>
            </a:extLst>
          </p:cNvPr>
          <p:cNvSpPr>
            <a:spLocks/>
          </p:cNvSpPr>
          <p:nvPr>
            <p:custDataLst>
              <p:tags r:id="rId41"/>
            </p:custDataLst>
          </p:nvPr>
        </p:nvSpPr>
        <p:spPr bwMode="gray">
          <a:xfrm>
            <a:off x="5730875" y="3138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9DDF9-DBC3-4E7F-B653-2803CA0BBFC4}" type="datetime'''''''''''''''''''''2''''''''''''''''''''''''''0''''7'''''''''">
              <a:rPr lang="en-US" altLang="en-US" sz="1000" smtClean="0">
                <a:effectLst/>
                <a:sym typeface="+mn-lt"/>
              </a:rPr>
              <a:pPr marL="0" lvl="0" indent="0" algn="ctr">
                <a:spcBef>
                  <a:spcPct val="0"/>
                </a:spcBef>
                <a:buNone/>
              </a:pPr>
              <a:t>207</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F0950EC1-72E4-52F8-F118-3AD21E9E79FD}"/>
              </a:ext>
            </a:extLst>
          </p:cNvPr>
          <p:cNvSpPr>
            <a:spLocks/>
          </p:cNvSpPr>
          <p:nvPr>
            <p:custDataLst>
              <p:tags r:id="rId42"/>
            </p:custDataLst>
          </p:nvPr>
        </p:nvSpPr>
        <p:spPr bwMode="gray">
          <a:xfrm>
            <a:off x="6091238" y="31051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FB95CA-6442-46E3-A502-5E80B99CE072}" type="datetime'''''''''''2''''''''''''''''''''''1''0'''''''''''''''''">
              <a:rPr lang="en-US" altLang="en-US" sz="1000" smtClean="0">
                <a:effectLst/>
                <a:sym typeface="+mn-lt"/>
              </a:rPr>
              <a:pPr marL="0" lvl="0" indent="0" algn="ctr">
                <a:spcBef>
                  <a:spcPct val="0"/>
                </a:spcBef>
                <a:buNone/>
              </a:pPr>
              <a:t>210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731A624E-A4ED-6F73-E0A5-C1FE66CA62AF}"/>
              </a:ext>
            </a:extLst>
          </p:cNvPr>
          <p:cNvSpPr>
            <a:spLocks/>
          </p:cNvSpPr>
          <p:nvPr>
            <p:custDataLst>
              <p:tags r:id="rId43"/>
            </p:custDataLst>
          </p:nvPr>
        </p:nvSpPr>
        <p:spPr bwMode="gray">
          <a:xfrm>
            <a:off x="6450013" y="30051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AED0A3-66E6-4EF8-9886-79E0EF9C3774}" type="datetime'''''''''''''''''''''''''''''2''18'''''''''">
              <a:rPr lang="en-US" altLang="en-US" sz="1000" smtClean="0">
                <a:effectLst/>
                <a:sym typeface="+mn-lt"/>
              </a:rPr>
              <a:pPr marL="0" lvl="0" indent="0" algn="ctr">
                <a:spcBef>
                  <a:spcPct val="0"/>
                </a:spcBef>
                <a:buNone/>
              </a:pPr>
              <a:t>218</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D570D697-45EC-FAD6-78F2-FECC3DDF3B17}"/>
              </a:ext>
            </a:extLst>
          </p:cNvPr>
          <p:cNvSpPr>
            <a:spLocks/>
          </p:cNvSpPr>
          <p:nvPr>
            <p:custDataLst>
              <p:tags r:id="rId44"/>
            </p:custDataLst>
          </p:nvPr>
        </p:nvSpPr>
        <p:spPr bwMode="gray">
          <a:xfrm>
            <a:off x="7170738" y="283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50A641-1AA6-4E5B-A455-5BCE6243B80D}" type="datetime'''''''''''''''''''''''2''''''''''''3''''''2'''''">
              <a:rPr lang="en-US" altLang="en-US" sz="1000" smtClean="0">
                <a:effectLst/>
                <a:sym typeface="+mn-lt"/>
              </a:rPr>
              <a:pPr marL="0" lvl="0" indent="0" algn="ctr">
                <a:spcBef>
                  <a:spcPct val="0"/>
                </a:spcBef>
                <a:buNone/>
              </a:pPr>
              <a:t>232</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50749F85-BCB4-A72D-DDAF-BC9CE9D531BF}"/>
              </a:ext>
            </a:extLst>
          </p:cNvPr>
          <p:cNvSpPr>
            <a:spLocks/>
          </p:cNvSpPr>
          <p:nvPr>
            <p:custDataLst>
              <p:tags r:id="rId45"/>
            </p:custDataLst>
          </p:nvPr>
        </p:nvSpPr>
        <p:spPr bwMode="gray">
          <a:xfrm>
            <a:off x="7531100" y="2763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2331A2-D284-4B5C-973C-CEEFC0947171}" type="datetime'''''2''''''''''3''''''''''8'''''''''''">
              <a:rPr lang="en-US" altLang="en-US" sz="1000" smtClean="0">
                <a:effectLst/>
                <a:sym typeface="+mn-lt"/>
              </a:rPr>
              <a:pPr marL="0" lvl="0" indent="0" algn="ctr">
                <a:spcBef>
                  <a:spcPct val="0"/>
                </a:spcBef>
                <a:buNone/>
              </a:pPr>
              <a:t>238</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D274392B-3B94-C78A-67EA-F85BCD1545BB}"/>
              </a:ext>
            </a:extLst>
          </p:cNvPr>
          <p:cNvSpPr>
            <a:spLocks/>
          </p:cNvSpPr>
          <p:nvPr>
            <p:custDataLst>
              <p:tags r:id="rId46"/>
            </p:custDataLst>
          </p:nvPr>
        </p:nvSpPr>
        <p:spPr bwMode="gray">
          <a:xfrm>
            <a:off x="7889875" y="2595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EA2A8-D822-44F8-BFF9-3C3A44694CE9}" type="datetime'''''''''''''2''''''''''''''''''5''''''''1'">
              <a:rPr lang="en-US" altLang="en-US" sz="1000" smtClean="0">
                <a:effectLst/>
                <a:sym typeface="+mn-lt"/>
              </a:rPr>
              <a:pPr marL="0" lvl="0" indent="0" algn="ctr">
                <a:spcBef>
                  <a:spcPct val="0"/>
                </a:spcBef>
                <a:buNone/>
              </a:pPr>
              <a:t>251</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7226AF5-C40D-268F-E01C-F78B36549553}"/>
              </a:ext>
            </a:extLst>
          </p:cNvPr>
          <p:cNvSpPr>
            <a:spLocks/>
          </p:cNvSpPr>
          <p:nvPr>
            <p:custDataLst>
              <p:tags r:id="rId47"/>
            </p:custDataLst>
          </p:nvPr>
        </p:nvSpPr>
        <p:spPr bwMode="gray">
          <a:xfrm>
            <a:off x="8250238" y="2555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DB343-4273-4C3F-B74F-83BC2B1438E5}" type="datetime'2''5''''''''''4'''">
              <a:rPr lang="en-US" altLang="en-US" sz="1000" smtClean="0">
                <a:effectLst/>
                <a:sym typeface="+mn-lt"/>
              </a:rPr>
              <a:pPr marL="0" lvl="0" indent="0" algn="ctr">
                <a:spcBef>
                  <a:spcPct val="0"/>
                </a:spcBef>
                <a:buNone/>
              </a:pPr>
              <a:t>254</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9413A237-6621-A1CD-BFD0-E8A22BB461CF}"/>
              </a:ext>
            </a:extLst>
          </p:cNvPr>
          <p:cNvSpPr>
            <a:spLocks/>
          </p:cNvSpPr>
          <p:nvPr>
            <p:custDataLst>
              <p:tags r:id="rId48"/>
            </p:custDataLst>
          </p:nvPr>
        </p:nvSpPr>
        <p:spPr bwMode="gray">
          <a:xfrm>
            <a:off x="8610600" y="2460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1409DB-3DB6-4D74-840E-F7B559EC50C9}" type="datetime'''''''''''''''''''2''''6''''''''''2'''''''''''''''''''''''''''">
              <a:rPr lang="en-US" altLang="en-US" sz="1000" smtClean="0">
                <a:effectLst/>
                <a:sym typeface="+mn-lt"/>
              </a:rPr>
              <a:pPr marL="0" lvl="0" indent="0" algn="ctr">
                <a:spcBef>
                  <a:spcPct val="0"/>
                </a:spcBef>
                <a:buNone/>
              </a:pPr>
              <a:t>262</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207A9B87-6A4E-DBF4-40BA-2E8D0BC7F371}"/>
              </a:ext>
            </a:extLst>
          </p:cNvPr>
          <p:cNvSpPr>
            <a:spLocks/>
          </p:cNvSpPr>
          <p:nvPr>
            <p:custDataLst>
              <p:tags r:id="rId49"/>
            </p:custDataLst>
          </p:nvPr>
        </p:nvSpPr>
        <p:spPr bwMode="gray">
          <a:xfrm>
            <a:off x="8970963" y="2406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11984C-DDC8-4768-83BF-AD871A889FD9}" type="datetime'''''''''''''''''267'''''''''''''''''''''''''">
              <a:rPr lang="en-US" altLang="en-US" sz="1000" smtClean="0">
                <a:effectLst/>
                <a:sym typeface="+mn-lt"/>
              </a:rPr>
              <a:pPr marL="0" lvl="0" indent="0" algn="ctr">
                <a:spcBef>
                  <a:spcPct val="0"/>
                </a:spcBef>
                <a:buNone/>
              </a:pPr>
              <a:t>267</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2E64B8DC-E0DF-1A30-EE08-707D97F405E3}"/>
              </a:ext>
            </a:extLst>
          </p:cNvPr>
          <p:cNvSpPr>
            <a:spLocks/>
          </p:cNvSpPr>
          <p:nvPr>
            <p:custDataLst>
              <p:tags r:id="rId50"/>
            </p:custDataLst>
          </p:nvPr>
        </p:nvSpPr>
        <p:spPr bwMode="gray">
          <a:xfrm>
            <a:off x="9329738" y="2386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B1525-2017-4BD6-8A53-23A37985CDD5}" type="datetime'''''''''2''''''''''''''6''''''''''8'''''''''''''''">
              <a:rPr lang="en-US" altLang="en-US" sz="1000" smtClean="0">
                <a:effectLst/>
                <a:sym typeface="+mn-lt"/>
              </a:rPr>
              <a:pPr marL="0" lvl="0" indent="0" algn="ctr">
                <a:spcBef>
                  <a:spcPct val="0"/>
                </a:spcBef>
                <a:buNone/>
              </a:pPr>
              <a:t>268</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0E9E7F39-A91D-0A95-3873-44C00E04BAA9}"/>
              </a:ext>
            </a:extLst>
          </p:cNvPr>
          <p:cNvSpPr>
            <a:spLocks/>
          </p:cNvSpPr>
          <p:nvPr>
            <p:custDataLst>
              <p:tags r:id="rId51"/>
            </p:custDataLst>
          </p:nvPr>
        </p:nvSpPr>
        <p:spPr bwMode="auto">
          <a:xfrm>
            <a:off x="5776913"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B93F2-4CF8-403E-BE2D-F23CEC6F1ECD}"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753AE19C-414F-881E-1DC2-1DC085B02505}"/>
              </a:ext>
            </a:extLst>
          </p:cNvPr>
          <p:cNvSpPr>
            <a:spLocks/>
          </p:cNvSpPr>
          <p:nvPr>
            <p:custDataLst>
              <p:tags r:id="rId52"/>
            </p:custDataLst>
          </p:nvPr>
        </p:nvSpPr>
        <p:spPr bwMode="auto">
          <a:xfrm>
            <a:off x="61372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26B622-4A0D-4FDA-B6B8-F173F375C00A}"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A9E5F7A0-E526-CC33-75D3-5855BDD0677C}"/>
              </a:ext>
            </a:extLst>
          </p:cNvPr>
          <p:cNvSpPr>
            <a:spLocks/>
          </p:cNvSpPr>
          <p:nvPr>
            <p:custDataLst>
              <p:tags r:id="rId53"/>
            </p:custDataLst>
          </p:nvPr>
        </p:nvSpPr>
        <p:spPr bwMode="auto">
          <a:xfrm>
            <a:off x="6496050"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B640F0-6A33-4F0C-8A31-4EFEC72E9E9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B9F76612-4211-EED9-5471-512EA7082699}"/>
              </a:ext>
            </a:extLst>
          </p:cNvPr>
          <p:cNvSpPr>
            <a:spLocks/>
          </p:cNvSpPr>
          <p:nvPr>
            <p:custDataLst>
              <p:tags r:id="rId54"/>
            </p:custDataLst>
          </p:nvPr>
        </p:nvSpPr>
        <p:spPr bwMode="auto">
          <a:xfrm>
            <a:off x="6856413"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04EDE-76A8-47D9-A6F0-534940232A4F}"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DFAC61D0-D0C8-8973-65FA-DC037F249C06}"/>
              </a:ext>
            </a:extLst>
          </p:cNvPr>
          <p:cNvSpPr>
            <a:spLocks/>
          </p:cNvSpPr>
          <p:nvPr>
            <p:custDataLst>
              <p:tags r:id="rId55"/>
            </p:custDataLst>
          </p:nvPr>
        </p:nvSpPr>
        <p:spPr bwMode="auto">
          <a:xfrm>
            <a:off x="72167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B62F4-04BE-46D2-91C9-F75C16C519DC}"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D857C426-973C-0EAE-19D1-41EA4F1BE6E3}"/>
              </a:ext>
            </a:extLst>
          </p:cNvPr>
          <p:cNvSpPr>
            <a:spLocks/>
          </p:cNvSpPr>
          <p:nvPr>
            <p:custDataLst>
              <p:tags r:id="rId56"/>
            </p:custDataLst>
          </p:nvPr>
        </p:nvSpPr>
        <p:spPr bwMode="auto">
          <a:xfrm>
            <a:off x="7577138"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4DFE83-6C89-430B-8E7F-2AEE16836D30}" type="datetime'''''''''''''''''''''1''''''''''''''''''''''''''''9'''">
              <a:rPr lang="en-US" altLang="en-US" sz="1000" smtClean="0"/>
              <a:pPr/>
              <a:t>19</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B7D800E5-600C-7904-E194-9406BE80279F}"/>
              </a:ext>
            </a:extLst>
          </p:cNvPr>
          <p:cNvSpPr>
            <a:spLocks/>
          </p:cNvSpPr>
          <p:nvPr>
            <p:custDataLst>
              <p:tags r:id="rId57"/>
            </p:custDataLst>
          </p:nvPr>
        </p:nvSpPr>
        <p:spPr bwMode="auto">
          <a:xfrm>
            <a:off x="7935913"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C88EF4-FB2F-46FC-B43F-3E999F4D88C8}" type="datetime'''2''''''''''''''0'''''''''''''''''''''''''">
              <a:rPr lang="en-US" altLang="en-US" sz="1000" smtClean="0"/>
              <a:pPr/>
              <a:t>20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76899D36-00B5-9F94-BA85-D6977AE66829}"/>
              </a:ext>
            </a:extLst>
          </p:cNvPr>
          <p:cNvSpPr>
            <a:spLocks/>
          </p:cNvSpPr>
          <p:nvPr>
            <p:custDataLst>
              <p:tags r:id="rId58"/>
            </p:custDataLst>
          </p:nvPr>
        </p:nvSpPr>
        <p:spPr bwMode="auto">
          <a:xfrm>
            <a:off x="82962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1A7714-09E1-4033-BAA3-6B60F89FB13B}" type="datetime'''''''''''''''''''''''''''2''1'''''''''''''''''''''''">
              <a:rPr lang="en-US" altLang="en-US" sz="1000" smtClean="0"/>
              <a:pPr/>
              <a:t>21</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AB222C6B-6DE6-FABE-1A02-6BC15DA95D6B}"/>
              </a:ext>
            </a:extLst>
          </p:cNvPr>
          <p:cNvSpPr>
            <a:spLocks/>
          </p:cNvSpPr>
          <p:nvPr>
            <p:custDataLst>
              <p:tags r:id="rId59"/>
            </p:custDataLst>
          </p:nvPr>
        </p:nvSpPr>
        <p:spPr bwMode="auto">
          <a:xfrm>
            <a:off x="8656638"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54C5D-279B-44FB-A60F-49B5EC4F16E9}" type="datetime'''''''''''''''''''''''''''''''''''''2''2'''''''''''''''''">
              <a:rPr lang="en-US" altLang="en-US" sz="1000" smtClean="0"/>
              <a:pPr/>
              <a:t>22</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F9902DAB-6D70-F2F6-2F45-8A4D7AD6E6EF}"/>
              </a:ext>
            </a:extLst>
          </p:cNvPr>
          <p:cNvSpPr>
            <a:spLocks/>
          </p:cNvSpPr>
          <p:nvPr>
            <p:custDataLst>
              <p:tags r:id="rId60"/>
            </p:custDataLst>
          </p:nvPr>
        </p:nvSpPr>
        <p:spPr bwMode="auto">
          <a:xfrm>
            <a:off x="9017000"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9F0914-9006-4267-89C8-D2A1D44CB9A0}" type="datetime'''''''''''''''''2''''''''''''''''''''''''''3'''''''''">
              <a:rPr lang="en-US" altLang="en-US" sz="1000" smtClean="0"/>
              <a:pPr/>
              <a:t>23</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C513949C-346F-E308-AA90-EBD6D7FCD723}"/>
              </a:ext>
            </a:extLst>
          </p:cNvPr>
          <p:cNvSpPr>
            <a:spLocks/>
          </p:cNvSpPr>
          <p:nvPr>
            <p:custDataLst>
              <p:tags r:id="rId61"/>
            </p:custDataLst>
          </p:nvPr>
        </p:nvSpPr>
        <p:spPr bwMode="auto">
          <a:xfrm>
            <a:off x="9375775" y="59356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1420BB-498A-4D2E-9150-EF827E103B4F}" type="datetime'''''''''''''2''''''4'''''''''''''''''">
              <a:rPr lang="en-US" altLang="en-US" sz="1000" smtClean="0"/>
              <a:pPr/>
              <a:t>24</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F7D09693-A58A-1BC2-6160-E4E6FB227F90}"/>
              </a:ext>
            </a:extLst>
          </p:cNvPr>
          <p:cNvSpPr>
            <a:spLocks/>
          </p:cNvSpPr>
          <p:nvPr>
            <p:custDataLst>
              <p:tags r:id="rId62"/>
            </p:custDataLst>
          </p:nvPr>
        </p:nvSpPr>
        <p:spPr bwMode="gray">
          <a:xfrm>
            <a:off x="6810375" y="29067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F3F6CA-F64D-482C-B54B-A9C9655E28BD}" type="datetime'2''''''''''''''''''''''''''''''''''2''6'''''">
              <a:rPr lang="en-US" altLang="en-US" sz="1000" smtClean="0"/>
              <a:pPr/>
              <a:t>226</a:t>
            </a:fld>
            <a:endParaRPr kumimoji="1" lang="en-US" altLang="ja-JP" sz="1000" dirty="0">
              <a:sym typeface="+mn-lt"/>
            </a:endParaRPr>
          </a:p>
        </p:txBody>
      </p:sp>
      <p:sp>
        <p:nvSpPr>
          <p:cNvPr id="64" name="Rectangle 63"/>
          <p:cNvSpPr/>
          <p:nvPr>
            <p:custDataLst>
              <p:tags r:id="rId63"/>
            </p:custDataLst>
          </p:nvPr>
        </p:nvSpPr>
        <p:spPr bwMode="gray">
          <a:xfrm>
            <a:off x="6073775" y="61229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3" name="Straight Connector 62"/>
          <p:cNvCxnSpPr/>
          <p:nvPr>
            <p:custDataLst>
              <p:tags r:id="rId64"/>
            </p:custDataLst>
          </p:nvPr>
        </p:nvCxnSpPr>
        <p:spPr bwMode="gray">
          <a:xfrm>
            <a:off x="5992813" y="63928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5" name="Oval 64"/>
          <p:cNvSpPr/>
          <p:nvPr>
            <p:custDataLst>
              <p:tags r:id="rId65"/>
            </p:custDataLst>
          </p:nvPr>
        </p:nvSpPr>
        <p:spPr bwMode="gray">
          <a:xfrm>
            <a:off x="6081713" y="63547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プレースホルダ 9"/>
          <p:cNvSpPr>
            <a:spLocks/>
          </p:cNvSpPr>
          <p:nvPr>
            <p:custDataLst>
              <p:tags r:id="rId66"/>
            </p:custDataLst>
          </p:nvPr>
        </p:nvSpPr>
        <p:spPr bwMode="auto">
          <a:xfrm>
            <a:off x="6303963" y="6118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67" name="テキスト プレースホルダ 9"/>
          <p:cNvSpPr>
            <a:spLocks/>
          </p:cNvSpPr>
          <p:nvPr>
            <p:custDataLst>
              <p:tags r:id="rId67"/>
            </p:custDataLst>
          </p:nvPr>
        </p:nvSpPr>
        <p:spPr bwMode="auto">
          <a:xfrm>
            <a:off x="6303963" y="6321425"/>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211" name="Rectangle 210">
            <a:extLst>
              <a:ext uri="{FF2B5EF4-FFF2-40B4-BE49-F238E27FC236}">
                <a16:creationId xmlns:a16="http://schemas.microsoft.com/office/drawing/2014/main" id="{799BA098-E890-A9AA-E2ED-5436685E51FF}"/>
              </a:ext>
            </a:extLst>
          </p:cNvPr>
          <p:cNvSpPr/>
          <p:nvPr>
            <p:custDataLst>
              <p:tags r:id="rId68"/>
            </p:custDataLst>
          </p:nvPr>
        </p:nvSpPr>
        <p:spPr bwMode="auto">
          <a:xfrm>
            <a:off x="1302791" y="6180281"/>
            <a:ext cx="179388" cy="133350"/>
          </a:xfrm>
          <a:prstGeom prst="rect">
            <a:avLst/>
          </a:prstGeom>
          <a:solidFill>
            <a:schemeClr val="accent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12" name="Rectangle 211">
            <a:extLst>
              <a:ext uri="{FF2B5EF4-FFF2-40B4-BE49-F238E27FC236}">
                <a16:creationId xmlns:a16="http://schemas.microsoft.com/office/drawing/2014/main" id="{F1980459-D2C3-8935-92BF-F7E0F7C00FD2}"/>
              </a:ext>
            </a:extLst>
          </p:cNvPr>
          <p:cNvSpPr/>
          <p:nvPr>
            <p:custDataLst>
              <p:tags r:id="rId69"/>
            </p:custDataLst>
          </p:nvPr>
        </p:nvSpPr>
        <p:spPr bwMode="auto">
          <a:xfrm>
            <a:off x="2116138" y="6183313"/>
            <a:ext cx="179388" cy="133350"/>
          </a:xfrm>
          <a:prstGeom prst="rect">
            <a:avLst/>
          </a:prstGeom>
          <a:solidFill>
            <a:schemeClr val="accent3"/>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13" name="Rectangle 212">
            <a:extLst>
              <a:ext uri="{FF2B5EF4-FFF2-40B4-BE49-F238E27FC236}">
                <a16:creationId xmlns:a16="http://schemas.microsoft.com/office/drawing/2014/main" id="{E63002A3-8EBE-417B-F226-2A4C377D2A9E}"/>
              </a:ext>
            </a:extLst>
          </p:cNvPr>
          <p:cNvSpPr/>
          <p:nvPr>
            <p:custDataLst>
              <p:tags r:id="rId70"/>
            </p:custDataLst>
          </p:nvPr>
        </p:nvSpPr>
        <p:spPr bwMode="auto">
          <a:xfrm>
            <a:off x="2926466" y="6183313"/>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14" name="Rectangle 213">
            <a:extLst>
              <a:ext uri="{FF2B5EF4-FFF2-40B4-BE49-F238E27FC236}">
                <a16:creationId xmlns:a16="http://schemas.microsoft.com/office/drawing/2014/main" id="{55A81470-9EAE-6DC2-71A2-03C771645486}"/>
              </a:ext>
            </a:extLst>
          </p:cNvPr>
          <p:cNvSpPr/>
          <p:nvPr>
            <p:custDataLst>
              <p:tags r:id="rId71"/>
            </p:custDataLst>
          </p:nvPr>
        </p:nvSpPr>
        <p:spPr bwMode="auto">
          <a:xfrm>
            <a:off x="3730625" y="6183313"/>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07" name="テキスト プレースホルダ 9">
            <a:extLst>
              <a:ext uri="{FF2B5EF4-FFF2-40B4-BE49-F238E27FC236}">
                <a16:creationId xmlns:a16="http://schemas.microsoft.com/office/drawing/2014/main" id="{513A7EB9-CC99-0D15-9457-DC1EBCC9868F}"/>
              </a:ext>
            </a:extLst>
          </p:cNvPr>
          <p:cNvSpPr>
            <a:spLocks/>
          </p:cNvSpPr>
          <p:nvPr>
            <p:custDataLst>
              <p:tags r:id="rId72"/>
            </p:custDataLst>
          </p:nvPr>
        </p:nvSpPr>
        <p:spPr bwMode="auto">
          <a:xfrm>
            <a:off x="1532978" y="6175518"/>
            <a:ext cx="344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公立病院</a:t>
            </a:r>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128273FD-7C47-F2AA-B23C-77D64D3FFBF2}"/>
              </a:ext>
            </a:extLst>
          </p:cNvPr>
          <p:cNvSpPr>
            <a:spLocks/>
          </p:cNvSpPr>
          <p:nvPr>
            <p:custDataLst>
              <p:tags r:id="rId73"/>
            </p:custDataLst>
          </p:nvPr>
        </p:nvSpPr>
        <p:spPr bwMode="auto">
          <a:xfrm>
            <a:off x="2346325" y="6178550"/>
            <a:ext cx="557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大学病院</a:t>
            </a:r>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F470C530-58F9-9348-305F-2C12F6EA22E7}"/>
              </a:ext>
            </a:extLst>
          </p:cNvPr>
          <p:cNvSpPr>
            <a:spLocks/>
          </p:cNvSpPr>
          <p:nvPr>
            <p:custDataLst>
              <p:tags r:id="rId74"/>
            </p:custDataLst>
          </p:nvPr>
        </p:nvSpPr>
        <p:spPr bwMode="auto">
          <a:xfrm>
            <a:off x="3156653" y="6178550"/>
            <a:ext cx="393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私立病院</a:t>
            </a:r>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EC290DDC-C5A8-CAD7-70D9-6F53A8C7ECAF}"/>
              </a:ext>
            </a:extLst>
          </p:cNvPr>
          <p:cNvSpPr>
            <a:spLocks/>
          </p:cNvSpPr>
          <p:nvPr>
            <p:custDataLst>
              <p:tags r:id="rId75"/>
            </p:custDataLst>
          </p:nvPr>
        </p:nvSpPr>
        <p:spPr bwMode="auto">
          <a:xfrm>
            <a:off x="3960813" y="6178550"/>
            <a:ext cx="379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その他</a:t>
            </a:r>
            <a:endParaRPr kumimoji="1" lang="en-US" altLang="ja-JP" sz="1000" dirty="0">
              <a:sym typeface="+mn-lt"/>
            </a:endParaRPr>
          </a:p>
        </p:txBody>
      </p:sp>
    </p:spTree>
    <p:extLst>
      <p:ext uri="{BB962C8B-B14F-4D97-AF65-F5344CB8AC3E}">
        <p14:creationId xmlns:p14="http://schemas.microsoft.com/office/powerpoint/2010/main" val="1892653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（出所）各病院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 （２０２６年３月時点）</a:t>
            </a:r>
          </a:p>
        </p:txBody>
      </p:sp>
      <p:sp>
        <p:nvSpPr>
          <p:cNvPr id="18" name="Rectangle 6"/>
          <p:cNvSpPr>
            <a:spLocks noChangeArrowheads="1"/>
          </p:cNvSpPr>
          <p:nvPr/>
        </p:nvSpPr>
        <p:spPr bwMode="auto">
          <a:xfrm>
            <a:off x="489528" y="1772816"/>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697969789"/>
              </p:ext>
            </p:extLst>
          </p:nvPr>
        </p:nvGraphicFramePr>
        <p:xfrm>
          <a:off x="560512" y="2184244"/>
          <a:ext cx="8640960" cy="3164567"/>
        </p:xfrm>
        <a:graphic>
          <a:graphicData uri="http://schemas.openxmlformats.org/drawingml/2006/table">
            <a:tbl>
              <a:tblPr firstRow="1" bandRow="1">
                <a:tableStyleId>{5C22544A-7EE6-4342-B048-85BDC9FD1C3A}</a:tableStyleId>
              </a:tblPr>
              <a:tblGrid>
                <a:gridCol w="2406226">
                  <a:extLst>
                    <a:ext uri="{9D8B030D-6E8A-4147-A177-3AD203B41FA5}">
                      <a16:colId xmlns:a16="http://schemas.microsoft.com/office/drawing/2014/main" val="20000"/>
                    </a:ext>
                  </a:extLst>
                </a:gridCol>
                <a:gridCol w="2684572">
                  <a:extLst>
                    <a:ext uri="{9D8B030D-6E8A-4147-A177-3AD203B41FA5}">
                      <a16:colId xmlns:a16="http://schemas.microsoft.com/office/drawing/2014/main" val="20001"/>
                    </a:ext>
                  </a:extLst>
                </a:gridCol>
                <a:gridCol w="736826">
                  <a:extLst>
                    <a:ext uri="{9D8B030D-6E8A-4147-A177-3AD203B41FA5}">
                      <a16:colId xmlns:a16="http://schemas.microsoft.com/office/drawing/2014/main" val="20002"/>
                    </a:ext>
                  </a:extLst>
                </a:gridCol>
                <a:gridCol w="401905">
                  <a:extLst>
                    <a:ext uri="{9D8B030D-6E8A-4147-A177-3AD203B41FA5}">
                      <a16:colId xmlns:a16="http://schemas.microsoft.com/office/drawing/2014/main" val="20003"/>
                    </a:ext>
                  </a:extLst>
                </a:gridCol>
                <a:gridCol w="611013">
                  <a:extLst>
                    <a:ext uri="{9D8B030D-6E8A-4147-A177-3AD203B41FA5}">
                      <a16:colId xmlns:a16="http://schemas.microsoft.com/office/drawing/2014/main" val="20004"/>
                    </a:ext>
                  </a:extLst>
                </a:gridCol>
                <a:gridCol w="594702">
                  <a:extLst>
                    <a:ext uri="{9D8B030D-6E8A-4147-A177-3AD203B41FA5}">
                      <a16:colId xmlns:a16="http://schemas.microsoft.com/office/drawing/2014/main" val="20005"/>
                    </a:ext>
                  </a:extLst>
                </a:gridCol>
                <a:gridCol w="602858">
                  <a:extLst>
                    <a:ext uri="{9D8B030D-6E8A-4147-A177-3AD203B41FA5}">
                      <a16:colId xmlns:a16="http://schemas.microsoft.com/office/drawing/2014/main" val="20006"/>
                    </a:ext>
                  </a:extLst>
                </a:gridCol>
                <a:gridCol w="602858">
                  <a:extLst>
                    <a:ext uri="{9D8B030D-6E8A-4147-A177-3AD203B41FA5}">
                      <a16:colId xmlns:a16="http://schemas.microsoft.com/office/drawing/2014/main" val="2067659185"/>
                    </a:ext>
                  </a:extLst>
                </a:gridCol>
              </a:tblGrid>
              <a:tr h="24827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外来</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36443">
                <a:tc>
                  <a:txBody>
                    <a:bodyPr/>
                    <a:lstStyle/>
                    <a:p>
                      <a:pPr marL="0" algn="l" defTabSz="914400" rtl="0" eaLnBrk="1" fontAlgn="ctr" latinLnBrk="0" hangingPunct="1">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イスパルタ国立病院</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世紀初頭から開院し、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年に現在の建物でオープンした。</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780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ja-JP" altLang="en-US" sz="8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2,500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75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5864">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Ankara </a:t>
                      </a:r>
                      <a:r>
                        <a:rPr kumimoji="1"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Numune</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Training and Research Hospital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50" dirty="0"/>
                        <a:t>1881</a:t>
                      </a:r>
                      <a:r>
                        <a:rPr lang="ja-JP" altLang="en-US" sz="950" dirty="0"/>
                        <a:t>年に創立した</a:t>
                      </a:r>
                      <a:r>
                        <a:rPr lang="en-US" altLang="ja-JP" sz="950" dirty="0" err="1"/>
                        <a:t>Numune</a:t>
                      </a:r>
                      <a:r>
                        <a:rPr lang="ja-JP" altLang="en-US" sz="950" dirty="0"/>
                        <a:t>病院は、アンカラで最も古く、保健省最大の訓練・研究病院である。現在は訓練と研究を行う病院として運営されている。</a:t>
                      </a:r>
                      <a:r>
                        <a:rPr lang="en-US" altLang="ja-JP" sz="950" dirty="0"/>
                        <a:t>JCI</a:t>
                      </a:r>
                      <a:r>
                        <a:rPr lang="ja-JP" altLang="en-US" sz="950" dirty="0"/>
                        <a:t>患者安全規則を取り入れ、品質保証制度に関する</a:t>
                      </a:r>
                      <a:r>
                        <a:rPr lang="en-US" altLang="ja-JP" sz="950" dirty="0"/>
                        <a:t>ISO9001-2000</a:t>
                      </a:r>
                      <a:r>
                        <a:rPr lang="ja-JP" altLang="en-US" sz="950" dirty="0"/>
                        <a:t>に準拠した品質計画を作成している。中央スケジューリングシステムと患者の権利科を有しており、国際病院連合（</a:t>
                      </a:r>
                      <a:r>
                        <a:rPr lang="en-US" altLang="ja-JP" sz="950" dirty="0"/>
                        <a:t>IHF</a:t>
                      </a:r>
                      <a:r>
                        <a:rPr lang="ja-JP" altLang="en-US" sz="950" dirty="0"/>
                        <a:t>）に属している。</a:t>
                      </a:r>
                      <a:endParaRPr lang="en-US" altLang="ja-JP" sz="950" dirty="0"/>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67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（専門科：</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36</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（臨床科：</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31</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1,140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5,000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85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39283">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Antalya Training And Research Hospital</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1,429</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3,174</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160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25801">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İzmir </a:t>
                      </a:r>
                      <a:r>
                        <a:rPr kumimoji="1"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Tepecik</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Training And Research Hospital</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イズミル市に開院から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年以上経つ公立病院。</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910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9" name="テキスト ボックス 8"/>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トルコにおける主要な国立病院を以下に示す。</a:t>
            </a:r>
          </a:p>
        </p:txBody>
      </p:sp>
    </p:spTree>
    <p:extLst>
      <p:ext uri="{BB962C8B-B14F-4D97-AF65-F5344CB8AC3E}">
        <p14:creationId xmlns:p14="http://schemas.microsoft.com/office/powerpoint/2010/main" val="188779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sp>
        <p:nvSpPr>
          <p:cNvPr id="20" name="Rectangle 6"/>
          <p:cNvSpPr>
            <a:spLocks noChangeArrowheads="1"/>
          </p:cNvSpPr>
          <p:nvPr/>
        </p:nvSpPr>
        <p:spPr bwMode="auto">
          <a:xfrm>
            <a:off x="488504" y="1772816"/>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トルコの民間医療機関としては、地場企業である</a:t>
            </a:r>
            <a:r>
              <a:rPr lang="en-US" altLang="zh-TW" sz="1400" kern="100" dirty="0" err="1">
                <a:latin typeface="Arial" panose="020B0604020202020204" pitchFamily="34" charset="0"/>
                <a:ea typeface="ＭＳ Ｐゴシック" panose="020B0600070205080204" pitchFamily="50" charset="-128"/>
                <a:cs typeface="Arial" panose="020B0604020202020204" pitchFamily="34" charset="0"/>
              </a:rPr>
              <a:t>Acıbadem</a:t>
            </a:r>
            <a:r>
              <a:rPr lang="en-US" altLang="zh-TW" sz="1400" kern="100" dirty="0">
                <a:latin typeface="Arial" panose="020B0604020202020204" pitchFamily="34" charset="0"/>
                <a:ea typeface="ＭＳ Ｐゴシック" panose="020B0600070205080204" pitchFamily="50" charset="-128"/>
                <a:cs typeface="Arial" panose="020B0604020202020204" pitchFamily="34" charset="0"/>
              </a:rPr>
              <a:t> Healthcare Group</a:t>
            </a:r>
            <a:r>
              <a:rPr lang="ja-JP" altLang="en-US" sz="1400" kern="100" dirty="0">
                <a:latin typeface="Arial" panose="020B0604020202020204" pitchFamily="34" charset="0"/>
                <a:ea typeface="ＭＳ Ｐゴシック" panose="020B0600070205080204" pitchFamily="50" charset="-128"/>
                <a:cs typeface="Arial" panose="020B0604020202020204" pitchFamily="34" charset="0"/>
              </a:rPr>
              <a:t>が最も大きい。</a:t>
            </a:r>
            <a:endParaRPr lang="zh-TW" altLang="en-US" sz="1400" kern="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45195760"/>
              </p:ext>
            </p:extLst>
          </p:nvPr>
        </p:nvGraphicFramePr>
        <p:xfrm>
          <a:off x="870848" y="2348285"/>
          <a:ext cx="7660248" cy="3235200"/>
        </p:xfrm>
        <a:graphic>
          <a:graphicData uri="http://schemas.openxmlformats.org/drawingml/2006/table">
            <a:tbl>
              <a:tblPr firstRow="1" bandRow="1">
                <a:tableStyleId>{5C22544A-7EE6-4342-B048-85BDC9FD1C3A}</a:tableStyleId>
              </a:tblPr>
              <a:tblGrid>
                <a:gridCol w="234593">
                  <a:extLst>
                    <a:ext uri="{9D8B030D-6E8A-4147-A177-3AD203B41FA5}">
                      <a16:colId xmlns:a16="http://schemas.microsoft.com/office/drawing/2014/main" val="20000"/>
                    </a:ext>
                  </a:extLst>
                </a:gridCol>
                <a:gridCol w="234593">
                  <a:extLst>
                    <a:ext uri="{9D8B030D-6E8A-4147-A177-3AD203B41FA5}">
                      <a16:colId xmlns:a16="http://schemas.microsoft.com/office/drawing/2014/main" val="20001"/>
                    </a:ext>
                  </a:extLst>
                </a:gridCol>
                <a:gridCol w="1682777">
                  <a:extLst>
                    <a:ext uri="{9D8B030D-6E8A-4147-A177-3AD203B41FA5}">
                      <a16:colId xmlns:a16="http://schemas.microsoft.com/office/drawing/2014/main" val="20002"/>
                    </a:ext>
                  </a:extLst>
                </a:gridCol>
                <a:gridCol w="3009058">
                  <a:extLst>
                    <a:ext uri="{9D8B030D-6E8A-4147-A177-3AD203B41FA5}">
                      <a16:colId xmlns:a16="http://schemas.microsoft.com/office/drawing/2014/main" val="20003"/>
                    </a:ext>
                  </a:extLst>
                </a:gridCol>
                <a:gridCol w="909341">
                  <a:extLst>
                    <a:ext uri="{9D8B030D-6E8A-4147-A177-3AD203B41FA5}">
                      <a16:colId xmlns:a16="http://schemas.microsoft.com/office/drawing/2014/main" val="20004"/>
                    </a:ext>
                  </a:extLst>
                </a:gridCol>
                <a:gridCol w="529962">
                  <a:extLst>
                    <a:ext uri="{9D8B030D-6E8A-4147-A177-3AD203B41FA5}">
                      <a16:colId xmlns:a16="http://schemas.microsoft.com/office/drawing/2014/main" val="20005"/>
                    </a:ext>
                  </a:extLst>
                </a:gridCol>
                <a:gridCol w="529962">
                  <a:extLst>
                    <a:ext uri="{9D8B030D-6E8A-4147-A177-3AD203B41FA5}">
                      <a16:colId xmlns:a16="http://schemas.microsoft.com/office/drawing/2014/main" val="20006"/>
                    </a:ext>
                  </a:extLst>
                </a:gridCol>
                <a:gridCol w="529962">
                  <a:extLst>
                    <a:ext uri="{9D8B030D-6E8A-4147-A177-3AD203B41FA5}">
                      <a16:colId xmlns:a16="http://schemas.microsoft.com/office/drawing/2014/main" val="4105628268"/>
                    </a:ext>
                  </a:extLst>
                </a:gridCol>
              </a:tblGrid>
              <a:tr h="216000">
                <a:tc gridSpan="2">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4" gridSpan="2">
                  <a:txBody>
                    <a:bodyPr/>
                    <a:lstStyle/>
                    <a:p>
                      <a:pPr algn="ctr"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内資</a:t>
                      </a: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rowSpan="4" hMerge="1">
                  <a:txBody>
                    <a:bodyPr/>
                    <a:lstStyle/>
                    <a:p>
                      <a:endParaRPr kumimoji="1" lang="ja-JP" altLang="en-US"/>
                    </a:p>
                  </a:txBody>
                  <a:tcPr/>
                </a:tc>
                <a:tc>
                  <a:txBody>
                    <a:bodyPr/>
                    <a:lstStyle/>
                    <a:p>
                      <a:pPr algn="l" fontAlgn="ctr">
                        <a:spcAft>
                          <a:spcPts val="0"/>
                        </a:spcAft>
                      </a:pPr>
                      <a:r>
                        <a:rPr lang="en-US" altLang="zh-TW"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Acıbadem</a:t>
                      </a: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Healthcare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年に設立されたトルコで最大の民間病院チェーンで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5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も取得している。シンガポールの民間病院運営企業</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IHH Healthcare</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の傘下でもある。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40</a:t>
                      </a: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（総合病院：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（専門病院：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22,500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00">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Universal Hospitals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年に設立された民間病院。アメリカの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Massachusetts General Hospital</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とパートナーシップを提携している。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en-US" altLang="zh-TW"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Medicana</a:t>
                      </a: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認証を取得している民間病院。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週間</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時間体制での医療サービス提供を行っている。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8</a:t>
                      </a: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（総合病院：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（歯科病院：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7,685</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gridSpan="2" vMerge="1">
                  <a:txBody>
                    <a:bodyPr/>
                    <a:lstStyle/>
                    <a:p>
                      <a:pPr algn="ctr" fontAlgn="ctr">
                        <a:spcAft>
                          <a:spcPts val="0"/>
                        </a:spcAft>
                      </a:pP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hMerge="1" vMerge="1">
                  <a:txBody>
                    <a:bodyPr/>
                    <a:lstStyle/>
                    <a:p>
                      <a:pPr algn="ctr" fontAlgn="ctr">
                        <a:spcAft>
                          <a:spcPts val="0"/>
                        </a:spcAft>
                      </a:pPr>
                      <a:endParaRPr lang="zh-TW" altLang="en-US" sz="900" b="0" kern="100" dirty="0">
                        <a:solidFill>
                          <a:schemeClr val="tx1"/>
                        </a:solidFill>
                        <a:effectLst/>
                        <a:latin typeface="+mn-ea"/>
                        <a:ea typeface="+mn-ea"/>
                        <a:cs typeface="Arial" panose="020B0604020202020204" pitchFamily="34" charset="0"/>
                      </a:endParaRP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 Park Hospitals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年に設立され、トルコ全土で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の市に民間病院を展開している。合計で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の病床数を保有している。グループ保有の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つの病院で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25</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14400">
                <a:tc>
                  <a:txBody>
                    <a:bodyPr/>
                    <a:lstStyle/>
                    <a:p>
                      <a:pPr algn="l"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外資</a:t>
                      </a: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オランダ</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en-US" altLang="ja-JP" sz="1000" b="1" kern="1200" dirty="0" err="1">
                          <a:solidFill>
                            <a:schemeClr val="dk1"/>
                          </a:solidFill>
                          <a:latin typeface="+mn-lt"/>
                          <a:ea typeface="+mn-ea"/>
                          <a:cs typeface="+mn-cs"/>
                        </a:rPr>
                        <a:t>Dünyagöz</a:t>
                      </a:r>
                      <a:endParaRPr kumimoji="1" lang="ja-JP" sz="1000" b="1"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世界で最大規模の眼科専門病院。ヨーロッパ（トルコを含む）で合計</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の眼科病院を運営している。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ヶ国の国々から年間</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30,000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人の外国人患者へ医療サービスを提供している。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（ヨーロッパ全体）</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0" name="テキスト ボックス 20">
            <a:extLst>
              <a:ext uri="{FF2B5EF4-FFF2-40B4-BE49-F238E27FC236}">
                <a16:creationId xmlns:a16="http://schemas.microsoft.com/office/drawing/2014/main" id="{8A67E768-5051-44DF-870D-5850FCB4A19D}"/>
              </a:ext>
            </a:extLst>
          </p:cNvPr>
          <p:cNvSpPr txBox="1"/>
          <p:nvPr/>
        </p:nvSpPr>
        <p:spPr>
          <a:xfrm>
            <a:off x="200025" y="6381328"/>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714448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2" imgW="360" imgH="360" progId="TCLayout.ActiveDocument.1">
                  <p:embed/>
                </p:oleObj>
              </mc:Choice>
              <mc:Fallback>
                <p:oleObj name="think-cellスライド" r:id="rId172" imgW="360" imgH="360" progId="TCLayout.ActiveDocument.1">
                  <p:embed/>
                  <p:pic>
                    <p:nvPicPr>
                      <p:cNvPr id="4" name="Object 3" hidden="1"/>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200471" y="2113415"/>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2113415"/>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中東欧</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は世界的に見ると医療人材が潤沢な地域であり、「人口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人」であるため、この地域において、トルコの医療従事者数は圧倒的に少ない。なお日本においては、「人口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人」という水準である。</a:t>
            </a:r>
          </a:p>
        </p:txBody>
      </p:sp>
      <p:sp>
        <p:nvSpPr>
          <p:cNvPr id="30" name="テキスト ボックス 29"/>
          <p:cNvSpPr txBox="1"/>
          <p:nvPr/>
        </p:nvSpPr>
        <p:spPr>
          <a:xfrm>
            <a:off x="200472" y="6481329"/>
            <a:ext cx="9433048" cy="173345"/>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中東欧には、ベラルーシ、ブルガリア、クロアチア、チェコ、エストニア、ギリシャ、ハンガリー、ラトビア、リトアニア、ポーランド、ルーマニア、ロシア、セルビア、スロバキア、スロベニア、トルコ、ウクライナを含む。</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数値は、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年のもの。</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308483" y="2401446"/>
            <a:ext cx="737679"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5241032" y="2401446"/>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270" name="Chart 269">
            <a:extLst>
              <a:ext uri="{FF2B5EF4-FFF2-40B4-BE49-F238E27FC236}">
                <a16:creationId xmlns:a16="http://schemas.microsoft.com/office/drawing/2014/main" id="{0104BAEF-31E5-8EDF-C41F-62D433659FEE}"/>
              </a:ext>
            </a:extLst>
          </p:cNvPr>
          <p:cNvGraphicFramePr/>
          <p:nvPr>
            <p:custDataLst>
              <p:tags r:id="rId3"/>
            </p:custDataLst>
            <p:extLst>
              <p:ext uri="{D42A27DB-BD31-4B8C-83A1-F6EECF244321}">
                <p14:modId xmlns:p14="http://schemas.microsoft.com/office/powerpoint/2010/main" val="1525723183"/>
              </p:ext>
            </p:extLst>
          </p:nvPr>
        </p:nvGraphicFramePr>
        <p:xfrm>
          <a:off x="738188" y="2657475"/>
          <a:ext cx="4081462" cy="3517900"/>
        </p:xfrm>
        <a:graphic>
          <a:graphicData uri="http://schemas.openxmlformats.org/drawingml/2006/chart">
            <c:chart xmlns:c="http://schemas.openxmlformats.org/drawingml/2006/chart" xmlns:r="http://schemas.openxmlformats.org/officeDocument/2006/relationships" r:id="rId174"/>
          </a:graphicData>
        </a:graphic>
      </p:graphicFrame>
      <p:sp>
        <p:nvSpPr>
          <p:cNvPr id="251" name="テキスト プレースホルダ 9">
            <a:extLst>
              <a:ext uri="{FF2B5EF4-FFF2-40B4-BE49-F238E27FC236}">
                <a16:creationId xmlns:a16="http://schemas.microsoft.com/office/drawing/2014/main" id="{97C23C9C-AB66-8BA8-D0F5-E121D7FC59D8}"/>
              </a:ext>
            </a:extLst>
          </p:cNvPr>
          <p:cNvSpPr>
            <a:spLocks noGrp="1"/>
          </p:cNvSpPr>
          <p:nvPr>
            <p:custDataLst>
              <p:tags r:id="rId4"/>
            </p:custDataLst>
          </p:nvPr>
        </p:nvSpPr>
        <p:spPr bwMode="gray">
          <a:xfrm>
            <a:off x="552450" y="55975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24A539-959C-4838-88DA-2BBC6B1AE0E6}"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250" name="テキスト プレースホルダ 9">
            <a:extLst>
              <a:ext uri="{FF2B5EF4-FFF2-40B4-BE49-F238E27FC236}">
                <a16:creationId xmlns:a16="http://schemas.microsoft.com/office/drawing/2014/main" id="{1873E7C8-6047-302D-786E-410F78C71B30}"/>
              </a:ext>
            </a:extLst>
          </p:cNvPr>
          <p:cNvSpPr>
            <a:spLocks noGrp="1"/>
          </p:cNvSpPr>
          <p:nvPr>
            <p:custDataLst>
              <p:tags r:id="rId5"/>
            </p:custDataLst>
          </p:nvPr>
        </p:nvSpPr>
        <p:spPr bwMode="gray">
          <a:xfrm>
            <a:off x="552450" y="580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D3DBD07-355A-48F9-B636-5D018F1AECD2}"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249" name="テキスト プレースホルダ 9">
            <a:extLst>
              <a:ext uri="{FF2B5EF4-FFF2-40B4-BE49-F238E27FC236}">
                <a16:creationId xmlns:a16="http://schemas.microsoft.com/office/drawing/2014/main" id="{C76B1651-475A-9316-31E8-277019756667}"/>
              </a:ext>
            </a:extLst>
          </p:cNvPr>
          <p:cNvSpPr>
            <a:spLocks noGrp="1"/>
          </p:cNvSpPr>
          <p:nvPr>
            <p:custDataLst>
              <p:tags r:id="rId6"/>
            </p:custDataLst>
          </p:nvPr>
        </p:nvSpPr>
        <p:spPr bwMode="gray">
          <a:xfrm>
            <a:off x="622300"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7303B1C-1555-4FB1-8785-E674E1686B44}"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6EA1FB01-8A9B-FC90-E33A-86969B5B481D}"/>
              </a:ext>
            </a:extLst>
          </p:cNvPr>
          <p:cNvSpPr>
            <a:spLocks noGrp="1"/>
          </p:cNvSpPr>
          <p:nvPr>
            <p:custDataLst>
              <p:tags r:id="rId7"/>
            </p:custDataLst>
          </p:nvPr>
        </p:nvSpPr>
        <p:spPr bwMode="gray">
          <a:xfrm>
            <a:off x="482600" y="3292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DDAE5B-161D-4498-997A-C205D35CBC98}" type="datetime'''''2''''''''6''''''''''''''''''''''''0'''''''''">
              <a:rPr lang="ja-JP" altLang="en-US" sz="1000" smtClean="0">
                <a:effectLst/>
                <a:sym typeface="+mn-lt"/>
              </a:rPr>
              <a:pPr marL="0" lvl="0" indent="0" algn="r">
                <a:spcBef>
                  <a:spcPct val="0"/>
                </a:spcBef>
                <a:buNone/>
              </a:pPr>
              <a:t>260</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EBA40969-663C-C93E-9388-3CCA2650E84E}"/>
              </a:ext>
            </a:extLst>
          </p:cNvPr>
          <p:cNvSpPr>
            <a:spLocks noGrp="1"/>
          </p:cNvSpPr>
          <p:nvPr>
            <p:custDataLst>
              <p:tags r:id="rId8"/>
            </p:custDataLst>
          </p:nvPr>
        </p:nvSpPr>
        <p:spPr bwMode="gray">
          <a:xfrm>
            <a:off x="482600" y="3502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8B3DF4-0043-46E9-AAAA-8F614E8FBB45}" type="datetime'2''''''''''''''''''4''''''0'''''''''">
              <a:rPr lang="ja-JP" altLang="en-US" sz="1000" smtClean="0">
                <a:effectLst/>
                <a:sym typeface="+mn-lt"/>
              </a:rPr>
              <a:pPr marL="0" lvl="0" indent="0" algn="r">
                <a:spcBef>
                  <a:spcPct val="0"/>
                </a:spcBef>
                <a:buNone/>
              </a:pPr>
              <a:t>240</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71E8E8BD-2A73-BD45-B1EC-BACADD3C0507}"/>
              </a:ext>
            </a:extLst>
          </p:cNvPr>
          <p:cNvSpPr>
            <a:spLocks noGrp="1"/>
          </p:cNvSpPr>
          <p:nvPr>
            <p:custDataLst>
              <p:tags r:id="rId9"/>
            </p:custDataLst>
          </p:nvPr>
        </p:nvSpPr>
        <p:spPr bwMode="gray">
          <a:xfrm>
            <a:off x="482600" y="3711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EEF5D76-C7DE-471F-AACF-74359582D918}" type="datetime'2''''''''''''''2''''''''''''0'">
              <a:rPr lang="ja-JP" altLang="en-US" sz="1000" smtClean="0">
                <a:effectLst/>
                <a:sym typeface="+mn-lt"/>
              </a:rPr>
              <a:pPr marL="0" lvl="0" indent="0" algn="r">
                <a:spcBef>
                  <a:spcPct val="0"/>
                </a:spcBef>
                <a:buNone/>
              </a:pPr>
              <a:t>220</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4BF60D33-E623-6841-BC23-4F52CD4B7802}"/>
              </a:ext>
            </a:extLst>
          </p:cNvPr>
          <p:cNvSpPr>
            <a:spLocks noGrp="1"/>
          </p:cNvSpPr>
          <p:nvPr>
            <p:custDataLst>
              <p:tags r:id="rId10"/>
            </p:custDataLst>
          </p:nvPr>
        </p:nvSpPr>
        <p:spPr bwMode="gray">
          <a:xfrm>
            <a:off x="482600" y="3921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A3B8EF-AD8D-4451-BF47-0DCC1FD5158B}"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37DE337B-C5A9-CC96-D1A4-9A794EEF1678}"/>
              </a:ext>
            </a:extLst>
          </p:cNvPr>
          <p:cNvSpPr>
            <a:spLocks noGrp="1"/>
          </p:cNvSpPr>
          <p:nvPr>
            <p:custDataLst>
              <p:tags r:id="rId11"/>
            </p:custDataLst>
          </p:nvPr>
        </p:nvSpPr>
        <p:spPr bwMode="gray">
          <a:xfrm>
            <a:off x="482600" y="2663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0987E7-73B5-4F24-B2DF-03B7B39548A5}" type="datetime'''''''''''''''''''''''''''3''''2''''''''''0'''">
              <a:rPr lang="ja-JP" altLang="en-US" sz="1000" smtClean="0">
                <a:effectLst/>
                <a:sym typeface="+mn-lt"/>
              </a:rPr>
              <a:pPr marL="0" lvl="0" indent="0" algn="r">
                <a:spcBef>
                  <a:spcPct val="0"/>
                </a:spcBef>
                <a:buNone/>
              </a:pPr>
              <a:t>320</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902EDBBA-6029-9807-3F76-26D7D462D6FE}"/>
              </a:ext>
            </a:extLst>
          </p:cNvPr>
          <p:cNvSpPr>
            <a:spLocks noGrp="1"/>
          </p:cNvSpPr>
          <p:nvPr>
            <p:custDataLst>
              <p:tags r:id="rId12"/>
            </p:custDataLst>
          </p:nvPr>
        </p:nvSpPr>
        <p:spPr bwMode="gray">
          <a:xfrm>
            <a:off x="482600" y="2873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4C7522E-330D-4653-AAA8-4A5213E7B3C0}" type="datetime'''''''3''''''''''''''0''''''''''''''0'''''''''''''''">
              <a:rPr lang="ja-JP" altLang="en-US" sz="1000" smtClean="0">
                <a:effectLst/>
                <a:sym typeface="+mn-lt"/>
              </a:rPr>
              <a:pPr marL="0" lvl="0" indent="0" algn="r">
                <a:spcBef>
                  <a:spcPct val="0"/>
                </a:spcBef>
                <a:buNone/>
              </a:pPr>
              <a:t>300</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08B7D1D5-ACB4-73C7-1A3B-F47071504435}"/>
              </a:ext>
            </a:extLst>
          </p:cNvPr>
          <p:cNvSpPr>
            <a:spLocks noGrp="1"/>
          </p:cNvSpPr>
          <p:nvPr>
            <p:custDataLst>
              <p:tags r:id="rId13"/>
            </p:custDataLst>
          </p:nvPr>
        </p:nvSpPr>
        <p:spPr bwMode="gray">
          <a:xfrm>
            <a:off x="482600" y="3082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603A5CA-DF88-40F6-9DFE-A0A5D1C80480}" type="datetime'''2''''''8''''''''''''0'''''''''''''''''''''''''">
              <a:rPr lang="ja-JP" altLang="en-US" sz="1000" smtClean="0">
                <a:effectLst/>
                <a:sym typeface="+mn-lt"/>
              </a:rPr>
              <a:pPr marL="0" lvl="0" indent="0" algn="r">
                <a:spcBef>
                  <a:spcPct val="0"/>
                </a:spcBef>
                <a:buNone/>
              </a:pPr>
              <a:t>280</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02879507-2891-B505-978D-3C31BAE64980}"/>
              </a:ext>
            </a:extLst>
          </p:cNvPr>
          <p:cNvSpPr>
            <a:spLocks noGrp="1"/>
          </p:cNvSpPr>
          <p:nvPr>
            <p:custDataLst>
              <p:tags r:id="rId14"/>
            </p:custDataLst>
          </p:nvPr>
        </p:nvSpPr>
        <p:spPr bwMode="gray">
          <a:xfrm>
            <a:off x="482600" y="4130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DE1E15-0F1F-4A49-AD42-93837AA1E62B}" type="datetime'''''1''''''''''''''''''''''''''''''8''0'''''''''">
              <a:rPr lang="ja-JP" altLang="en-US" sz="1000" smtClean="0">
                <a:effectLst/>
                <a:sym typeface="+mn-lt"/>
              </a:rPr>
              <a:pPr marL="0" lvl="0" indent="0" algn="r">
                <a:spcBef>
                  <a:spcPct val="0"/>
                </a:spcBef>
                <a:buNone/>
              </a:pPr>
              <a:t>180</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DB81DBD9-FACE-070F-BBFE-A45B1FAEC8B5}"/>
              </a:ext>
            </a:extLst>
          </p:cNvPr>
          <p:cNvSpPr>
            <a:spLocks noGrp="1"/>
          </p:cNvSpPr>
          <p:nvPr>
            <p:custDataLst>
              <p:tags r:id="rId15"/>
            </p:custDataLst>
          </p:nvPr>
        </p:nvSpPr>
        <p:spPr bwMode="gray">
          <a:xfrm>
            <a:off x="482600" y="4340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E4176D-9708-4B33-9ACB-7729FD4C0BF7}"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253" name="テキスト プレースホルダ 9">
            <a:extLst>
              <a:ext uri="{FF2B5EF4-FFF2-40B4-BE49-F238E27FC236}">
                <a16:creationId xmlns:a16="http://schemas.microsoft.com/office/drawing/2014/main" id="{13480ADD-8C6D-9D2A-2974-F4EEE0F1AA1F}"/>
              </a:ext>
            </a:extLst>
          </p:cNvPr>
          <p:cNvSpPr>
            <a:spLocks noGrp="1"/>
          </p:cNvSpPr>
          <p:nvPr>
            <p:custDataLst>
              <p:tags r:id="rId16"/>
            </p:custDataLst>
          </p:nvPr>
        </p:nvSpPr>
        <p:spPr bwMode="gray">
          <a:xfrm>
            <a:off x="552450" y="5178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C01A24-D517-4D9A-9726-2B416B785DBB}"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08418813-558E-53F3-35F4-EC3BDE09575C}"/>
              </a:ext>
            </a:extLst>
          </p:cNvPr>
          <p:cNvSpPr>
            <a:spLocks noGrp="1"/>
          </p:cNvSpPr>
          <p:nvPr>
            <p:custDataLst>
              <p:tags r:id="rId17"/>
            </p:custDataLst>
          </p:nvPr>
        </p:nvSpPr>
        <p:spPr bwMode="gray">
          <a:xfrm>
            <a:off x="482600" y="4549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65490B-B7A0-4069-9E00-2267D5922DE0}"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255" name="テキスト プレースホルダ 9">
            <a:extLst>
              <a:ext uri="{FF2B5EF4-FFF2-40B4-BE49-F238E27FC236}">
                <a16:creationId xmlns:a16="http://schemas.microsoft.com/office/drawing/2014/main" id="{B2CC3EB9-67EF-C249-92FB-9EED01593B4F}"/>
              </a:ext>
            </a:extLst>
          </p:cNvPr>
          <p:cNvSpPr>
            <a:spLocks noGrp="1"/>
          </p:cNvSpPr>
          <p:nvPr>
            <p:custDataLst>
              <p:tags r:id="rId18"/>
            </p:custDataLst>
          </p:nvPr>
        </p:nvSpPr>
        <p:spPr bwMode="gray">
          <a:xfrm>
            <a:off x="482600" y="4759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65A5CC-1AD9-4FD2-9E0B-FCA4C1A853EF}"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0D7ED6FC-3541-3541-A41F-FB466D583EDA}"/>
              </a:ext>
            </a:extLst>
          </p:cNvPr>
          <p:cNvSpPr>
            <a:spLocks noGrp="1"/>
          </p:cNvSpPr>
          <p:nvPr>
            <p:custDataLst>
              <p:tags r:id="rId19"/>
            </p:custDataLst>
          </p:nvPr>
        </p:nvSpPr>
        <p:spPr bwMode="gray">
          <a:xfrm>
            <a:off x="482600" y="4968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537E2A-1D89-422B-A988-029319C6A2F9}"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252" name="テキスト プレースホルダ 9">
            <a:extLst>
              <a:ext uri="{FF2B5EF4-FFF2-40B4-BE49-F238E27FC236}">
                <a16:creationId xmlns:a16="http://schemas.microsoft.com/office/drawing/2014/main" id="{EE6D7F4A-2C9B-42F3-E828-A62EAE9F3FC5}"/>
              </a:ext>
            </a:extLst>
          </p:cNvPr>
          <p:cNvSpPr>
            <a:spLocks noGrp="1"/>
          </p:cNvSpPr>
          <p:nvPr>
            <p:custDataLst>
              <p:tags r:id="rId20"/>
            </p:custDataLst>
          </p:nvPr>
        </p:nvSpPr>
        <p:spPr bwMode="gray">
          <a:xfrm>
            <a:off x="552450" y="5387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0ED21E-28CE-4BE7-9DA4-3CB82C118A00}"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cxnSp>
        <p:nvCxnSpPr>
          <p:cNvPr id="18" name="Straight Connector 17">
            <a:extLst>
              <a:ext uri="{FF2B5EF4-FFF2-40B4-BE49-F238E27FC236}">
                <a16:creationId xmlns:a16="http://schemas.microsoft.com/office/drawing/2014/main" id="{696DB315-51B8-4D6F-45DD-B215771B1197}"/>
              </a:ext>
            </a:extLst>
          </p:cNvPr>
          <p:cNvCxnSpPr/>
          <p:nvPr>
            <p:custDataLst>
              <p:tags r:id="rId21"/>
            </p:custDataLst>
          </p:nvPr>
        </p:nvCxnSpPr>
        <p:spPr bwMode="auto">
          <a:xfrm>
            <a:off x="2628900" y="5705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E90E43B5-20C5-B9B5-2ED0-03A937588E95}"/>
              </a:ext>
            </a:extLst>
          </p:cNvPr>
          <p:cNvCxnSpPr/>
          <p:nvPr>
            <p:custDataLst>
              <p:tags r:id="rId22"/>
            </p:custDataLst>
          </p:nvPr>
        </p:nvCxnSpPr>
        <p:spPr bwMode="auto">
          <a:xfrm flipV="1">
            <a:off x="4133850" y="5748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CFDBC2D2-F0CC-DFB3-E257-1EBB010F010D}"/>
              </a:ext>
            </a:extLst>
          </p:cNvPr>
          <p:cNvCxnSpPr/>
          <p:nvPr>
            <p:custDataLst>
              <p:tags r:id="rId23"/>
            </p:custDataLst>
          </p:nvPr>
        </p:nvCxnSpPr>
        <p:spPr bwMode="auto">
          <a:xfrm flipV="1">
            <a:off x="4435475" y="5722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24B16D80-0F59-E4EC-A485-38CF70EDB632}"/>
              </a:ext>
            </a:extLst>
          </p:cNvPr>
          <p:cNvCxnSpPr/>
          <p:nvPr>
            <p:custDataLst>
              <p:tags r:id="rId24"/>
            </p:custDataLst>
          </p:nvPr>
        </p:nvCxnSpPr>
        <p:spPr bwMode="auto">
          <a:xfrm>
            <a:off x="4737100" y="5572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C7745E58-BF48-70CC-C336-1CCC22B3DD03}"/>
              </a:ext>
            </a:extLst>
          </p:cNvPr>
          <p:cNvCxnSpPr/>
          <p:nvPr>
            <p:custDataLst>
              <p:tags r:id="rId25"/>
            </p:custDataLst>
          </p:nvPr>
        </p:nvCxnSpPr>
        <p:spPr bwMode="auto">
          <a:xfrm flipV="1">
            <a:off x="4737100" y="5688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2F9E002-4FAA-376A-A598-67461FA54CBA}"/>
              </a:ext>
            </a:extLst>
          </p:cNvPr>
          <p:cNvCxnSpPr/>
          <p:nvPr>
            <p:custDataLst>
              <p:tags r:id="rId26"/>
            </p:custDataLst>
          </p:nvPr>
        </p:nvCxnSpPr>
        <p:spPr bwMode="auto">
          <a:xfrm flipV="1">
            <a:off x="2327275" y="5905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874ABD28-5D7B-BF0B-5798-0D21087EF654}"/>
              </a:ext>
            </a:extLst>
          </p:cNvPr>
          <p:cNvCxnSpPr/>
          <p:nvPr>
            <p:custDataLst>
              <p:tags r:id="rId27"/>
            </p:custDataLst>
          </p:nvPr>
        </p:nvCxnSpPr>
        <p:spPr bwMode="auto">
          <a:xfrm>
            <a:off x="2327275" y="5710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6E3E9199-680C-A0E5-11FB-C15AF383B797}"/>
              </a:ext>
            </a:extLst>
          </p:cNvPr>
          <p:cNvCxnSpPr/>
          <p:nvPr>
            <p:custDataLst>
              <p:tags r:id="rId28"/>
            </p:custDataLst>
          </p:nvPr>
        </p:nvCxnSpPr>
        <p:spPr bwMode="auto">
          <a:xfrm>
            <a:off x="3532188" y="564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19E646E8-BC9A-2937-9443-960ABCF888D4}"/>
              </a:ext>
            </a:extLst>
          </p:cNvPr>
          <p:cNvCxnSpPr/>
          <p:nvPr>
            <p:custDataLst>
              <p:tags r:id="rId29"/>
            </p:custDataLst>
          </p:nvPr>
        </p:nvCxnSpPr>
        <p:spPr bwMode="auto">
          <a:xfrm>
            <a:off x="3833813" y="5627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521A96A9-3084-E95F-30B3-D3453D8F1384}"/>
              </a:ext>
            </a:extLst>
          </p:cNvPr>
          <p:cNvCxnSpPr/>
          <p:nvPr>
            <p:custDataLst>
              <p:tags r:id="rId30"/>
            </p:custDataLst>
          </p:nvPr>
        </p:nvCxnSpPr>
        <p:spPr bwMode="auto">
          <a:xfrm>
            <a:off x="4133850" y="5608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7701DD99-6B8F-26C5-C55E-0B7A6A650713}"/>
              </a:ext>
            </a:extLst>
          </p:cNvPr>
          <p:cNvCxnSpPr/>
          <p:nvPr>
            <p:custDataLst>
              <p:tags r:id="rId31"/>
            </p:custDataLst>
          </p:nvPr>
        </p:nvCxnSpPr>
        <p:spPr bwMode="auto">
          <a:xfrm>
            <a:off x="4435475" y="5589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831D4D9D-1240-4F49-E46C-B4F8D2AE5314}"/>
              </a:ext>
            </a:extLst>
          </p:cNvPr>
          <p:cNvCxnSpPr/>
          <p:nvPr>
            <p:custDataLst>
              <p:tags r:id="rId32"/>
            </p:custDataLst>
          </p:nvPr>
        </p:nvCxnSpPr>
        <p:spPr bwMode="auto">
          <a:xfrm flipV="1">
            <a:off x="3532188" y="5821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ED78A1D-8001-688C-2B30-B562B5EA5E24}"/>
              </a:ext>
            </a:extLst>
          </p:cNvPr>
          <p:cNvCxnSpPr/>
          <p:nvPr>
            <p:custDataLst>
              <p:tags r:id="rId33"/>
            </p:custDataLst>
          </p:nvPr>
        </p:nvCxnSpPr>
        <p:spPr bwMode="auto">
          <a:xfrm flipH="1" flipV="1">
            <a:off x="869950" y="4854575"/>
            <a:ext cx="36513"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21BDE2F-CF18-211B-01DA-98FAA42B8096}"/>
              </a:ext>
            </a:extLst>
          </p:cNvPr>
          <p:cNvCxnSpPr/>
          <p:nvPr>
            <p:custDataLst>
              <p:tags r:id="rId34"/>
            </p:custDataLst>
          </p:nvPr>
        </p:nvCxnSpPr>
        <p:spPr bwMode="auto">
          <a:xfrm flipV="1">
            <a:off x="2628900" y="5886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C408BBF-3420-8F09-EF22-C709207AD096}"/>
              </a:ext>
            </a:extLst>
          </p:cNvPr>
          <p:cNvCxnSpPr/>
          <p:nvPr>
            <p:custDataLst>
              <p:tags r:id="rId35"/>
            </p:custDataLst>
          </p:nvPr>
        </p:nvCxnSpPr>
        <p:spPr bwMode="auto">
          <a:xfrm>
            <a:off x="2928938" y="5699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6C086D7-6B90-4CD1-A8E6-ABA3F9CBCF36}"/>
              </a:ext>
            </a:extLst>
          </p:cNvPr>
          <p:cNvCxnSpPr/>
          <p:nvPr>
            <p:custDataLst>
              <p:tags r:id="rId36"/>
            </p:custDataLst>
          </p:nvPr>
        </p:nvCxnSpPr>
        <p:spPr bwMode="auto">
          <a:xfrm flipV="1">
            <a:off x="2928938" y="5873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866B875-CFCA-7AC8-D96C-6FB1F08F8193}"/>
              </a:ext>
            </a:extLst>
          </p:cNvPr>
          <p:cNvCxnSpPr/>
          <p:nvPr>
            <p:custDataLst>
              <p:tags r:id="rId37"/>
            </p:custDataLst>
          </p:nvPr>
        </p:nvCxnSpPr>
        <p:spPr bwMode="auto">
          <a:xfrm>
            <a:off x="3230563" y="5662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AD8FF45-A1E9-9424-867B-3EE731A5FD3F}"/>
              </a:ext>
            </a:extLst>
          </p:cNvPr>
          <p:cNvCxnSpPr/>
          <p:nvPr>
            <p:custDataLst>
              <p:tags r:id="rId38"/>
            </p:custDataLst>
          </p:nvPr>
        </p:nvCxnSpPr>
        <p:spPr bwMode="auto">
          <a:xfrm flipV="1">
            <a:off x="3230563" y="5845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1EC7D27B-EE24-06E0-583D-0330B46DB837}"/>
              </a:ext>
            </a:extLst>
          </p:cNvPr>
          <p:cNvCxnSpPr/>
          <p:nvPr>
            <p:custDataLst>
              <p:tags r:id="rId39"/>
            </p:custDataLst>
          </p:nvPr>
        </p:nvCxnSpPr>
        <p:spPr bwMode="auto">
          <a:xfrm flipV="1">
            <a:off x="3833813" y="5800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テキスト プレースホルダ 9"/>
          <p:cNvSpPr>
            <a:spLocks noGrp="1"/>
          </p:cNvSpPr>
          <p:nvPr>
            <p:custDataLst>
              <p:tags r:id="rId40"/>
            </p:custDataLst>
          </p:nvPr>
        </p:nvSpPr>
        <p:spPr bwMode="gray">
          <a:xfrm>
            <a:off x="614364" y="5938838"/>
            <a:ext cx="174625" cy="1524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913374-DC88-4EAB-9787-3285635D45A2}" type="datetime'2''''''''''''''''''''''''''''''''''''''''''1'''''''''''''''">
              <a:rPr kumimoji="0" lang="ja-JP" altLang="en-US" sz="1000" smtClean="0">
                <a:effectLst/>
              </a:rPr>
              <a:pPr/>
              <a:t>21</a:t>
            </a:fld>
            <a:endParaRPr kumimoji="0" lang="ja-JP" altLang="en-US" sz="1000" dirty="0">
              <a:sym typeface="+mn-lt"/>
            </a:endParaRPr>
          </a:p>
        </p:txBody>
      </p:sp>
      <p:sp>
        <p:nvSpPr>
          <p:cNvPr id="36" name="テキスト プレースホルダ 9"/>
          <p:cNvSpPr>
            <a:spLocks noGrp="1"/>
          </p:cNvSpPr>
          <p:nvPr>
            <p:custDataLst>
              <p:tags r:id="rId41"/>
            </p:custDataLst>
          </p:nvPr>
        </p:nvSpPr>
        <p:spPr bwMode="auto">
          <a:xfrm>
            <a:off x="674688"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689440-B108-4FA3-BEBC-8F4C87450244}" type="datetime'''''2''''''''''''''''''0''''''1''''''''''0'''''''''''''''''">
              <a:rPr lang="ja-JP" altLang="en-US" sz="1000" smtClean="0"/>
              <a:pPr/>
              <a:t>2010</a:t>
            </a:fld>
            <a:endParaRPr kumimoji="0" lang="ja-JP" altLang="en-US" sz="1000" dirty="0">
              <a:sym typeface="+mn-lt"/>
            </a:endParaRPr>
          </a:p>
        </p:txBody>
      </p:sp>
      <p:sp>
        <p:nvSpPr>
          <p:cNvPr id="34" name="テキスト プレースホルダ 9"/>
          <p:cNvSpPr>
            <a:spLocks noGrp="1"/>
          </p:cNvSpPr>
          <p:nvPr>
            <p:custDataLst>
              <p:tags r:id="rId42"/>
            </p:custDataLst>
          </p:nvPr>
        </p:nvSpPr>
        <p:spPr bwMode="auto">
          <a:xfrm>
            <a:off x="10461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621814-166E-4C1C-96E4-63179B33CC40}" type="datetime'''1''''''''''''1'''">
              <a:rPr lang="ja-JP" altLang="en-US" sz="1000" smtClean="0"/>
              <a:pPr/>
              <a:t>11</a:t>
            </a:fld>
            <a:endParaRPr kumimoji="0" lang="ja-JP" altLang="en-US" sz="1000" dirty="0">
              <a:sym typeface="+mn-lt"/>
            </a:endParaRPr>
          </a:p>
        </p:txBody>
      </p:sp>
      <p:sp>
        <p:nvSpPr>
          <p:cNvPr id="21" name="テキスト プレースホルダ 9"/>
          <p:cNvSpPr>
            <a:spLocks noGrp="1"/>
          </p:cNvSpPr>
          <p:nvPr>
            <p:custDataLst>
              <p:tags r:id="rId43"/>
            </p:custDataLst>
          </p:nvPr>
        </p:nvSpPr>
        <p:spPr bwMode="auto">
          <a:xfrm>
            <a:off x="13477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8279A2-E2D1-4A5E-86BD-F0581C0BA3B3}" type="datetime'''''1''''''''''''''''''''''''''''''''''''''''2'''''''''''''">
              <a:rPr lang="ja-JP" altLang="en-US" sz="1000" smtClean="0"/>
              <a:pPr/>
              <a:t>12</a:t>
            </a:fld>
            <a:endParaRPr kumimoji="0" lang="ja-JP" altLang="en-US" sz="1000" dirty="0">
              <a:sym typeface="+mn-lt"/>
            </a:endParaRPr>
          </a:p>
        </p:txBody>
      </p:sp>
      <p:sp>
        <p:nvSpPr>
          <p:cNvPr id="19" name="テキスト プレースホルダ 9"/>
          <p:cNvSpPr>
            <a:spLocks noGrp="1"/>
          </p:cNvSpPr>
          <p:nvPr>
            <p:custDataLst>
              <p:tags r:id="rId44"/>
            </p:custDataLst>
          </p:nvPr>
        </p:nvSpPr>
        <p:spPr bwMode="auto">
          <a:xfrm>
            <a:off x="1647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CC95A7-EF00-4294-B0E6-B3FE4CA9F5E3}" type="datetime'''''''''''''''1''''''''''''''''''''''''''''3'''''''''''''''''">
              <a:rPr lang="ja-JP" altLang="en-US" sz="1000" smtClean="0"/>
              <a:pPr/>
              <a:t>13</a:t>
            </a:fld>
            <a:endParaRPr kumimoji="0" lang="ja-JP" altLang="en-US" sz="1000" dirty="0">
              <a:sym typeface="+mn-lt"/>
            </a:endParaRPr>
          </a:p>
        </p:txBody>
      </p:sp>
      <p:sp>
        <p:nvSpPr>
          <p:cNvPr id="40" name="テキスト プレースホルダ 9"/>
          <p:cNvSpPr>
            <a:spLocks noGrp="1"/>
          </p:cNvSpPr>
          <p:nvPr>
            <p:custDataLst>
              <p:tags r:id="rId45"/>
            </p:custDataLst>
          </p:nvPr>
        </p:nvSpPr>
        <p:spPr bwMode="auto">
          <a:xfrm>
            <a:off x="1949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E19A48-7406-456F-BB3D-67D0A9473B77}" type="datetime'''''''''1''4'''''">
              <a:rPr lang="ja-JP" altLang="en-US" sz="1000" smtClean="0"/>
              <a:pPr/>
              <a:t>14</a:t>
            </a:fld>
            <a:endParaRPr kumimoji="0" lang="ja-JP" altLang="en-US" sz="1000" dirty="0">
              <a:sym typeface="+mn-lt"/>
            </a:endParaRPr>
          </a:p>
        </p:txBody>
      </p:sp>
      <p:sp>
        <p:nvSpPr>
          <p:cNvPr id="38" name="テキスト プレースホルダ 9"/>
          <p:cNvSpPr>
            <a:spLocks noGrp="1"/>
          </p:cNvSpPr>
          <p:nvPr>
            <p:custDataLst>
              <p:tags r:id="rId46"/>
            </p:custDataLst>
          </p:nvPr>
        </p:nvSpPr>
        <p:spPr bwMode="auto">
          <a:xfrm>
            <a:off x="22510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0716C7-06AB-4B95-9665-4DF15D0A4628}" type="datetime'''''''''''''''''''''''1''''''''''''''''''''''''''''''''''5'''">
              <a:rPr lang="ja-JP" altLang="en-US" sz="1000" smtClean="0"/>
              <a:pPr/>
              <a:t>15</a:t>
            </a:fld>
            <a:endParaRPr kumimoji="0" lang="ja-JP" altLang="en-US" sz="1000" dirty="0">
              <a:sym typeface="+mn-lt"/>
            </a:endParaRPr>
          </a:p>
        </p:txBody>
      </p:sp>
      <p:sp>
        <p:nvSpPr>
          <p:cNvPr id="55" name="テキスト プレースホルダ 9"/>
          <p:cNvSpPr>
            <a:spLocks noGrp="1"/>
          </p:cNvSpPr>
          <p:nvPr>
            <p:custDataLst>
              <p:tags r:id="rId47"/>
            </p:custDataLst>
          </p:nvPr>
        </p:nvSpPr>
        <p:spPr bwMode="auto">
          <a:xfrm>
            <a:off x="2552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51B0B0-F642-4848-A9DB-260732D7363C}" type="datetime'''''''''''''''''''''''''''''''''''1''''''''''''6'''''">
              <a:rPr lang="ja-JP" altLang="en-US" sz="1000" smtClean="0"/>
              <a:pPr/>
              <a:t>16</a:t>
            </a:fld>
            <a:endParaRPr kumimoji="0" lang="ja-JP" altLang="en-US" sz="1000" dirty="0">
              <a:sym typeface="+mn-lt"/>
            </a:endParaRPr>
          </a:p>
        </p:txBody>
      </p:sp>
      <p:sp>
        <p:nvSpPr>
          <p:cNvPr id="57" name="テキスト プレースホルダ 9"/>
          <p:cNvSpPr>
            <a:spLocks noGrp="1"/>
          </p:cNvSpPr>
          <p:nvPr>
            <p:custDataLst>
              <p:tags r:id="rId48"/>
            </p:custDataLst>
          </p:nvPr>
        </p:nvSpPr>
        <p:spPr bwMode="auto">
          <a:xfrm>
            <a:off x="28527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10AB4B-C088-46CF-ADC4-A1E35B914E5F}" type="datetime'''''''''''''''''''1''7'''">
              <a:rPr lang="ja-JP" altLang="en-US" sz="1000" smtClean="0"/>
              <a:pPr/>
              <a:t>17</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6600A49E-CB10-49DC-996F-9837685E8D7B}"/>
              </a:ext>
            </a:extLst>
          </p:cNvPr>
          <p:cNvSpPr>
            <a:spLocks noGrp="1"/>
          </p:cNvSpPr>
          <p:nvPr>
            <p:custDataLst>
              <p:tags r:id="rId49"/>
            </p:custDataLst>
          </p:nvPr>
        </p:nvSpPr>
        <p:spPr bwMode="gray">
          <a:xfrm>
            <a:off x="3108326" y="360203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49C8E3-B980-49B6-898F-656A242977CB}" type="datetime'2''''''''''''''''''''''''''''''''''''''''''4''''7'''''">
              <a:rPr lang="ja-JP" altLang="en-US" sz="1000" smtClean="0">
                <a:effectLst/>
              </a:rPr>
              <a:pPr/>
              <a:t>247</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BC14EA0F-9F0C-45C6-9983-9D267F3EC38C}"/>
              </a:ext>
            </a:extLst>
          </p:cNvPr>
          <p:cNvSpPr>
            <a:spLocks noGrp="1"/>
          </p:cNvSpPr>
          <p:nvPr>
            <p:custDataLst>
              <p:tags r:id="rId50"/>
            </p:custDataLst>
          </p:nvPr>
        </p:nvSpPr>
        <p:spPr bwMode="auto">
          <a:xfrm>
            <a:off x="31543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23609D-1333-4F7A-B5CE-07DBC308FDC0}" type="datetime'''''1''''''''''''8'''''''''''''''''''''''''''''''">
              <a:rPr kumimoji="0" lang="ja-JP" altLang="en-US" sz="1000" smtClean="0"/>
              <a:pPr/>
              <a:t>18</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5CC28CC9-8F90-B06C-A6B6-2A8E29B23740}"/>
              </a:ext>
            </a:extLst>
          </p:cNvPr>
          <p:cNvSpPr>
            <a:spLocks noGrp="1"/>
          </p:cNvSpPr>
          <p:nvPr>
            <p:custDataLst>
              <p:tags r:id="rId51"/>
            </p:custDataLst>
          </p:nvPr>
        </p:nvSpPr>
        <p:spPr bwMode="auto">
          <a:xfrm>
            <a:off x="3455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788E7C-7C41-45DF-8D4C-5242E1BF42E1}" type="datetime'''''''''''1''''''''''''''9'''''''''''''''''''''''''''''''">
              <a:rPr kumimoji="0" lang="ja-JP" altLang="en-US" sz="1000" smtClean="0"/>
              <a:pPr/>
              <a:t>19</a:t>
            </a:fld>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DDDDA769-79B7-2A5D-4146-369AE44C5449}"/>
              </a:ext>
            </a:extLst>
          </p:cNvPr>
          <p:cNvSpPr>
            <a:spLocks noGrp="1"/>
          </p:cNvSpPr>
          <p:nvPr>
            <p:custDataLst>
              <p:tags r:id="rId52"/>
            </p:custDataLst>
          </p:nvPr>
        </p:nvSpPr>
        <p:spPr bwMode="gray">
          <a:xfrm>
            <a:off x="2806701" y="388461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792066-C7F5-485C-961B-A84CB9881D89}" type="datetime'''''''''''''''''''''''2''''''''''''''''''''''''2''''''''''0'">
              <a:rPr lang="ja-JP" altLang="en-US" sz="1000" smtClean="0">
                <a:effectLst/>
              </a:rPr>
              <a:pPr/>
              <a:t>220</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EBDB5E32-FF0E-68EA-31FE-306B5E5CEDDF}"/>
              </a:ext>
            </a:extLst>
          </p:cNvPr>
          <p:cNvSpPr>
            <a:spLocks noGrp="1"/>
          </p:cNvSpPr>
          <p:nvPr>
            <p:custDataLst>
              <p:tags r:id="rId53"/>
            </p:custDataLst>
          </p:nvPr>
        </p:nvSpPr>
        <p:spPr bwMode="auto">
          <a:xfrm>
            <a:off x="37576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ED9C8F-F48F-437B-B7E0-07749C330996}" type="datetime'''''''''''2''''''''''''''0'''''''''''''''''''">
              <a:rPr kumimoji="0" lang="ja-JP" altLang="en-US" sz="1000" smtClean="0"/>
              <a:pPr/>
              <a:t>20</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CBE1AEB4-CF73-0D44-7754-E5A43EBE0040}"/>
              </a:ext>
            </a:extLst>
          </p:cNvPr>
          <p:cNvSpPr>
            <a:spLocks noGrp="1"/>
          </p:cNvSpPr>
          <p:nvPr>
            <p:custDataLst>
              <p:tags r:id="rId54"/>
            </p:custDataLst>
          </p:nvPr>
        </p:nvSpPr>
        <p:spPr bwMode="auto">
          <a:xfrm>
            <a:off x="40576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A01093-9DE5-4416-9907-43AD3A2032BB}" type="datetime'''''''''''''''''''''''''''''''''''2''''''''''1'''''''''''">
              <a:rPr kumimoji="0" lang="ja-JP" altLang="en-US" sz="1000" smtClean="0"/>
              <a:pPr/>
              <a:t>21</a:t>
            </a:fld>
            <a:endParaRPr kumimoji="0" lang="ja-JP" altLang="en-US" sz="1000" dirty="0">
              <a:sym typeface="+mn-lt"/>
            </a:endParaRPr>
          </a:p>
        </p:txBody>
      </p:sp>
      <p:sp>
        <p:nvSpPr>
          <p:cNvPr id="103" name="テキスト プレースホルダ 9">
            <a:extLst>
              <a:ext uri="{FF2B5EF4-FFF2-40B4-BE49-F238E27FC236}">
                <a16:creationId xmlns:a16="http://schemas.microsoft.com/office/drawing/2014/main" id="{82740860-E856-282C-F8C7-5F8C7765646A}"/>
              </a:ext>
            </a:extLst>
          </p:cNvPr>
          <p:cNvSpPr>
            <a:spLocks noGrp="1"/>
          </p:cNvSpPr>
          <p:nvPr>
            <p:custDataLst>
              <p:tags r:id="rId55"/>
            </p:custDataLst>
          </p:nvPr>
        </p:nvSpPr>
        <p:spPr bwMode="auto">
          <a:xfrm>
            <a:off x="4359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0C46C8-3077-4097-AB02-C18C0573156D}" type="datetime'''''2''''''''''''''''''''2'''''''''''''''''''''''''">
              <a:rPr kumimoji="0" lang="ja-JP" altLang="en-US" sz="1000" smtClean="0"/>
              <a:pPr/>
              <a:t>22</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3A11378C-1DC9-A014-1741-97B15802D721}"/>
              </a:ext>
            </a:extLst>
          </p:cNvPr>
          <p:cNvSpPr>
            <a:spLocks noGrp="1"/>
          </p:cNvSpPr>
          <p:nvPr>
            <p:custDataLst>
              <p:tags r:id="rId56"/>
            </p:custDataLst>
          </p:nvPr>
        </p:nvSpPr>
        <p:spPr bwMode="auto">
          <a:xfrm>
            <a:off x="4660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D369FE-79AD-4EC5-851E-D64DC732836F}" type="datetime'''''''''''''''2''''''''''''''''''''''''''''''3'''''''''''''">
              <a:rPr kumimoji="0" lang="ja-JP" altLang="en-US" sz="1000" smtClean="0"/>
              <a:pPr/>
              <a:t>23</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B19A76AA-3821-9BB1-8038-7DD83C4D0F4F}"/>
              </a:ext>
            </a:extLst>
          </p:cNvPr>
          <p:cNvSpPr>
            <a:spLocks noGrp="1"/>
          </p:cNvSpPr>
          <p:nvPr>
            <p:custDataLst>
              <p:tags r:id="rId57"/>
            </p:custDataLst>
          </p:nvPr>
        </p:nvSpPr>
        <p:spPr bwMode="gray">
          <a:xfrm>
            <a:off x="1903413" y="4424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D8A3C0-070C-4DBA-B4C4-689357DE7FBD}" type="datetime'1''''''''3''''''''''6'''''''''''''''''''">
              <a:rPr lang="ja-JP" altLang="en-US" sz="1000" smtClean="0">
                <a:effectLst/>
                <a:sym typeface="+mn-lt"/>
              </a:rPr>
              <a:pPr marL="0" lvl="0" indent="0" algn="ctr">
                <a:spcBef>
                  <a:spcPct val="0"/>
                </a:spcBef>
                <a:buNone/>
              </a:pPr>
              <a:t>136</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E1F9430B-8260-3B96-547D-FB48C1B1CA43}"/>
              </a:ext>
            </a:extLst>
          </p:cNvPr>
          <p:cNvSpPr>
            <a:spLocks noGrp="1"/>
          </p:cNvSpPr>
          <p:nvPr>
            <p:custDataLst>
              <p:tags r:id="rId58"/>
            </p:custDataLst>
          </p:nvPr>
        </p:nvSpPr>
        <p:spPr bwMode="gray">
          <a:xfrm>
            <a:off x="1938338" y="5561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C948B-A521-4E81-A8F7-DD4E55BE024D}"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782D9749-7A79-83F0-2C90-CF4C77524761}"/>
              </a:ext>
            </a:extLst>
          </p:cNvPr>
          <p:cNvSpPr>
            <a:spLocks noGrp="1"/>
          </p:cNvSpPr>
          <p:nvPr>
            <p:custDataLst>
              <p:tags r:id="rId59"/>
            </p:custDataLst>
          </p:nvPr>
        </p:nvSpPr>
        <p:spPr bwMode="gray">
          <a:xfrm>
            <a:off x="1938338" y="5948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9A551A-6FBF-4E32-88A8-EDB20EA0CC75}"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7399F80D-B826-702D-96F0-B70F9E8F952C}"/>
              </a:ext>
            </a:extLst>
          </p:cNvPr>
          <p:cNvSpPr>
            <a:spLocks noGrp="1"/>
          </p:cNvSpPr>
          <p:nvPr>
            <p:custDataLst>
              <p:tags r:id="rId60"/>
            </p:custDataLst>
          </p:nvPr>
        </p:nvSpPr>
        <p:spPr bwMode="gray">
          <a:xfrm>
            <a:off x="2205038" y="36877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AC2EF4-D867-4F1C-80C4-6A29B3F8CD73}" type="datetime'''''''''''''''''''''''''''''''2''''''''''''''''06'''''''''''">
              <a:rPr lang="ja-JP" altLang="en-US" sz="1000" smtClean="0">
                <a:effectLst/>
                <a:sym typeface="+mn-lt"/>
              </a:rPr>
              <a:pPr marL="0" lvl="0" indent="0" algn="ctr">
                <a:spcBef>
                  <a:spcPct val="0"/>
                </a:spcBef>
                <a:buNone/>
              </a:pPr>
              <a:t>206</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FD5342AA-5B5C-B79E-8D73-191F63F722EC}"/>
              </a:ext>
            </a:extLst>
          </p:cNvPr>
          <p:cNvSpPr>
            <a:spLocks noGrp="1"/>
          </p:cNvSpPr>
          <p:nvPr>
            <p:custDataLst>
              <p:tags r:id="rId61"/>
            </p:custDataLst>
          </p:nvPr>
        </p:nvSpPr>
        <p:spPr bwMode="gray">
          <a:xfrm>
            <a:off x="2205038" y="4365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767521-773D-4F13-961E-E5E3A8B3D466}"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BD226965-840F-D638-D827-71E224DC9D83}"/>
              </a:ext>
            </a:extLst>
          </p:cNvPr>
          <p:cNvSpPr>
            <a:spLocks noGrp="1"/>
          </p:cNvSpPr>
          <p:nvPr>
            <p:custDataLst>
              <p:tags r:id="rId62"/>
            </p:custDataLst>
          </p:nvPr>
        </p:nvSpPr>
        <p:spPr bwMode="gray">
          <a:xfrm>
            <a:off x="2239963" y="5557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FC623C-9F80-46E5-B677-515BD15FA521}"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633F9111-1C9F-5859-EB18-DFC71EFA0C46}"/>
              </a:ext>
            </a:extLst>
          </p:cNvPr>
          <p:cNvSpPr>
            <a:spLocks noGrp="1"/>
          </p:cNvSpPr>
          <p:nvPr>
            <p:custDataLst>
              <p:tags r:id="rId63"/>
            </p:custDataLst>
          </p:nvPr>
        </p:nvSpPr>
        <p:spPr bwMode="gray">
          <a:xfrm>
            <a:off x="2239963" y="5927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4B89C-6292-4B28-B708-713632206900}"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8E982C7F-F50A-5C41-7200-D43C36927FD0}"/>
              </a:ext>
            </a:extLst>
          </p:cNvPr>
          <p:cNvSpPr>
            <a:spLocks noGrp="1"/>
          </p:cNvSpPr>
          <p:nvPr>
            <p:custDataLst>
              <p:tags r:id="rId64"/>
            </p:custDataLst>
          </p:nvPr>
        </p:nvSpPr>
        <p:spPr bwMode="gray">
          <a:xfrm>
            <a:off x="2506663" y="4037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59AAD4-9587-4682-8440-8156B7C947CA}" type="datetime'''''''''2''''''0''''''''''''''''5'''''''''''''">
              <a:rPr lang="ja-JP" altLang="en-US" sz="1000" smtClean="0">
                <a:effectLst/>
                <a:sym typeface="+mn-lt"/>
              </a:rPr>
              <a:pPr marL="0" lvl="0" indent="0" algn="ctr">
                <a:spcBef>
                  <a:spcPct val="0"/>
                </a:spcBef>
                <a:buNone/>
              </a:pPr>
              <a:t>205</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BAB54650-5F4A-DB47-9D5F-927867D258E6}"/>
              </a:ext>
            </a:extLst>
          </p:cNvPr>
          <p:cNvSpPr>
            <a:spLocks noGrp="1"/>
          </p:cNvSpPr>
          <p:nvPr>
            <p:custDataLst>
              <p:tags r:id="rId65"/>
            </p:custDataLst>
          </p:nvPr>
        </p:nvSpPr>
        <p:spPr bwMode="gray">
          <a:xfrm>
            <a:off x="2506663" y="43275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F111E6-5533-4036-8820-89CCD9B05F8D}" type="datetime'''''''''''''''''''1''''''''''''''''''''''''''''''''4''5'''''">
              <a:rPr lang="ja-JP" altLang="en-US" sz="1000" smtClean="0">
                <a:effectLst/>
                <a:sym typeface="+mn-lt"/>
              </a:rPr>
              <a:pPr marL="0" lvl="0" indent="0" algn="ctr">
                <a:spcBef>
                  <a:spcPct val="0"/>
                </a:spcBef>
                <a:buNone/>
              </a:pPr>
              <a:t>145</a:t>
            </a:fld>
            <a:endParaRPr kumimoji="1" lang="ja-JP" altLang="en-US" sz="1000" dirty="0">
              <a:sym typeface="+mn-lt"/>
            </a:endParaRPr>
          </a:p>
        </p:txBody>
      </p:sp>
      <p:sp>
        <p:nvSpPr>
          <p:cNvPr id="223" name="テキスト プレースホルダ 9">
            <a:extLst>
              <a:ext uri="{FF2B5EF4-FFF2-40B4-BE49-F238E27FC236}">
                <a16:creationId xmlns:a16="http://schemas.microsoft.com/office/drawing/2014/main" id="{57C53F45-563E-EEE0-8DE3-A2D39C4959D1}"/>
              </a:ext>
            </a:extLst>
          </p:cNvPr>
          <p:cNvSpPr>
            <a:spLocks noGrp="1"/>
          </p:cNvSpPr>
          <p:nvPr>
            <p:custDataLst>
              <p:tags r:id="rId66"/>
            </p:custDataLst>
          </p:nvPr>
        </p:nvSpPr>
        <p:spPr bwMode="gray">
          <a:xfrm>
            <a:off x="2541588" y="5553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A4CBB5-F205-4B07-9A9F-ECEA5F4C19EF}"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9F068862-6369-31C7-D76C-CE193D88661E}"/>
              </a:ext>
            </a:extLst>
          </p:cNvPr>
          <p:cNvSpPr>
            <a:spLocks noGrp="1"/>
          </p:cNvSpPr>
          <p:nvPr>
            <p:custDataLst>
              <p:tags r:id="rId67"/>
            </p:custDataLst>
          </p:nvPr>
        </p:nvSpPr>
        <p:spPr bwMode="gray">
          <a:xfrm>
            <a:off x="2541588" y="5908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2B7E6-DD18-4B35-A31A-39EB38F9FB37}"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BE4E632D-0773-4E46-F930-1290BB8287F1}"/>
              </a:ext>
            </a:extLst>
          </p:cNvPr>
          <p:cNvSpPr>
            <a:spLocks noGrp="1"/>
          </p:cNvSpPr>
          <p:nvPr>
            <p:custDataLst>
              <p:tags r:id="rId68"/>
            </p:custDataLst>
          </p:nvPr>
        </p:nvSpPr>
        <p:spPr bwMode="gray">
          <a:xfrm>
            <a:off x="2806700" y="4273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BA76F7-F8AC-4459-8712-5829B33DE4D7}" type="datetime'''''1''''''''''''''''''50'''''''''">
              <a:rPr lang="ja-JP" altLang="en-US" sz="1000" smtClean="0">
                <a:effectLst/>
                <a:sym typeface="+mn-lt"/>
              </a:rPr>
              <a:pPr marL="0" lvl="0" indent="0" algn="ctr">
                <a:spcBef>
                  <a:spcPct val="0"/>
                </a:spcBef>
                <a:buNone/>
              </a:pPr>
              <a:t>150</a:t>
            </a:fld>
            <a:endParaRPr kumimoji="1" lang="ja-JP" altLang="en-US" sz="1000" dirty="0">
              <a:sym typeface="+mn-lt"/>
            </a:endParaRPr>
          </a:p>
        </p:txBody>
      </p:sp>
      <p:sp>
        <p:nvSpPr>
          <p:cNvPr id="226" name="テキスト プレースホルダ 9">
            <a:extLst>
              <a:ext uri="{FF2B5EF4-FFF2-40B4-BE49-F238E27FC236}">
                <a16:creationId xmlns:a16="http://schemas.microsoft.com/office/drawing/2014/main" id="{B3CCD110-A01F-B6FB-4662-54ACDD138339}"/>
              </a:ext>
            </a:extLst>
          </p:cNvPr>
          <p:cNvSpPr>
            <a:spLocks noGrp="1"/>
          </p:cNvSpPr>
          <p:nvPr>
            <p:custDataLst>
              <p:tags r:id="rId69"/>
            </p:custDataLst>
          </p:nvPr>
        </p:nvSpPr>
        <p:spPr bwMode="gray">
          <a:xfrm>
            <a:off x="2841625" y="5546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AD9E3D-8FDD-4B51-BD78-20AFE6E26462}" type="datetime'''''''''''''''''''''''''''''''''''''2''''''''''''9'">
              <a:rPr lang="ja-JP" altLang="en-US" sz="1000" smtClean="0">
                <a:effectLst/>
                <a:sym typeface="+mn-lt"/>
              </a:rPr>
              <a:pPr marL="0" lvl="0" indent="0" algn="ctr">
                <a:spcBef>
                  <a:spcPct val="0"/>
                </a:spcBef>
                <a:buNone/>
              </a:pPr>
              <a:t>29</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2D02EBD5-5C7E-D75C-38B4-2D9D99483B43}"/>
              </a:ext>
            </a:extLst>
          </p:cNvPr>
          <p:cNvSpPr>
            <a:spLocks noGrp="1"/>
          </p:cNvSpPr>
          <p:nvPr>
            <p:custDataLst>
              <p:tags r:id="rId70"/>
            </p:custDataLst>
          </p:nvPr>
        </p:nvSpPr>
        <p:spPr bwMode="gray">
          <a:xfrm>
            <a:off x="2841625" y="5895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AA96F0-96E1-4C9D-90C8-108F0446DABF}"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5AA334CA-4C18-5E16-0941-D62FED69E81E}"/>
              </a:ext>
            </a:extLst>
          </p:cNvPr>
          <p:cNvSpPr>
            <a:spLocks noGrp="1"/>
          </p:cNvSpPr>
          <p:nvPr>
            <p:custDataLst>
              <p:tags r:id="rId71"/>
            </p:custDataLst>
          </p:nvPr>
        </p:nvSpPr>
        <p:spPr bwMode="gray">
          <a:xfrm>
            <a:off x="3108325" y="4241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5A1B8-886D-49EB-85FF-9B24C88C3F4D}" type="datetime'''''''''''''1''''''''''''5''''''''''''''''''''''''''''3'">
              <a:rPr lang="ja-JP" altLang="en-US" sz="1000" smtClean="0">
                <a:effectLst/>
                <a:sym typeface="+mn-lt"/>
              </a:rPr>
              <a:pPr marL="0" lvl="0" indent="0" algn="ctr">
                <a:spcBef>
                  <a:spcPct val="0"/>
                </a:spcBef>
                <a:buNone/>
              </a:pPr>
              <a:t>153</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00A7D31A-F5E3-FCCF-47B9-0A822ED29DD4}"/>
              </a:ext>
            </a:extLst>
          </p:cNvPr>
          <p:cNvSpPr>
            <a:spLocks noGrp="1"/>
          </p:cNvSpPr>
          <p:nvPr>
            <p:custDataLst>
              <p:tags r:id="rId72"/>
            </p:custDataLst>
          </p:nvPr>
        </p:nvSpPr>
        <p:spPr bwMode="gray">
          <a:xfrm>
            <a:off x="3143250" y="5510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71C82E-251E-4349-90A6-1528B186517E}" type="datetime'''''''''''''''''''''''''''''''3''''''''''''''''''''''''''''2'">
              <a:rPr lang="ja-JP" altLang="en-US" sz="1000" smtClean="0">
                <a:effectLst/>
                <a:sym typeface="+mn-lt"/>
              </a:rPr>
              <a:pPr marL="0" lvl="0" indent="0" algn="ctr">
                <a:spcBef>
                  <a:spcPct val="0"/>
                </a:spcBef>
                <a:buNone/>
              </a:pPr>
              <a:t>32</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845ABDFF-80D4-4034-D6F6-654BE63F9086}"/>
              </a:ext>
            </a:extLst>
          </p:cNvPr>
          <p:cNvSpPr>
            <a:spLocks noGrp="1"/>
          </p:cNvSpPr>
          <p:nvPr>
            <p:custDataLst>
              <p:tags r:id="rId73"/>
            </p:custDataLst>
          </p:nvPr>
        </p:nvSpPr>
        <p:spPr bwMode="gray">
          <a:xfrm>
            <a:off x="3143250" y="58674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FC017-BA34-46BD-A5AB-0E3937CB68A3}"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303BDBD7-4DBD-619C-95A0-6B9C60F7A8D5}"/>
              </a:ext>
            </a:extLst>
          </p:cNvPr>
          <p:cNvSpPr>
            <a:spLocks noGrp="1"/>
          </p:cNvSpPr>
          <p:nvPr>
            <p:custDataLst>
              <p:tags r:id="rId74"/>
            </p:custDataLst>
          </p:nvPr>
        </p:nvSpPr>
        <p:spPr bwMode="gray">
          <a:xfrm>
            <a:off x="3409950" y="3525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7021EB-684B-4A75-9E81-9CBFE2AD7995}" type="datetime'''''''''''''''''''''2''''''''''54'''''''''''''''''''''">
              <a:rPr lang="ja-JP" altLang="en-US" sz="1000" smtClean="0">
                <a:effectLst/>
                <a:sym typeface="+mn-lt"/>
              </a:rPr>
              <a:pPr marL="0" lvl="0" indent="0" algn="ctr">
                <a:spcBef>
                  <a:spcPct val="0"/>
                </a:spcBef>
                <a:buNone/>
              </a:pPr>
              <a:t>254</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E30C0589-4073-DEF1-BCE7-FDA5054036B5}"/>
              </a:ext>
            </a:extLst>
          </p:cNvPr>
          <p:cNvSpPr>
            <a:spLocks noGrp="1"/>
          </p:cNvSpPr>
          <p:nvPr>
            <p:custDataLst>
              <p:tags r:id="rId75"/>
            </p:custDataLst>
          </p:nvPr>
        </p:nvSpPr>
        <p:spPr bwMode="gray">
          <a:xfrm>
            <a:off x="3409950" y="4160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CFB93A-D90C-4BAF-BA71-1B5870A104E5}" type="datetime'''''''''''''''''''''1''''''''''''''''''''''6''''''''''1'''''''">
              <a:rPr lang="ja-JP" altLang="en-US" sz="1000" smtClean="0">
                <a:effectLst/>
                <a:sym typeface="+mn-lt"/>
              </a:rPr>
              <a:pPr marL="0" lvl="0" indent="0" algn="ctr">
                <a:spcBef>
                  <a:spcPct val="0"/>
                </a:spcBef>
                <a:buNone/>
              </a:pPr>
              <a:t>161</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222CE99B-22D8-0D9D-CB84-88129C841D33}"/>
              </a:ext>
            </a:extLst>
          </p:cNvPr>
          <p:cNvSpPr>
            <a:spLocks noGrp="1"/>
          </p:cNvSpPr>
          <p:nvPr>
            <p:custDataLst>
              <p:tags r:id="rId76"/>
            </p:custDataLst>
          </p:nvPr>
        </p:nvSpPr>
        <p:spPr bwMode="gray">
          <a:xfrm>
            <a:off x="3444875" y="5491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75ED26-CED3-4E57-9531-2E3D81287A6C}"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3E43F9EB-DCC5-4CA1-0432-CF601D1A0885}"/>
              </a:ext>
            </a:extLst>
          </p:cNvPr>
          <p:cNvSpPr>
            <a:spLocks noGrp="1"/>
          </p:cNvSpPr>
          <p:nvPr>
            <p:custDataLst>
              <p:tags r:id="rId77"/>
            </p:custDataLst>
          </p:nvPr>
        </p:nvSpPr>
        <p:spPr bwMode="gray">
          <a:xfrm>
            <a:off x="3444875" y="5843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C94460-DD7E-4D47-9C65-00E12D8CC7D8}"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F4532995-9B01-B177-D441-A9AFD4291A70}"/>
              </a:ext>
            </a:extLst>
          </p:cNvPr>
          <p:cNvSpPr>
            <a:spLocks noGrp="1"/>
          </p:cNvSpPr>
          <p:nvPr>
            <p:custDataLst>
              <p:tags r:id="rId78"/>
            </p:custDataLst>
          </p:nvPr>
        </p:nvSpPr>
        <p:spPr bwMode="gray">
          <a:xfrm>
            <a:off x="3711575" y="4051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01615-0623-4B04-A778-1BE27737BB22}" type="datetime'''''''''''''''''''''''''''''1''''7''''''1'''''''''''''''''">
              <a:rPr lang="ja-JP" altLang="en-US" sz="1000" smtClean="0">
                <a:effectLst/>
                <a:sym typeface="+mn-lt"/>
              </a:rPr>
              <a:pPr marL="0" lvl="0" indent="0" algn="ctr">
                <a:spcBef>
                  <a:spcPct val="0"/>
                </a:spcBef>
                <a:buNone/>
              </a:pPr>
              <a:t>171</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41E3C3C2-6C4E-A0AC-81D4-5FBB87935A62}"/>
              </a:ext>
            </a:extLst>
          </p:cNvPr>
          <p:cNvSpPr>
            <a:spLocks noGrp="1"/>
          </p:cNvSpPr>
          <p:nvPr>
            <p:custDataLst>
              <p:tags r:id="rId79"/>
            </p:custDataLst>
          </p:nvPr>
        </p:nvSpPr>
        <p:spPr bwMode="gray">
          <a:xfrm>
            <a:off x="3746500" y="5475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F07531-77E5-4DAA-B4AB-B2A70777F3C0}" type="datetime'''''3''''''''''''''5'''''''">
              <a:rPr lang="ja-JP" altLang="en-US" sz="1000" smtClean="0">
                <a:effectLst/>
                <a:sym typeface="+mn-lt"/>
              </a:rPr>
              <a:pPr marL="0" lvl="0" indent="0" algn="ctr">
                <a:spcBef>
                  <a:spcPct val="0"/>
                </a:spcBef>
                <a:buNone/>
              </a:pPr>
              <a:t>35</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476A05A7-BAA1-CF62-E542-6D20A2174BEF}"/>
              </a:ext>
            </a:extLst>
          </p:cNvPr>
          <p:cNvSpPr>
            <a:spLocks noGrp="1"/>
          </p:cNvSpPr>
          <p:nvPr>
            <p:custDataLst>
              <p:tags r:id="rId80"/>
            </p:custDataLst>
          </p:nvPr>
        </p:nvSpPr>
        <p:spPr bwMode="gray">
          <a:xfrm>
            <a:off x="3746500" y="5822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0D285-5EA1-412A-AB09-A499420484EE}" type="datetime'''''''''''''''''''''3''5'''''''''''''">
              <a:rPr lang="ja-JP" altLang="en-US" sz="1000" smtClean="0">
                <a:effectLst/>
                <a:sym typeface="+mn-lt"/>
              </a:rPr>
              <a:pPr marL="0" lvl="0" indent="0" algn="ctr">
                <a:spcBef>
                  <a:spcPct val="0"/>
                </a:spcBef>
                <a:buNone/>
              </a:pPr>
              <a:t>35</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B50E07CB-0B8D-A4DA-A606-DAF0B9221C05}"/>
              </a:ext>
            </a:extLst>
          </p:cNvPr>
          <p:cNvSpPr>
            <a:spLocks noGrp="1"/>
          </p:cNvSpPr>
          <p:nvPr>
            <p:custDataLst>
              <p:tags r:id="rId81"/>
            </p:custDataLst>
          </p:nvPr>
        </p:nvSpPr>
        <p:spPr bwMode="gray">
          <a:xfrm>
            <a:off x="4011613" y="3146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E7714F-F5A5-41AF-8FBD-9EEEE56D828A}" type="datetime'''''''''''''''2''''''''''''''''''9''''''''''0'''''''''''">
              <a:rPr lang="ja-JP" altLang="en-US" sz="1000" smtClean="0">
                <a:effectLst/>
                <a:sym typeface="+mn-lt"/>
              </a:rPr>
              <a:pPr marL="0" lvl="0" indent="0" algn="ctr">
                <a:spcBef>
                  <a:spcPct val="0"/>
                </a:spcBef>
                <a:buNone/>
              </a:pPr>
              <a:t>290</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B538126F-507E-F745-43A6-5D092964DD44}"/>
              </a:ext>
            </a:extLst>
          </p:cNvPr>
          <p:cNvSpPr>
            <a:spLocks noGrp="1"/>
          </p:cNvSpPr>
          <p:nvPr>
            <p:custDataLst>
              <p:tags r:id="rId82"/>
            </p:custDataLst>
          </p:nvPr>
        </p:nvSpPr>
        <p:spPr bwMode="gray">
          <a:xfrm>
            <a:off x="4011613" y="39227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EA0D73-235C-4198-9D57-140F5878CBF7}" type="datetime'''''''''''18''''4'''''''''''''''''">
              <a:rPr lang="ja-JP" altLang="en-US" sz="1000" smtClean="0">
                <a:effectLst/>
                <a:sym typeface="+mn-lt"/>
              </a:rPr>
              <a:pPr marL="0" lvl="0" indent="0" algn="ctr">
                <a:spcBef>
                  <a:spcPct val="0"/>
                </a:spcBef>
                <a:buNone/>
              </a:pPr>
              <a:t>184</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9974043A-08AF-6A7A-7C44-872E34968317}"/>
              </a:ext>
            </a:extLst>
          </p:cNvPr>
          <p:cNvSpPr>
            <a:spLocks noGrp="1"/>
          </p:cNvSpPr>
          <p:nvPr>
            <p:custDataLst>
              <p:tags r:id="rId83"/>
            </p:custDataLst>
          </p:nvPr>
        </p:nvSpPr>
        <p:spPr bwMode="gray">
          <a:xfrm>
            <a:off x="1636713" y="5954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024022-3D69-442E-9BF2-1E2D3736CE3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D1EE8428-DC61-4F6E-7370-37EED66FBAF8}"/>
              </a:ext>
            </a:extLst>
          </p:cNvPr>
          <p:cNvSpPr>
            <a:spLocks noGrp="1"/>
          </p:cNvSpPr>
          <p:nvPr>
            <p:custDataLst>
              <p:tags r:id="rId84"/>
            </p:custDataLst>
          </p:nvPr>
        </p:nvSpPr>
        <p:spPr bwMode="gray">
          <a:xfrm>
            <a:off x="4046538" y="57705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A2E9C9-FB28-4C0D-8A7A-476C154C57F1}"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6B3AFB66-14AB-78DA-6570-F9CB626A60B9}"/>
              </a:ext>
            </a:extLst>
          </p:cNvPr>
          <p:cNvSpPr>
            <a:spLocks noGrp="1"/>
          </p:cNvSpPr>
          <p:nvPr>
            <p:custDataLst>
              <p:tags r:id="rId85"/>
            </p:custDataLst>
          </p:nvPr>
        </p:nvSpPr>
        <p:spPr bwMode="gray">
          <a:xfrm>
            <a:off x="4313238" y="3011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484689-E0FF-4685-836B-9B77B897B4EF}" type="datetime'''''''''''''''''''''''''''''''''3''''''''0''''3'''''''''">
              <a:rPr lang="ja-JP" altLang="en-US" sz="1000" smtClean="0">
                <a:effectLst/>
                <a:sym typeface="+mn-lt"/>
              </a:rPr>
              <a:pPr marL="0" lvl="0" indent="0" algn="ctr">
                <a:spcBef>
                  <a:spcPct val="0"/>
                </a:spcBef>
                <a:buNone/>
              </a:pPr>
              <a:t>303</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42709972-94BF-275D-B1B3-C7C41C653E19}"/>
              </a:ext>
            </a:extLst>
          </p:cNvPr>
          <p:cNvSpPr>
            <a:spLocks noGrp="1"/>
          </p:cNvSpPr>
          <p:nvPr>
            <p:custDataLst>
              <p:tags r:id="rId86"/>
            </p:custDataLst>
          </p:nvPr>
        </p:nvSpPr>
        <p:spPr bwMode="gray">
          <a:xfrm>
            <a:off x="4313238" y="38052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B09C6A-2AA8-4F43-BFF2-E005E80FC149}" type="datetime'''''''''''''''''''1''''''''''''95'''''''''''">
              <a:rPr lang="ja-JP" altLang="en-US" sz="1000" smtClean="0">
                <a:effectLst/>
                <a:sym typeface="+mn-lt"/>
              </a:rPr>
              <a:pPr marL="0" lvl="0" indent="0" algn="ctr">
                <a:spcBef>
                  <a:spcPct val="0"/>
                </a:spcBef>
                <a:buNone/>
              </a:pPr>
              <a:t>195</a:t>
            </a:fld>
            <a:endParaRPr kumimoji="1" lang="ja-JP" altLang="en-US" sz="1000" dirty="0">
              <a:sym typeface="+mn-lt"/>
            </a:endParaRPr>
          </a:p>
        </p:txBody>
      </p:sp>
      <p:sp>
        <p:nvSpPr>
          <p:cNvPr id="244" name="テキスト プレースホルダ 9">
            <a:extLst>
              <a:ext uri="{FF2B5EF4-FFF2-40B4-BE49-F238E27FC236}">
                <a16:creationId xmlns:a16="http://schemas.microsoft.com/office/drawing/2014/main" id="{F3E82328-A33E-F7E6-EF86-8B7125D4C80C}"/>
              </a:ext>
            </a:extLst>
          </p:cNvPr>
          <p:cNvSpPr>
            <a:spLocks noGrp="1"/>
          </p:cNvSpPr>
          <p:nvPr>
            <p:custDataLst>
              <p:tags r:id="rId87"/>
            </p:custDataLst>
          </p:nvPr>
        </p:nvSpPr>
        <p:spPr bwMode="gray">
          <a:xfrm>
            <a:off x="4348163" y="5437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6A918E-9BB5-404F-9DC4-86BB4929E1C9}"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1B52E746-10C4-A1AA-8C2A-BE8D307DCB7E}"/>
              </a:ext>
            </a:extLst>
          </p:cNvPr>
          <p:cNvSpPr>
            <a:spLocks noGrp="1"/>
          </p:cNvSpPr>
          <p:nvPr>
            <p:custDataLst>
              <p:tags r:id="rId88"/>
            </p:custDataLst>
          </p:nvPr>
        </p:nvSpPr>
        <p:spPr bwMode="gray">
          <a:xfrm>
            <a:off x="4348163" y="5745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09383E-A43D-4894-A0E3-CF61E37E8354}" type="datetime'''''''''''''''''''4''''''''''''''''''''''''''2'''''''''">
              <a:rPr lang="ja-JP" altLang="en-US" sz="1000" smtClean="0">
                <a:effectLst/>
                <a:sym typeface="+mn-lt"/>
              </a:rPr>
              <a:pPr marL="0" lvl="0" indent="0" algn="ctr">
                <a:spcBef>
                  <a:spcPct val="0"/>
                </a:spcBef>
                <a:buNone/>
              </a:pPr>
              <a:t>42</a:t>
            </a:fld>
            <a:endParaRPr kumimoji="1" lang="ja-JP" altLang="en-US" sz="1000" dirty="0">
              <a:sym typeface="+mn-lt"/>
            </a:endParaRPr>
          </a:p>
        </p:txBody>
      </p:sp>
      <p:sp>
        <p:nvSpPr>
          <p:cNvPr id="246" name="テキスト プレースホルダ 9">
            <a:extLst>
              <a:ext uri="{FF2B5EF4-FFF2-40B4-BE49-F238E27FC236}">
                <a16:creationId xmlns:a16="http://schemas.microsoft.com/office/drawing/2014/main" id="{BD9C6EBF-435A-ACE2-D0E4-31AD782134B7}"/>
              </a:ext>
            </a:extLst>
          </p:cNvPr>
          <p:cNvSpPr>
            <a:spLocks noGrp="1"/>
          </p:cNvSpPr>
          <p:nvPr>
            <p:custDataLst>
              <p:tags r:id="rId89"/>
            </p:custDataLst>
          </p:nvPr>
        </p:nvSpPr>
        <p:spPr bwMode="gray">
          <a:xfrm>
            <a:off x="4614863" y="37052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8A11F1-146B-464A-844E-8892FD4BDE6E}" type="datetime'''''2''''''0''''''''''''''''''''''''''''4'''''''">
              <a:rPr lang="ja-JP" altLang="en-US" sz="1000" smtClean="0">
                <a:effectLst/>
                <a:sym typeface="+mn-lt"/>
              </a:rPr>
              <a:pPr marL="0" lvl="0" indent="0" algn="ctr">
                <a:spcBef>
                  <a:spcPct val="0"/>
                </a:spcBef>
                <a:buNone/>
              </a:pPr>
              <a:t>204</a:t>
            </a:fld>
            <a:endParaRPr kumimoji="1" lang="ja-JP" altLang="en-US" sz="1000" dirty="0">
              <a:sym typeface="+mn-lt"/>
            </a:endParaRPr>
          </a:p>
        </p:txBody>
      </p:sp>
      <p:sp>
        <p:nvSpPr>
          <p:cNvPr id="247" name="テキスト プレースホルダ 9">
            <a:extLst>
              <a:ext uri="{FF2B5EF4-FFF2-40B4-BE49-F238E27FC236}">
                <a16:creationId xmlns:a16="http://schemas.microsoft.com/office/drawing/2014/main" id="{AD2F6748-9F6C-DEBE-F280-C273A7047985}"/>
              </a:ext>
            </a:extLst>
          </p:cNvPr>
          <p:cNvSpPr>
            <a:spLocks noGrp="1"/>
          </p:cNvSpPr>
          <p:nvPr>
            <p:custDataLst>
              <p:tags r:id="rId90"/>
            </p:custDataLst>
          </p:nvPr>
        </p:nvSpPr>
        <p:spPr bwMode="gray">
          <a:xfrm>
            <a:off x="4649788" y="5419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E438BA-AFEC-44E9-AB37-8C44F622FB6A}"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09D45DFD-4BE9-7E6C-E1B2-988F6084D2F8}"/>
              </a:ext>
            </a:extLst>
          </p:cNvPr>
          <p:cNvSpPr>
            <a:spLocks noGrp="1"/>
          </p:cNvSpPr>
          <p:nvPr>
            <p:custDataLst>
              <p:tags r:id="rId91"/>
            </p:custDataLst>
          </p:nvPr>
        </p:nvSpPr>
        <p:spPr bwMode="gray">
          <a:xfrm>
            <a:off x="4649788" y="5710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F0A668-124A-427C-A2C5-EA7D29261305}"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78E039A6-C9A8-C62D-4D9A-D576D2A19D30}"/>
              </a:ext>
            </a:extLst>
          </p:cNvPr>
          <p:cNvSpPr>
            <a:spLocks noGrp="1"/>
          </p:cNvSpPr>
          <p:nvPr>
            <p:custDataLst>
              <p:tags r:id="rId92"/>
            </p:custDataLst>
          </p:nvPr>
        </p:nvSpPr>
        <p:spPr bwMode="gray">
          <a:xfrm>
            <a:off x="1636713" y="5562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44F16C-BDD1-43A8-AB33-E5D24A753ADC}"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A2C391F4-C62B-D644-95B8-26B4DD1CA0A9}"/>
              </a:ext>
            </a:extLst>
          </p:cNvPr>
          <p:cNvSpPr>
            <a:spLocks noGrp="1"/>
          </p:cNvSpPr>
          <p:nvPr>
            <p:custDataLst>
              <p:tags r:id="rId93"/>
            </p:custDataLst>
          </p:nvPr>
        </p:nvSpPr>
        <p:spPr bwMode="gray">
          <a:xfrm>
            <a:off x="1601788" y="4443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4BB9B5-C18F-4E98-85FC-1FE9F14E0396}"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5F3E1D00-BB99-9415-E534-2238FF38B9CA}"/>
              </a:ext>
            </a:extLst>
          </p:cNvPr>
          <p:cNvSpPr>
            <a:spLocks noGrp="1"/>
          </p:cNvSpPr>
          <p:nvPr>
            <p:custDataLst>
              <p:tags r:id="rId94"/>
            </p:custDataLst>
          </p:nvPr>
        </p:nvSpPr>
        <p:spPr bwMode="gray">
          <a:xfrm>
            <a:off x="1601788" y="3824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F72ADE-19E8-40BC-86F5-81D2D3851CA3}" type="datetime'''''''''''''''''''''''''''''''''''''''''''''1''''9''3'''''''''">
              <a:rPr lang="ja-JP" altLang="en-US" sz="1000" smtClean="0">
                <a:effectLst/>
                <a:sym typeface="+mn-lt"/>
              </a:rPr>
              <a:pPr marL="0" lvl="0" indent="0" algn="ctr">
                <a:spcBef>
                  <a:spcPct val="0"/>
                </a:spcBef>
                <a:buNone/>
              </a:pPr>
              <a:t>193</a:t>
            </a:fld>
            <a:endParaRPr kumimoji="1" lang="ja-JP" altLang="en-US" sz="1000" dirty="0">
              <a:sym typeface="+mn-lt"/>
            </a:endParaRPr>
          </a:p>
        </p:txBody>
      </p:sp>
      <p:sp useBgFill="1">
        <p:nvSpPr>
          <p:cNvPr id="208" name="テキスト プレースホルダ 9">
            <a:extLst>
              <a:ext uri="{FF2B5EF4-FFF2-40B4-BE49-F238E27FC236}">
                <a16:creationId xmlns:a16="http://schemas.microsoft.com/office/drawing/2014/main" id="{2B5E87AD-9DF7-516D-96BA-8CE32975558A}"/>
              </a:ext>
            </a:extLst>
          </p:cNvPr>
          <p:cNvSpPr>
            <a:spLocks noGrp="1"/>
          </p:cNvSpPr>
          <p:nvPr>
            <p:custDataLst>
              <p:tags r:id="rId95"/>
            </p:custDataLst>
          </p:nvPr>
        </p:nvSpPr>
        <p:spPr bwMode="gray">
          <a:xfrm>
            <a:off x="1336675" y="5964238"/>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FEE51A-4370-4193-A829-93370DE4FD8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F1B5035F-3735-1DE8-D601-3FB4115F6756}"/>
              </a:ext>
            </a:extLst>
          </p:cNvPr>
          <p:cNvSpPr>
            <a:spLocks noGrp="1"/>
          </p:cNvSpPr>
          <p:nvPr>
            <p:custDataLst>
              <p:tags r:id="rId96"/>
            </p:custDataLst>
          </p:nvPr>
        </p:nvSpPr>
        <p:spPr bwMode="gray">
          <a:xfrm>
            <a:off x="1903413" y="4143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82D99-D765-4D6D-9C1B-349D57F313E6}" type="datetime'''''1''''''''''''''''''''''''''''''''''9''''''''''5'''''''''''">
              <a:rPr lang="ja-JP" altLang="en-US" sz="1000" smtClean="0">
                <a:effectLst/>
                <a:sym typeface="+mn-lt"/>
              </a:rPr>
              <a:pPr marL="0" lvl="0" indent="0" algn="ctr">
                <a:spcBef>
                  <a:spcPct val="0"/>
                </a:spcBef>
                <a:buNone/>
              </a:pPr>
              <a:t>195</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14BB00A5-7836-E99C-01BF-A4FA6A38EEEE}"/>
              </a:ext>
            </a:extLst>
          </p:cNvPr>
          <p:cNvSpPr>
            <a:spLocks noGrp="1"/>
          </p:cNvSpPr>
          <p:nvPr>
            <p:custDataLst>
              <p:tags r:id="rId97"/>
            </p:custDataLst>
          </p:nvPr>
        </p:nvSpPr>
        <p:spPr bwMode="gray">
          <a:xfrm>
            <a:off x="1336675" y="5567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BC240-194E-4465-AF20-8429664380E2}"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sp>
        <p:nvSpPr>
          <p:cNvPr id="206" name="テキスト プレースホルダ 9">
            <a:extLst>
              <a:ext uri="{FF2B5EF4-FFF2-40B4-BE49-F238E27FC236}">
                <a16:creationId xmlns:a16="http://schemas.microsoft.com/office/drawing/2014/main" id="{DBB55262-77C3-55B9-CA84-F901688196C8}"/>
              </a:ext>
            </a:extLst>
          </p:cNvPr>
          <p:cNvSpPr>
            <a:spLocks noGrp="1"/>
          </p:cNvSpPr>
          <p:nvPr>
            <p:custDataLst>
              <p:tags r:id="rId98"/>
            </p:custDataLst>
          </p:nvPr>
        </p:nvSpPr>
        <p:spPr bwMode="gray">
          <a:xfrm>
            <a:off x="1301750" y="4486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2430D-1A4B-4A40-B387-139CB69B720B}" type="datetime'''1''''''''''''''''''''''''''''''''3''0'''">
              <a:rPr lang="ja-JP" altLang="en-US" sz="1000" smtClean="0">
                <a:effectLst/>
                <a:sym typeface="+mn-lt"/>
              </a:rPr>
              <a:pPr marL="0" lvl="0" indent="0" algn="ctr">
                <a:spcBef>
                  <a:spcPct val="0"/>
                </a:spcBef>
                <a:buNone/>
              </a:pPr>
              <a:t>130</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6867A7D8-860C-28EE-8175-4423A19958FF}"/>
              </a:ext>
            </a:extLst>
          </p:cNvPr>
          <p:cNvSpPr>
            <a:spLocks noGrp="1"/>
          </p:cNvSpPr>
          <p:nvPr>
            <p:custDataLst>
              <p:tags r:id="rId99"/>
            </p:custDataLst>
          </p:nvPr>
        </p:nvSpPr>
        <p:spPr bwMode="gray">
          <a:xfrm>
            <a:off x="1301750" y="42148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A74A78-A958-4817-9847-5AAC8538258D}" type="datetime'''''1''''''''''''''''''8''''''''''''''''''''''''''''''''8'">
              <a:rPr lang="ja-JP" altLang="en-US" sz="1000" smtClean="0">
                <a:effectLst/>
                <a:sym typeface="+mn-lt"/>
              </a:rPr>
              <a:pPr marL="0" lvl="0" indent="0" algn="ctr">
                <a:spcBef>
                  <a:spcPct val="0"/>
                </a:spcBef>
                <a:buNone/>
              </a:pPr>
              <a:t>188</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F16D40D5-BC22-9AEA-F97F-1E705076D291}"/>
              </a:ext>
            </a:extLst>
          </p:cNvPr>
          <p:cNvSpPr>
            <a:spLocks noGrp="1"/>
          </p:cNvSpPr>
          <p:nvPr>
            <p:custDataLst>
              <p:tags r:id="rId100"/>
            </p:custDataLst>
          </p:nvPr>
        </p:nvSpPr>
        <p:spPr bwMode="gray">
          <a:xfrm>
            <a:off x="1108075" y="5572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04D122-96CB-4DD0-8EDB-776BB872AF5E}" type="datetime'''''''''2''''''''''''''''''''''6'''''''''''''">
              <a:rPr lang="ja-JP" altLang="en-US" sz="1000" smtClean="0">
                <a:effectLst/>
                <a:sym typeface="+mn-lt"/>
              </a:rPr>
              <a:pPr marL="0" lvl="0" indent="0">
                <a:spcBef>
                  <a:spcPct val="0"/>
                </a:spcBef>
                <a:buNone/>
              </a:pPr>
              <a:t>26</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5A9BC2B9-02B0-40FA-259A-728C8A215AB5}"/>
              </a:ext>
            </a:extLst>
          </p:cNvPr>
          <p:cNvSpPr>
            <a:spLocks noGrp="1"/>
          </p:cNvSpPr>
          <p:nvPr>
            <p:custDataLst>
              <p:tags r:id="rId101"/>
            </p:custDataLst>
          </p:nvPr>
        </p:nvSpPr>
        <p:spPr bwMode="gray">
          <a:xfrm>
            <a:off x="1000125" y="45259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CD9DF-FAC7-4AD0-A3EC-749E53E7593F}" type="datetime'''''''''''''''''''''1''2''''6'''''''''''''">
              <a:rPr lang="ja-JP" altLang="en-US" sz="1000" smtClean="0">
                <a:effectLst/>
                <a:sym typeface="+mn-lt"/>
              </a:rPr>
              <a:pPr marL="0" lvl="0" indent="0" algn="ctr">
                <a:spcBef>
                  <a:spcPct val="0"/>
                </a:spcBef>
                <a:buNone/>
              </a:pPr>
              <a:t>126</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FBB82EB7-BAB4-E880-904A-073E6CA9EA3C}"/>
              </a:ext>
            </a:extLst>
          </p:cNvPr>
          <p:cNvSpPr>
            <a:spLocks noGrp="1"/>
          </p:cNvSpPr>
          <p:nvPr>
            <p:custDataLst>
              <p:tags r:id="rId102"/>
            </p:custDataLst>
          </p:nvPr>
        </p:nvSpPr>
        <p:spPr bwMode="gray">
          <a:xfrm>
            <a:off x="1000125" y="4335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0BCCF9-9ADA-4DC2-B26E-253F59E27B37}" type="datetime'''''1''''''7''''''''''7'''''''''''''">
              <a:rPr lang="ja-JP" altLang="en-US" sz="1000" smtClean="0">
                <a:effectLst/>
                <a:sym typeface="+mn-lt"/>
              </a:rPr>
              <a:pPr marL="0" lvl="0" indent="0" algn="ctr">
                <a:spcBef>
                  <a:spcPct val="0"/>
                </a:spcBef>
                <a:buNone/>
              </a:pPr>
              <a:t>177</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7CF35F6A-A18A-FB8C-0CA3-ABDB7AA1D37F}"/>
              </a:ext>
            </a:extLst>
          </p:cNvPr>
          <p:cNvSpPr>
            <a:spLocks noGrp="1"/>
          </p:cNvSpPr>
          <p:nvPr>
            <p:custDataLst>
              <p:tags r:id="rId103"/>
            </p:custDataLst>
          </p:nvPr>
        </p:nvSpPr>
        <p:spPr bwMode="gray">
          <a:xfrm>
            <a:off x="852488" y="48958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B829AF-75AE-4D46-A72A-3732E0CF0F4E}"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CCBF5B21-BCAF-559D-9197-AFF684488015}"/>
              </a:ext>
            </a:extLst>
          </p:cNvPr>
          <p:cNvSpPr>
            <a:spLocks noGrp="1"/>
          </p:cNvSpPr>
          <p:nvPr>
            <p:custDataLst>
              <p:tags r:id="rId104"/>
            </p:custDataLst>
          </p:nvPr>
        </p:nvSpPr>
        <p:spPr bwMode="gray">
          <a:xfrm>
            <a:off x="852488" y="4459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BBBF2E-B76A-4266-817B-D9B618F57C16}" type="datetime'1''''''''''''''''''''''65'">
              <a:rPr kumimoji="0" lang="ja-JP" altLang="en-US" sz="1000" smtClean="0">
                <a:effectLst/>
                <a:sym typeface="+mn-lt"/>
              </a:rPr>
              <a:pPr marL="0" lvl="0" indent="0" algn="ctr">
                <a:spcBef>
                  <a:spcPct val="0"/>
                </a:spcBef>
                <a:buNone/>
              </a:pPr>
              <a:t>165</a:t>
            </a:fld>
            <a:endParaRPr kumimoji="0" lang="ja-JP" altLang="en-US" sz="1000" dirty="0">
              <a:sym typeface="+mn-lt"/>
            </a:endParaRPr>
          </a:p>
        </p:txBody>
      </p:sp>
      <p:sp>
        <p:nvSpPr>
          <p:cNvPr id="197" name="テキスト プレースホルダ 9">
            <a:extLst>
              <a:ext uri="{FF2B5EF4-FFF2-40B4-BE49-F238E27FC236}">
                <a16:creationId xmlns:a16="http://schemas.microsoft.com/office/drawing/2014/main" id="{F676F4A5-EA66-96ED-4565-511DE87654FD}"/>
              </a:ext>
            </a:extLst>
          </p:cNvPr>
          <p:cNvSpPr>
            <a:spLocks noGrp="1"/>
          </p:cNvSpPr>
          <p:nvPr>
            <p:custDataLst>
              <p:tags r:id="rId105"/>
            </p:custDataLst>
          </p:nvPr>
        </p:nvSpPr>
        <p:spPr bwMode="gray">
          <a:xfrm>
            <a:off x="4614864" y="29606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494909-6F87-440B-AB50-C52076049F77}" type="datetime'''''''3''''''''''''''''''''''''''''''''''''''''''''''''0''8'''">
              <a:rPr lang="ja-JP" altLang="en-US" sz="1000" smtClean="0"/>
              <a:pPr/>
              <a:t>308</a:t>
            </a:fld>
            <a:endParaRPr kumimoji="1" lang="ja-JP" altLang="en-US" sz="1000" dirty="0">
              <a:sym typeface="+mn-lt"/>
            </a:endParaRPr>
          </a:p>
        </p:txBody>
      </p:sp>
      <p:sp useBgFill="1">
        <p:nvSpPr>
          <p:cNvPr id="138" name="テキスト プレースホルダ 9">
            <a:extLst>
              <a:ext uri="{FF2B5EF4-FFF2-40B4-BE49-F238E27FC236}">
                <a16:creationId xmlns:a16="http://schemas.microsoft.com/office/drawing/2014/main" id="{5A93001A-5861-C16E-6D89-6C7ADCDEEDCD}"/>
              </a:ext>
            </a:extLst>
          </p:cNvPr>
          <p:cNvSpPr>
            <a:spLocks noGrp="1"/>
          </p:cNvSpPr>
          <p:nvPr>
            <p:custDataLst>
              <p:tags r:id="rId106"/>
            </p:custDataLst>
          </p:nvPr>
        </p:nvSpPr>
        <p:spPr bwMode="gray">
          <a:xfrm>
            <a:off x="977901" y="5967413"/>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80A42C2-22A5-45EC-B276-AA6499D4FA78}" type="datetime'''21'''''''''''''''''''''''''''''">
              <a:rPr lang="ja-JP" altLang="en-US" sz="1000" smtClean="0">
                <a:effectLst/>
              </a:rPr>
              <a:pPr/>
              <a:t>21</a:t>
            </a:fld>
            <a:endParaRPr kumimoji="1" lang="ja-JP" altLang="en-US" sz="1000" dirty="0">
              <a:sym typeface="+mn-lt"/>
            </a:endParaRPr>
          </a:p>
        </p:txBody>
      </p:sp>
      <p:sp useBgFill="1">
        <p:nvSpPr>
          <p:cNvPr id="130" name="テキスト プレースホルダ 9">
            <a:extLst>
              <a:ext uri="{FF2B5EF4-FFF2-40B4-BE49-F238E27FC236}">
                <a16:creationId xmlns:a16="http://schemas.microsoft.com/office/drawing/2014/main" id="{5D2013CC-F3A3-BE02-8476-784BC812CF0B}"/>
              </a:ext>
            </a:extLst>
          </p:cNvPr>
          <p:cNvSpPr>
            <a:spLocks noGrp="1"/>
          </p:cNvSpPr>
          <p:nvPr>
            <p:custDataLst>
              <p:tags r:id="rId107"/>
            </p:custDataLst>
          </p:nvPr>
        </p:nvSpPr>
        <p:spPr bwMode="gray">
          <a:xfrm>
            <a:off x="3711576" y="318928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A1D538-A8E0-4177-A37D-C63F08946676}" type="datetime'''''''''''2''''''''''86'''''''''''''''''''''''''''''''''''''">
              <a:rPr lang="ja-JP" altLang="en-US" sz="1000" smtClean="0">
                <a:effectLst/>
              </a:rPr>
              <a:pPr/>
              <a:t>286</a:t>
            </a:fld>
            <a:endParaRPr kumimoji="1" lang="ja-JP" altLang="en-US" sz="1000" dirty="0">
              <a:sym typeface="+mn-lt"/>
            </a:endParaRPr>
          </a:p>
        </p:txBody>
      </p:sp>
      <p:sp>
        <p:nvSpPr>
          <p:cNvPr id="88" name="テキスト プレースホルダ 9"/>
          <p:cNvSpPr>
            <a:spLocks noGrp="1"/>
          </p:cNvSpPr>
          <p:nvPr>
            <p:custDataLst>
              <p:tags r:id="rId108"/>
            </p:custDataLst>
          </p:nvPr>
        </p:nvSpPr>
        <p:spPr bwMode="gray">
          <a:xfrm>
            <a:off x="598489" y="5559425"/>
            <a:ext cx="174625" cy="1524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8E44344-D19E-4E8C-A85F-D3DEC141D9FD}" type="datetime'''''2''''''''''''''''''''''7'''''''''''''''''''''''''''">
              <a:rPr kumimoji="0" lang="ja-JP" altLang="en-US" sz="1000" smtClean="0">
                <a:effectLst/>
              </a:rPr>
              <a:pPr/>
              <a:t>27</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954B455C-8F25-7B0B-7DC1-59E761905955}"/>
              </a:ext>
            </a:extLst>
          </p:cNvPr>
          <p:cNvSpPr>
            <a:spLocks noGrp="1"/>
          </p:cNvSpPr>
          <p:nvPr>
            <p:custDataLst>
              <p:tags r:id="rId109"/>
            </p:custDataLst>
          </p:nvPr>
        </p:nvSpPr>
        <p:spPr bwMode="gray">
          <a:xfrm>
            <a:off x="4046538" y="5456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02717-53DD-4F4A-9DDC-7DB5F967C610}" type="datetime'''3''''''''''''''''''''''''''''''''''''7'''''''''''''''''''''">
              <a:rPr lang="ja-JP" altLang="en-US" sz="1000" smtClean="0">
                <a:effectLst/>
                <a:sym typeface="+mn-lt"/>
              </a:rPr>
              <a:pPr marL="0" lvl="0" indent="0" algn="ctr">
                <a:spcBef>
                  <a:spcPct val="0"/>
                </a:spcBef>
                <a:buNone/>
              </a:pPr>
              <a:t>37</a:t>
            </a:fld>
            <a:endParaRPr kumimoji="1" lang="ja-JP" altLang="en-US" sz="1000" dirty="0">
              <a:sym typeface="+mn-lt"/>
            </a:endParaRPr>
          </a:p>
        </p:txBody>
      </p:sp>
      <p:cxnSp>
        <p:nvCxnSpPr>
          <p:cNvPr id="9" name="Straight Connector 8">
            <a:extLst>
              <a:ext uri="{FF2B5EF4-FFF2-40B4-BE49-F238E27FC236}">
                <a16:creationId xmlns:a16="http://schemas.microsoft.com/office/drawing/2014/main" id="{19AA9269-DC0E-42C1-B889-C4E89F07884E}"/>
              </a:ext>
            </a:extLst>
          </p:cNvPr>
          <p:cNvCxnSpPr/>
          <p:nvPr>
            <p:custDataLst>
              <p:tags r:id="rId110"/>
            </p:custDataLst>
          </p:nvPr>
        </p:nvCxnSpPr>
        <p:spPr bwMode="gray">
          <a:xfrm>
            <a:off x="998538" y="28622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277D37E-31C0-410C-B1D0-7FCC84BC9E3D}"/>
              </a:ext>
            </a:extLst>
          </p:cNvPr>
          <p:cNvCxnSpPr/>
          <p:nvPr>
            <p:custDataLst>
              <p:tags r:id="rId111"/>
            </p:custDataLst>
          </p:nvPr>
        </p:nvCxnSpPr>
        <p:spPr bwMode="gray">
          <a:xfrm>
            <a:off x="998538" y="30654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1BFA5E9-7ADE-4CB0-B3B5-ABD014A3A005}"/>
              </a:ext>
            </a:extLst>
          </p:cNvPr>
          <p:cNvCxnSpPr/>
          <p:nvPr>
            <p:custDataLst>
              <p:tags r:id="rId112"/>
            </p:custDataLst>
          </p:nvPr>
        </p:nvCxnSpPr>
        <p:spPr bwMode="gray">
          <a:xfrm>
            <a:off x="998538" y="32686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FFB5C1D-296F-45F0-98C1-7EE7AC7535B8}"/>
              </a:ext>
            </a:extLst>
          </p:cNvPr>
          <p:cNvCxnSpPr/>
          <p:nvPr>
            <p:custDataLst>
              <p:tags r:id="rId113"/>
            </p:custDataLst>
          </p:nvPr>
        </p:nvCxnSpPr>
        <p:spPr bwMode="gray">
          <a:xfrm>
            <a:off x="998538" y="34718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p:cNvSpPr/>
          <p:nvPr>
            <p:custDataLst>
              <p:tags r:id="rId114"/>
            </p:custDataLst>
          </p:nvPr>
        </p:nvSpPr>
        <p:spPr bwMode="gray">
          <a:xfrm>
            <a:off x="1087438" y="28241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47"/>
          <p:cNvSpPr/>
          <p:nvPr>
            <p:custDataLst>
              <p:tags r:id="rId115"/>
            </p:custDataLst>
          </p:nvPr>
        </p:nvSpPr>
        <p:spPr bwMode="gray">
          <a:xfrm>
            <a:off x="1087438" y="302736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Isosceles Triangle 46"/>
          <p:cNvSpPr/>
          <p:nvPr>
            <p:custDataLst>
              <p:tags r:id="rId116"/>
            </p:custDataLst>
          </p:nvPr>
        </p:nvSpPr>
        <p:spPr bwMode="gray">
          <a:xfrm>
            <a:off x="1087438" y="32305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Diamond 45"/>
          <p:cNvSpPr/>
          <p:nvPr>
            <p:custDataLst>
              <p:tags r:id="rId117"/>
            </p:custDataLst>
          </p:nvPr>
        </p:nvSpPr>
        <p:spPr bwMode="gray">
          <a:xfrm>
            <a:off x="1087438" y="3433763"/>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プレースホルダ 9"/>
          <p:cNvSpPr>
            <a:spLocks noGrp="1"/>
          </p:cNvSpPr>
          <p:nvPr>
            <p:custDataLst>
              <p:tags r:id="rId118"/>
            </p:custDataLst>
          </p:nvPr>
        </p:nvSpPr>
        <p:spPr bwMode="auto">
          <a:xfrm>
            <a:off x="1309688" y="2790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31143C-5FE8-4498-80A3-A367F745AF04}" type="datetime'''''''''''''''看護''''''''''''''''''''''''''師'''''''''''''''">
              <a:rPr lang="ja-JP" altLang="en-US" sz="1000"/>
              <a:pPr marL="0" indent="0">
                <a:spcBef>
                  <a:spcPct val="0"/>
                </a:spcBef>
                <a:buNone/>
              </a:pPr>
              <a:t>看護師</a:t>
            </a:fld>
            <a:endParaRPr kumimoji="0" lang="ja-JP" altLang="en-US" sz="1000" dirty="0">
              <a:sym typeface="+mn-lt"/>
            </a:endParaRPr>
          </a:p>
        </p:txBody>
      </p:sp>
      <p:sp>
        <p:nvSpPr>
          <p:cNvPr id="52" name="テキスト プレースホルダ 9"/>
          <p:cNvSpPr>
            <a:spLocks noGrp="1"/>
          </p:cNvSpPr>
          <p:nvPr>
            <p:custDataLst>
              <p:tags r:id="rId119"/>
            </p:custDataLst>
          </p:nvPr>
        </p:nvSpPr>
        <p:spPr bwMode="auto">
          <a:xfrm>
            <a:off x="1309688" y="29940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ED48C3-F448-47B2-A248-943F36258B24}"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51" name="テキスト プレースホルダ 9"/>
          <p:cNvSpPr>
            <a:spLocks noGrp="1"/>
          </p:cNvSpPr>
          <p:nvPr>
            <p:custDataLst>
              <p:tags r:id="rId120"/>
            </p:custDataLst>
          </p:nvPr>
        </p:nvSpPr>
        <p:spPr bwMode="auto">
          <a:xfrm>
            <a:off x="1309688" y="3197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E3F624-64A5-43E4-9051-3267560E7D1F}" type="datetime'薬''剤師'''''''''''''''''''''''''''''''''''''''''''">
              <a:rPr lang="ja-JP" altLang="en-US" sz="1000"/>
              <a:pPr marL="0" indent="0">
                <a:spcBef>
                  <a:spcPct val="0"/>
                </a:spcBef>
                <a:buNone/>
              </a:pPr>
              <a:t>薬剤師</a:t>
            </a:fld>
            <a:endParaRPr kumimoji="0" lang="ja-JP" altLang="en-US" sz="1000" dirty="0">
              <a:sym typeface="+mn-lt"/>
            </a:endParaRPr>
          </a:p>
        </p:txBody>
      </p:sp>
      <p:sp>
        <p:nvSpPr>
          <p:cNvPr id="50" name="テキスト プレースホルダ 9"/>
          <p:cNvSpPr>
            <a:spLocks noGrp="1"/>
          </p:cNvSpPr>
          <p:nvPr>
            <p:custDataLst>
              <p:tags r:id="rId121"/>
            </p:custDataLst>
          </p:nvPr>
        </p:nvSpPr>
        <p:spPr bwMode="auto">
          <a:xfrm>
            <a:off x="1309688" y="3400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4BAC27-1EF3-4B4A-B154-7158FE17C223}" type="datetime'''''''歯''''''''科''''''''''''''''''''''医'''''''">
              <a:rPr lang="ja-JP" altLang="en-US" sz="1000"/>
              <a:pPr marL="0" indent="0">
                <a:spcBef>
                  <a:spcPct val="0"/>
                </a:spcBef>
                <a:buNone/>
              </a:pPr>
              <a:t>歯科医</a:t>
            </a:fld>
            <a:endParaRPr kumimoji="0" lang="ja-JP" altLang="en-US" sz="1000" dirty="0">
              <a:sym typeface="+mn-lt"/>
            </a:endParaRPr>
          </a:p>
        </p:txBody>
      </p:sp>
      <p:graphicFrame>
        <p:nvGraphicFramePr>
          <p:cNvPr id="389" name="Chart 388">
            <a:extLst>
              <a:ext uri="{FF2B5EF4-FFF2-40B4-BE49-F238E27FC236}">
                <a16:creationId xmlns:a16="http://schemas.microsoft.com/office/drawing/2014/main" id="{725A14DB-5715-4892-5581-2C24AF9D5FC9}"/>
              </a:ext>
            </a:extLst>
          </p:cNvPr>
          <p:cNvGraphicFramePr/>
          <p:nvPr>
            <p:custDataLst>
              <p:tags r:id="rId122"/>
            </p:custDataLst>
            <p:extLst>
              <p:ext uri="{D42A27DB-BD31-4B8C-83A1-F6EECF244321}">
                <p14:modId xmlns:p14="http://schemas.microsoft.com/office/powerpoint/2010/main" val="4122045921"/>
              </p:ext>
            </p:extLst>
          </p:nvPr>
        </p:nvGraphicFramePr>
        <p:xfrm>
          <a:off x="5373688" y="2408238"/>
          <a:ext cx="4240212" cy="3910012"/>
        </p:xfrm>
        <a:graphic>
          <a:graphicData uri="http://schemas.openxmlformats.org/drawingml/2006/chart">
            <c:chart xmlns:c="http://schemas.openxmlformats.org/drawingml/2006/chart" xmlns:r="http://schemas.openxmlformats.org/officeDocument/2006/relationships" r:id="rId175"/>
          </a:graphicData>
        </a:graphic>
      </p:graphicFrame>
      <p:cxnSp>
        <p:nvCxnSpPr>
          <p:cNvPr id="271" name="Straight Connector 270">
            <a:extLst>
              <a:ext uri="{FF2B5EF4-FFF2-40B4-BE49-F238E27FC236}">
                <a16:creationId xmlns:a16="http://schemas.microsoft.com/office/drawing/2014/main" id="{E26A1B30-64A9-BCAF-2D33-1480766C3F55}"/>
              </a:ext>
            </a:extLst>
          </p:cNvPr>
          <p:cNvCxnSpPr/>
          <p:nvPr>
            <p:custDataLst>
              <p:tags r:id="rId123"/>
            </p:custDataLst>
          </p:nvPr>
        </p:nvCxnSpPr>
        <p:spPr bwMode="auto">
          <a:xfrm>
            <a:off x="7453313" y="5673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2A973840-4BEA-3A93-8CC5-5A55778BDE00}"/>
              </a:ext>
            </a:extLst>
          </p:cNvPr>
          <p:cNvCxnSpPr/>
          <p:nvPr>
            <p:custDataLst>
              <p:tags r:id="rId124"/>
            </p:custDataLst>
          </p:nvPr>
        </p:nvCxnSpPr>
        <p:spPr bwMode="auto">
          <a:xfrm flipV="1">
            <a:off x="7453313" y="5861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78C65B3D-C9C5-5ED6-7F12-76BF5FFD3EE2}"/>
              </a:ext>
            </a:extLst>
          </p:cNvPr>
          <p:cNvCxnSpPr/>
          <p:nvPr>
            <p:custDataLst>
              <p:tags r:id="rId125"/>
            </p:custDataLst>
          </p:nvPr>
        </p:nvCxnSpPr>
        <p:spPr bwMode="auto">
          <a:xfrm>
            <a:off x="7737475" y="5670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2AE8B7A-60C1-2628-71EC-4E00B286F90E}"/>
              </a:ext>
            </a:extLst>
          </p:cNvPr>
          <p:cNvCxnSpPr/>
          <p:nvPr>
            <p:custDataLst>
              <p:tags r:id="rId126"/>
            </p:custDataLst>
          </p:nvPr>
        </p:nvCxnSpPr>
        <p:spPr bwMode="auto">
          <a:xfrm flipV="1">
            <a:off x="7737475" y="5853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52FFAA2C-F2E0-DB9F-E67B-56CF3FF5739E}"/>
              </a:ext>
            </a:extLst>
          </p:cNvPr>
          <p:cNvCxnSpPr/>
          <p:nvPr>
            <p:custDataLst>
              <p:tags r:id="rId127"/>
            </p:custDataLst>
          </p:nvPr>
        </p:nvCxnSpPr>
        <p:spPr bwMode="auto">
          <a:xfrm>
            <a:off x="8021638" y="5635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3600B76A-2042-54C8-5063-CC01DB3DEF46}"/>
              </a:ext>
            </a:extLst>
          </p:cNvPr>
          <p:cNvCxnSpPr/>
          <p:nvPr>
            <p:custDataLst>
              <p:tags r:id="rId128"/>
            </p:custDataLst>
          </p:nvPr>
        </p:nvCxnSpPr>
        <p:spPr bwMode="auto">
          <a:xfrm flipV="1">
            <a:off x="8021638" y="582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9786CBD-F52D-0647-54C6-5BAFC25C86B3}"/>
              </a:ext>
            </a:extLst>
          </p:cNvPr>
          <p:cNvCxnSpPr/>
          <p:nvPr>
            <p:custDataLst>
              <p:tags r:id="rId129"/>
            </p:custDataLst>
          </p:nvPr>
        </p:nvCxnSpPr>
        <p:spPr bwMode="auto">
          <a:xfrm flipH="1">
            <a:off x="5797550" y="44307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BBBFC419-DFE5-024F-DBF2-2A07D9485FA3}"/>
              </a:ext>
            </a:extLst>
          </p:cNvPr>
          <p:cNvCxnSpPr/>
          <p:nvPr>
            <p:custDataLst>
              <p:tags r:id="rId130"/>
            </p:custDataLst>
          </p:nvPr>
        </p:nvCxnSpPr>
        <p:spPr bwMode="auto">
          <a:xfrm flipH="1">
            <a:off x="5797550" y="38719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827D6159-BDAD-AF13-BE1F-D805C74660A4}"/>
              </a:ext>
            </a:extLst>
          </p:cNvPr>
          <p:cNvCxnSpPr/>
          <p:nvPr>
            <p:custDataLst>
              <p:tags r:id="rId131"/>
            </p:custDataLst>
          </p:nvPr>
        </p:nvCxnSpPr>
        <p:spPr bwMode="auto">
          <a:xfrm flipH="1" flipV="1">
            <a:off x="5791200" y="587851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76E154A3-BB10-5BFB-9597-EAFA26B46F7D}"/>
              </a:ext>
            </a:extLst>
          </p:cNvPr>
          <p:cNvCxnSpPr/>
          <p:nvPr>
            <p:custDataLst>
              <p:tags r:id="rId132"/>
            </p:custDataLst>
          </p:nvPr>
        </p:nvCxnSpPr>
        <p:spPr bwMode="auto">
          <a:xfrm flipH="1">
            <a:off x="5791200" y="565626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id="{A0F68520-7C38-0829-45A3-243BF61EF566}"/>
              </a:ext>
            </a:extLst>
          </p:cNvPr>
          <p:cNvCxnSpPr/>
          <p:nvPr>
            <p:custDataLst>
              <p:tags r:id="rId133"/>
            </p:custDataLst>
          </p:nvPr>
        </p:nvCxnSpPr>
        <p:spPr bwMode="auto">
          <a:xfrm>
            <a:off x="8307388" y="5627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A5FD6A94-BAB7-1122-6CDF-BE4E0E4282D8}"/>
              </a:ext>
            </a:extLst>
          </p:cNvPr>
          <p:cNvCxnSpPr/>
          <p:nvPr>
            <p:custDataLst>
              <p:tags r:id="rId134"/>
            </p:custDataLst>
          </p:nvPr>
        </p:nvCxnSpPr>
        <p:spPr bwMode="auto">
          <a:xfrm flipV="1">
            <a:off x="8307388" y="5807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id="{D509C774-931D-58D1-3C9F-54E96F07D945}"/>
              </a:ext>
            </a:extLst>
          </p:cNvPr>
          <p:cNvCxnSpPr/>
          <p:nvPr>
            <p:custDataLst>
              <p:tags r:id="rId135"/>
            </p:custDataLst>
          </p:nvPr>
        </p:nvCxnSpPr>
        <p:spPr bwMode="auto">
          <a:xfrm>
            <a:off x="8591550" y="5614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596400A1-FF8C-7464-41F9-0E536AAD0D25}"/>
              </a:ext>
            </a:extLst>
          </p:cNvPr>
          <p:cNvCxnSpPr/>
          <p:nvPr>
            <p:custDataLst>
              <p:tags r:id="rId136"/>
            </p:custDataLst>
          </p:nvPr>
        </p:nvCxnSpPr>
        <p:spPr bwMode="auto">
          <a:xfrm flipV="1">
            <a:off x="8591550" y="5789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FF316B27-8DEE-4ECC-50BD-CCFB56256C4F}"/>
              </a:ext>
            </a:extLst>
          </p:cNvPr>
          <p:cNvCxnSpPr/>
          <p:nvPr>
            <p:custDataLst>
              <p:tags r:id="rId137"/>
            </p:custDataLst>
          </p:nvPr>
        </p:nvCxnSpPr>
        <p:spPr bwMode="auto">
          <a:xfrm>
            <a:off x="8875713" y="5599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7C2F6A41-7A2A-2578-7E9C-A99390B97997}"/>
              </a:ext>
            </a:extLst>
          </p:cNvPr>
          <p:cNvCxnSpPr/>
          <p:nvPr>
            <p:custDataLst>
              <p:tags r:id="rId138"/>
            </p:custDataLst>
          </p:nvPr>
        </p:nvCxnSpPr>
        <p:spPr bwMode="auto">
          <a:xfrm flipV="1">
            <a:off x="8875713" y="5737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61AB31A5-4539-78FD-3DD4-79ECFD48AF96}"/>
              </a:ext>
            </a:extLst>
          </p:cNvPr>
          <p:cNvCxnSpPr/>
          <p:nvPr>
            <p:custDataLst>
              <p:tags r:id="rId139"/>
            </p:custDataLst>
          </p:nvPr>
        </p:nvCxnSpPr>
        <p:spPr bwMode="auto">
          <a:xfrm>
            <a:off x="9161463" y="5580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28C3DACF-463C-CF1C-A191-27692442A39E}"/>
              </a:ext>
            </a:extLst>
          </p:cNvPr>
          <p:cNvCxnSpPr/>
          <p:nvPr>
            <p:custDataLst>
              <p:tags r:id="rId140"/>
            </p:custDataLst>
          </p:nvPr>
        </p:nvCxnSpPr>
        <p:spPr bwMode="auto">
          <a:xfrm flipV="1">
            <a:off x="9161463" y="57134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212A40D9-E862-213C-2BEF-8624E6226854}"/>
              </a:ext>
            </a:extLst>
          </p:cNvPr>
          <p:cNvCxnSpPr/>
          <p:nvPr>
            <p:custDataLst>
              <p:tags r:id="rId141"/>
            </p:custDataLst>
          </p:nvPr>
        </p:nvCxnSpPr>
        <p:spPr bwMode="auto">
          <a:xfrm>
            <a:off x="9445625" y="5564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9F23AC4F-8C12-6FED-3644-F428BDA11889}"/>
              </a:ext>
            </a:extLst>
          </p:cNvPr>
          <p:cNvCxnSpPr/>
          <p:nvPr>
            <p:custDataLst>
              <p:tags r:id="rId142"/>
            </p:custDataLst>
          </p:nvPr>
        </p:nvCxnSpPr>
        <p:spPr bwMode="auto">
          <a:xfrm flipV="1">
            <a:off x="9445625" y="5678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テキスト プレースホルダ 9"/>
          <p:cNvSpPr>
            <a:spLocks noGrp="1"/>
          </p:cNvSpPr>
          <p:nvPr>
            <p:custDataLst>
              <p:tags r:id="rId143"/>
            </p:custDataLst>
          </p:nvPr>
        </p:nvSpPr>
        <p:spPr bwMode="auto">
          <a:xfrm>
            <a:off x="59531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27D234-CABC-495A-9072-5C1FE4FCF326}" type="datetime'''''''''''''''''''''1''''1'''''''''''''''''''''''''">
              <a:rPr lang="ja-JP" altLang="en-US" sz="1000" smtClean="0"/>
              <a:pPr/>
              <a:t>11</a:t>
            </a:fld>
            <a:endParaRPr kumimoji="0" lang="ja-JP" altLang="en-US" sz="1000" dirty="0">
              <a:sym typeface="+mn-lt"/>
            </a:endParaRPr>
          </a:p>
        </p:txBody>
      </p:sp>
      <p:sp>
        <p:nvSpPr>
          <p:cNvPr id="292" name="テキスト プレースホルダ 9">
            <a:extLst>
              <a:ext uri="{FF2B5EF4-FFF2-40B4-BE49-F238E27FC236}">
                <a16:creationId xmlns:a16="http://schemas.microsoft.com/office/drawing/2014/main" id="{3020AB92-5289-BD4B-735C-06580E9B2DFA}"/>
              </a:ext>
            </a:extLst>
          </p:cNvPr>
          <p:cNvSpPr>
            <a:spLocks noGrp="1"/>
          </p:cNvSpPr>
          <p:nvPr>
            <p:custDataLst>
              <p:tags r:id="rId144"/>
            </p:custDataLst>
          </p:nvPr>
        </p:nvSpPr>
        <p:spPr bwMode="auto">
          <a:xfrm>
            <a:off x="90852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BBC863-6CA0-4C29-BC88-41CD78EE605C}" type="datetime'''''''''''''''''''2''''''''''''''''''''''''''2'''">
              <a:rPr kumimoji="0" lang="ja-JP" altLang="en-US" sz="1000" smtClean="0"/>
              <a:pPr/>
              <a:t>22</a:t>
            </a:fld>
            <a:endParaRPr kumimoji="0" lang="ja-JP" altLang="en-US" sz="1000" dirty="0">
              <a:sym typeface="+mn-lt"/>
            </a:endParaRPr>
          </a:p>
        </p:txBody>
      </p:sp>
      <p:sp>
        <p:nvSpPr>
          <p:cNvPr id="58" name="テキスト プレースホルダ 9"/>
          <p:cNvSpPr>
            <a:spLocks noGrp="1"/>
          </p:cNvSpPr>
          <p:nvPr>
            <p:custDataLst>
              <p:tags r:id="rId145"/>
            </p:custDataLst>
          </p:nvPr>
        </p:nvSpPr>
        <p:spPr bwMode="auto">
          <a:xfrm>
            <a:off x="62388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52E3B0-5CDC-464F-8A99-B64184FE3658}" type="datetime'''''''''''''''''''''1''''''2'">
              <a:rPr lang="ja-JP" altLang="en-US" sz="1000" smtClean="0"/>
              <a:pPr/>
              <a:t>12</a:t>
            </a:fld>
            <a:endParaRPr kumimoji="0" lang="ja-JP" altLang="en-US" sz="1000" dirty="0">
              <a:sym typeface="+mn-lt"/>
            </a:endParaRPr>
          </a:p>
        </p:txBody>
      </p:sp>
      <p:sp>
        <p:nvSpPr>
          <p:cNvPr id="296" name="テキスト プレースホルダ 9">
            <a:extLst>
              <a:ext uri="{FF2B5EF4-FFF2-40B4-BE49-F238E27FC236}">
                <a16:creationId xmlns:a16="http://schemas.microsoft.com/office/drawing/2014/main" id="{332A7C83-B85E-3DDE-2563-84BB679AE4D2}"/>
              </a:ext>
            </a:extLst>
          </p:cNvPr>
          <p:cNvSpPr>
            <a:spLocks noGrp="1"/>
          </p:cNvSpPr>
          <p:nvPr>
            <p:custDataLst>
              <p:tags r:id="rId146"/>
            </p:custDataLst>
          </p:nvPr>
        </p:nvSpPr>
        <p:spPr bwMode="auto">
          <a:xfrm>
            <a:off x="93694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C09A4C-0694-4D25-A8C4-AE6BF2201CD4}" type="datetime'''''''''''''''''''2''''''''''''''''''''''''''''''''''3'''''''">
              <a:rPr kumimoji="0" lang="ja-JP" altLang="en-US" sz="1000" smtClean="0"/>
              <a:pPr/>
              <a:t>23</a:t>
            </a:fld>
            <a:endParaRPr kumimoji="0" lang="ja-JP" altLang="en-US" sz="1000" dirty="0">
              <a:sym typeface="+mn-lt"/>
            </a:endParaRPr>
          </a:p>
        </p:txBody>
      </p:sp>
      <p:sp useBgFill="1">
        <p:nvSpPr>
          <p:cNvPr id="304" name="テキスト プレースホルダ 9">
            <a:extLst>
              <a:ext uri="{FF2B5EF4-FFF2-40B4-BE49-F238E27FC236}">
                <a16:creationId xmlns:a16="http://schemas.microsoft.com/office/drawing/2014/main" id="{66E55AB3-7197-AEB8-6A45-6F0608E803D3}"/>
              </a:ext>
            </a:extLst>
          </p:cNvPr>
          <p:cNvSpPr>
            <a:spLocks noGrp="1"/>
          </p:cNvSpPr>
          <p:nvPr>
            <p:custDataLst>
              <p:tags r:id="rId147"/>
            </p:custDataLst>
          </p:nvPr>
        </p:nvSpPr>
        <p:spPr bwMode="gray">
          <a:xfrm>
            <a:off x="8167688" y="3073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70B307-4286-46BE-B2B8-03310A28ED56}" type="datetime'''''''''''''''''''''''''2''9''''.''8'''">
              <a:rPr lang="ja-JP" altLang="en-US" sz="1000" smtClean="0">
                <a:effectLst/>
                <a:sym typeface="+mn-lt"/>
              </a:rPr>
              <a:pPr marL="0" lvl="0" indent="0" algn="ctr">
                <a:spcBef>
                  <a:spcPct val="0"/>
                </a:spcBef>
                <a:buNone/>
              </a:pPr>
              <a:t>29.8</a:t>
            </a:fld>
            <a:endParaRPr kumimoji="1" lang="ja-JP" altLang="en-US" sz="1000" dirty="0">
              <a:sym typeface="+mn-lt"/>
            </a:endParaRPr>
          </a:p>
        </p:txBody>
      </p:sp>
      <p:sp>
        <p:nvSpPr>
          <p:cNvPr id="61" name="テキスト プレースホルダ 9"/>
          <p:cNvSpPr>
            <a:spLocks noGrp="1"/>
          </p:cNvSpPr>
          <p:nvPr>
            <p:custDataLst>
              <p:tags r:id="rId148"/>
            </p:custDataLst>
          </p:nvPr>
        </p:nvSpPr>
        <p:spPr bwMode="auto">
          <a:xfrm>
            <a:off x="65230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84F23E-8B44-40D8-80AB-95114A4B00FB}" type="datetime'''''''''''''1''''''''''''''''''''''''3'''''''''''''''''''''''">
              <a:rPr lang="ja-JP" altLang="en-US" sz="1000" smtClean="0"/>
              <a:pPr/>
              <a:t>13</a:t>
            </a:fld>
            <a:endParaRPr kumimoji="0" lang="ja-JP" altLang="en-US" sz="1000" dirty="0">
              <a:sym typeface="+mn-lt"/>
            </a:endParaRPr>
          </a:p>
        </p:txBody>
      </p:sp>
      <p:sp>
        <p:nvSpPr>
          <p:cNvPr id="63" name="テキスト プレースホルダ 9"/>
          <p:cNvSpPr>
            <a:spLocks noGrp="1"/>
          </p:cNvSpPr>
          <p:nvPr>
            <p:custDataLst>
              <p:tags r:id="rId149"/>
            </p:custDataLst>
          </p:nvPr>
        </p:nvSpPr>
        <p:spPr bwMode="auto">
          <a:xfrm>
            <a:off x="68072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80662D-80D2-4D14-973E-2ABC8E463165}" type="datetime'''''''''''''''''''1''''4'''">
              <a:rPr lang="ja-JP" altLang="en-US" sz="1000" smtClean="0"/>
              <a:pPr/>
              <a:t>14</a:t>
            </a:fld>
            <a:endParaRPr kumimoji="0" lang="ja-JP" altLang="en-US" sz="1000" dirty="0">
              <a:sym typeface="+mn-lt"/>
            </a:endParaRPr>
          </a:p>
        </p:txBody>
      </p:sp>
      <p:sp>
        <p:nvSpPr>
          <p:cNvPr id="64" name="テキスト プレースホルダ 9"/>
          <p:cNvSpPr>
            <a:spLocks noGrp="1"/>
          </p:cNvSpPr>
          <p:nvPr>
            <p:custDataLst>
              <p:tags r:id="rId150"/>
            </p:custDataLst>
          </p:nvPr>
        </p:nvSpPr>
        <p:spPr bwMode="auto">
          <a:xfrm>
            <a:off x="70929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3AF2A-37BA-4D5F-856A-9987EED2995D}" type="datetime'''''''''''''1''''''''''5'''''''''''">
              <a:rPr lang="ja-JP" altLang="en-US" sz="1000" smtClean="0"/>
              <a:pPr/>
              <a:t>15</a:t>
            </a:fld>
            <a:endParaRPr kumimoji="0" lang="ja-JP" altLang="en-US" sz="1000" dirty="0">
              <a:sym typeface="+mn-lt"/>
            </a:endParaRPr>
          </a:p>
        </p:txBody>
      </p:sp>
      <p:sp>
        <p:nvSpPr>
          <p:cNvPr id="77" name="テキスト プレースホルダ 9"/>
          <p:cNvSpPr>
            <a:spLocks noGrp="1"/>
          </p:cNvSpPr>
          <p:nvPr>
            <p:custDataLst>
              <p:tags r:id="rId151"/>
            </p:custDataLst>
          </p:nvPr>
        </p:nvSpPr>
        <p:spPr bwMode="auto">
          <a:xfrm>
            <a:off x="7377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4FA230-877A-4319-A939-E689B11F24A8}" type="datetime'''''''''''''''''''''''''''''''1''''''''6'''''">
              <a:rPr lang="ja-JP" altLang="en-US" sz="1000" smtClean="0"/>
              <a:pPr/>
              <a:t>16</a:t>
            </a:fld>
            <a:endParaRPr kumimoji="0" lang="ja-JP" altLang="en-US" sz="1000" dirty="0">
              <a:sym typeface="+mn-lt"/>
            </a:endParaRPr>
          </a:p>
        </p:txBody>
      </p:sp>
      <p:sp>
        <p:nvSpPr>
          <p:cNvPr id="79" name="テキスト プレースホルダ 9"/>
          <p:cNvSpPr>
            <a:spLocks noGrp="1"/>
          </p:cNvSpPr>
          <p:nvPr>
            <p:custDataLst>
              <p:tags r:id="rId152"/>
            </p:custDataLst>
          </p:nvPr>
        </p:nvSpPr>
        <p:spPr bwMode="auto">
          <a:xfrm>
            <a:off x="7661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7BD66F-A0AE-4938-9F57-58CA428CFEA5}" type="datetime'''''''''''''''''''''''''''''''''1''''7'''''''''''''''''''''">
              <a:rPr lang="ja-JP" altLang="en-US" sz="1000" smtClean="0"/>
              <a:pPr/>
              <a:t>17</a:t>
            </a:fld>
            <a:endParaRPr kumimoji="0" lang="ja-JP" altLang="en-US" sz="1000" dirty="0">
              <a:sym typeface="+mn-lt"/>
            </a:endParaRPr>
          </a:p>
        </p:txBody>
      </p:sp>
      <p:sp>
        <p:nvSpPr>
          <p:cNvPr id="109" name="テキスト プレースホルダ 9">
            <a:extLst>
              <a:ext uri="{FF2B5EF4-FFF2-40B4-BE49-F238E27FC236}">
                <a16:creationId xmlns:a16="http://schemas.microsoft.com/office/drawing/2014/main" id="{97450BA3-FF38-4CC2-897E-1691B5E41CEB}"/>
              </a:ext>
            </a:extLst>
          </p:cNvPr>
          <p:cNvSpPr>
            <a:spLocks noGrp="1"/>
          </p:cNvSpPr>
          <p:nvPr>
            <p:custDataLst>
              <p:tags r:id="rId153"/>
            </p:custDataLst>
          </p:nvPr>
        </p:nvSpPr>
        <p:spPr bwMode="auto">
          <a:xfrm>
            <a:off x="79454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9EF42D-1559-4AA2-BFEA-793C299D9621}" type="datetime'1''''''''''''''''''''''''''''''''''''''''''''''''8'''''''''''">
              <a:rPr kumimoji="0" lang="ja-JP" altLang="en-US" sz="1000" smtClean="0"/>
              <a:pPr/>
              <a:t>18</a:t>
            </a:fld>
            <a:endParaRPr kumimoji="0" lang="ja-JP" altLang="en-US" sz="1000" dirty="0">
              <a:sym typeface="+mn-lt"/>
            </a:endParaRPr>
          </a:p>
        </p:txBody>
      </p:sp>
      <p:sp>
        <p:nvSpPr>
          <p:cNvPr id="278" name="テキスト プレースホルダ 9">
            <a:extLst>
              <a:ext uri="{FF2B5EF4-FFF2-40B4-BE49-F238E27FC236}">
                <a16:creationId xmlns:a16="http://schemas.microsoft.com/office/drawing/2014/main" id="{2EDD4A14-6301-3C53-0C86-5E161A5E5926}"/>
              </a:ext>
            </a:extLst>
          </p:cNvPr>
          <p:cNvSpPr>
            <a:spLocks noGrp="1"/>
          </p:cNvSpPr>
          <p:nvPr>
            <p:custDataLst>
              <p:tags r:id="rId154"/>
            </p:custDataLst>
          </p:nvPr>
        </p:nvSpPr>
        <p:spPr bwMode="auto">
          <a:xfrm>
            <a:off x="82311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E129C2-FF47-4CE5-9CD7-BE5E823E60A3}" type="datetime'''''''''''''''''''''''''''''''''''1''9'''''''''''">
              <a:rPr kumimoji="0" lang="ja-JP" altLang="en-US" sz="1000" smtClean="0"/>
              <a:pPr/>
              <a:t>19</a:t>
            </a:fld>
            <a:endParaRPr kumimoji="0" lang="ja-JP" altLang="en-US" sz="1000" dirty="0">
              <a:sym typeface="+mn-lt"/>
            </a:endParaRPr>
          </a:p>
        </p:txBody>
      </p:sp>
      <p:sp>
        <p:nvSpPr>
          <p:cNvPr id="56" name="テキスト プレースホルダ 9"/>
          <p:cNvSpPr>
            <a:spLocks noGrp="1"/>
          </p:cNvSpPr>
          <p:nvPr>
            <p:custDataLst>
              <p:tags r:id="rId155"/>
            </p:custDataLst>
          </p:nvPr>
        </p:nvSpPr>
        <p:spPr bwMode="auto">
          <a:xfrm>
            <a:off x="559911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AA7CC-0A0C-4C3F-995C-54B522F99AC8}" type="datetime'''''''2''''''''''''''''''''''''''0''1''''''''''''0'''''">
              <a:rPr lang="ja-JP" altLang="en-US" sz="1000" smtClean="0"/>
              <a:pPr/>
              <a:t>2010</a:t>
            </a:fld>
            <a:endParaRPr kumimoji="0" lang="ja-JP" altLang="en-US" sz="1000" dirty="0">
              <a:sym typeface="+mn-lt"/>
            </a:endParaRPr>
          </a:p>
        </p:txBody>
      </p:sp>
      <p:sp>
        <p:nvSpPr>
          <p:cNvPr id="286" name="テキスト プレースホルダ 9">
            <a:extLst>
              <a:ext uri="{FF2B5EF4-FFF2-40B4-BE49-F238E27FC236}">
                <a16:creationId xmlns:a16="http://schemas.microsoft.com/office/drawing/2014/main" id="{6A5E5CDC-B953-FDCF-3B5D-8BEF4EE6978E}"/>
              </a:ext>
            </a:extLst>
          </p:cNvPr>
          <p:cNvSpPr>
            <a:spLocks noGrp="1"/>
          </p:cNvSpPr>
          <p:nvPr>
            <p:custDataLst>
              <p:tags r:id="rId156"/>
            </p:custDataLst>
          </p:nvPr>
        </p:nvSpPr>
        <p:spPr bwMode="auto">
          <a:xfrm>
            <a:off x="87995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B0A242-6896-45A0-9EB3-7C065C8001E8}" type="datetime'''''''''''2''''1'''''''''''''''''''''''''''''''''''">
              <a:rPr kumimoji="0" lang="ja-JP" altLang="en-US" sz="1000" smtClean="0"/>
              <a:pPr/>
              <a:t>21</a:t>
            </a:fld>
            <a:endParaRPr kumimoji="0" lang="ja-JP" altLang="en-US" sz="1000" dirty="0">
              <a:sym typeface="+mn-lt"/>
            </a:endParaRPr>
          </a:p>
        </p:txBody>
      </p:sp>
      <p:sp useBgFill="1">
        <p:nvSpPr>
          <p:cNvPr id="288" name="テキスト プレースホルダ 9">
            <a:extLst>
              <a:ext uri="{FF2B5EF4-FFF2-40B4-BE49-F238E27FC236}">
                <a16:creationId xmlns:a16="http://schemas.microsoft.com/office/drawing/2014/main" id="{0C57F20C-D57D-5B00-461C-57BCAE57402D}"/>
              </a:ext>
            </a:extLst>
          </p:cNvPr>
          <p:cNvSpPr>
            <a:spLocks noGrp="1"/>
          </p:cNvSpPr>
          <p:nvPr>
            <p:custDataLst>
              <p:tags r:id="rId157"/>
            </p:custDataLst>
          </p:nvPr>
        </p:nvSpPr>
        <p:spPr bwMode="gray">
          <a:xfrm>
            <a:off x="5776913" y="37195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8D3AD-9DB7-4B05-9B7A-DDA37A7B69F3}" type="datetime'''''''''''''''22''''.''''''''''''''''''8'">
              <a:rPr lang="ja-JP" altLang="en-US" sz="1000" smtClean="0">
                <a:effectLst/>
                <a:sym typeface="+mn-lt"/>
              </a:rPr>
              <a:pPr marL="0" lvl="0" indent="0" algn="ctr">
                <a:spcBef>
                  <a:spcPct val="0"/>
                </a:spcBef>
                <a:buNone/>
              </a:pPr>
              <a:t>22.8</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A29C7DFF-FE10-F79F-4C52-32CFA318E397}"/>
              </a:ext>
            </a:extLst>
          </p:cNvPr>
          <p:cNvSpPr>
            <a:spLocks noGrp="1"/>
          </p:cNvSpPr>
          <p:nvPr>
            <p:custDataLst>
              <p:tags r:id="rId158"/>
            </p:custDataLst>
          </p:nvPr>
        </p:nvSpPr>
        <p:spPr bwMode="auto">
          <a:xfrm>
            <a:off x="85153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6A6335-3114-4A70-BD11-B64578905F4E}" type="datetime'''2''''''''0'''''''''''''''''''''''''">
              <a:rPr kumimoji="0" lang="ja-JP" altLang="en-US" sz="1000" smtClean="0"/>
              <a:pPr/>
              <a:t>20</a:t>
            </a:fld>
            <a:endParaRPr kumimoji="0" lang="ja-JP" altLang="en-US" sz="1000" dirty="0">
              <a:sym typeface="+mn-lt"/>
            </a:endParaRPr>
          </a:p>
        </p:txBody>
      </p:sp>
      <p:cxnSp>
        <p:nvCxnSpPr>
          <p:cNvPr id="13" name="Straight Connector 12">
            <a:extLst>
              <a:ext uri="{FF2B5EF4-FFF2-40B4-BE49-F238E27FC236}">
                <a16:creationId xmlns:a16="http://schemas.microsoft.com/office/drawing/2014/main" id="{BAEF829D-920B-46E0-BB11-27EA16AF53DE}"/>
              </a:ext>
            </a:extLst>
          </p:cNvPr>
          <p:cNvCxnSpPr/>
          <p:nvPr>
            <p:custDataLst>
              <p:tags r:id="rId159"/>
            </p:custDataLst>
          </p:nvPr>
        </p:nvCxnSpPr>
        <p:spPr bwMode="gray">
          <a:xfrm>
            <a:off x="5999163" y="47752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E454C1B-195C-4DCB-A01B-9B68519C92F2}"/>
              </a:ext>
            </a:extLst>
          </p:cNvPr>
          <p:cNvCxnSpPr/>
          <p:nvPr>
            <p:custDataLst>
              <p:tags r:id="rId160"/>
            </p:custDataLst>
          </p:nvPr>
        </p:nvCxnSpPr>
        <p:spPr bwMode="gray">
          <a:xfrm>
            <a:off x="5999163" y="49784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298D06B-66E9-46CC-B5AD-107C093DE4FC}"/>
              </a:ext>
            </a:extLst>
          </p:cNvPr>
          <p:cNvCxnSpPr/>
          <p:nvPr>
            <p:custDataLst>
              <p:tags r:id="rId161"/>
            </p:custDataLst>
          </p:nvPr>
        </p:nvCxnSpPr>
        <p:spPr bwMode="gray">
          <a:xfrm>
            <a:off x="5999163" y="51816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D7301EB-33D8-420C-8096-93D16839F4D6}"/>
              </a:ext>
            </a:extLst>
          </p:cNvPr>
          <p:cNvCxnSpPr/>
          <p:nvPr>
            <p:custDataLst>
              <p:tags r:id="rId162"/>
            </p:custDataLst>
          </p:nvPr>
        </p:nvCxnSpPr>
        <p:spPr bwMode="gray">
          <a:xfrm>
            <a:off x="5999163" y="53848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2" name="Oval 71"/>
          <p:cNvSpPr/>
          <p:nvPr>
            <p:custDataLst>
              <p:tags r:id="rId163"/>
            </p:custDataLst>
          </p:nvPr>
        </p:nvSpPr>
        <p:spPr bwMode="gray">
          <a:xfrm>
            <a:off x="6088063" y="473710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164"/>
            </p:custDataLst>
          </p:nvPr>
        </p:nvSpPr>
        <p:spPr bwMode="gray">
          <a:xfrm>
            <a:off x="6088063" y="49403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Isosceles Triangle 69"/>
          <p:cNvSpPr/>
          <p:nvPr>
            <p:custDataLst>
              <p:tags r:id="rId165"/>
            </p:custDataLst>
          </p:nvPr>
        </p:nvSpPr>
        <p:spPr bwMode="gray">
          <a:xfrm>
            <a:off x="6088063" y="514350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Diamond 68"/>
          <p:cNvSpPr/>
          <p:nvPr>
            <p:custDataLst>
              <p:tags r:id="rId166"/>
            </p:custDataLst>
          </p:nvPr>
        </p:nvSpPr>
        <p:spPr bwMode="gray">
          <a:xfrm>
            <a:off x="6088063" y="534670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プレースホルダ 9"/>
          <p:cNvSpPr>
            <a:spLocks noGrp="1"/>
          </p:cNvSpPr>
          <p:nvPr>
            <p:custDataLst>
              <p:tags r:id="rId167"/>
            </p:custDataLst>
          </p:nvPr>
        </p:nvSpPr>
        <p:spPr bwMode="auto">
          <a:xfrm>
            <a:off x="6310313" y="4703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2B080D8-1BE2-424E-9D60-F240087C6E42}" type="datetime'''''''''''''''看''''''''''護''''''''''''''師'''''''''''''''">
              <a:rPr lang="ja-JP" altLang="en-US" sz="1000"/>
              <a:pPr marL="0" indent="0">
                <a:spcBef>
                  <a:spcPct val="0"/>
                </a:spcBef>
                <a:buNone/>
              </a:pPr>
              <a:t>看護師</a:t>
            </a:fld>
            <a:endParaRPr kumimoji="0" lang="ja-JP" altLang="en-US" sz="1000" dirty="0">
              <a:sym typeface="+mn-lt"/>
            </a:endParaRPr>
          </a:p>
        </p:txBody>
      </p:sp>
      <p:sp>
        <p:nvSpPr>
          <p:cNvPr id="74" name="テキスト プレースホルダ 9"/>
          <p:cNvSpPr>
            <a:spLocks noGrp="1"/>
          </p:cNvSpPr>
          <p:nvPr>
            <p:custDataLst>
              <p:tags r:id="rId168"/>
            </p:custDataLst>
          </p:nvPr>
        </p:nvSpPr>
        <p:spPr bwMode="auto">
          <a:xfrm>
            <a:off x="6310313" y="490696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0254BAE-31E4-48CA-B64C-E88BAC44921F}"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73" name="テキスト プレースホルダ 9"/>
          <p:cNvSpPr>
            <a:spLocks noGrp="1"/>
          </p:cNvSpPr>
          <p:nvPr>
            <p:custDataLst>
              <p:tags r:id="rId169"/>
            </p:custDataLst>
          </p:nvPr>
        </p:nvSpPr>
        <p:spPr bwMode="auto">
          <a:xfrm>
            <a:off x="6310313" y="5110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2AC1342-00E3-4B48-9004-1C9A980CE9CC}" type="datetime'''''''''''''''''''薬剤''''''''''''''''''''''''''''師'''''''''''">
              <a:rPr lang="ja-JP" altLang="en-US" sz="1000"/>
              <a:pPr marL="0" indent="0">
                <a:spcBef>
                  <a:spcPct val="0"/>
                </a:spcBef>
                <a:buNone/>
              </a:pPr>
              <a:t>薬剤師</a:t>
            </a:fld>
            <a:endParaRPr kumimoji="0" lang="ja-JP" altLang="en-US" sz="1000" dirty="0">
              <a:sym typeface="+mn-lt"/>
            </a:endParaRPr>
          </a:p>
        </p:txBody>
      </p:sp>
      <p:sp>
        <p:nvSpPr>
          <p:cNvPr id="76" name="テキスト プレースホルダ 9"/>
          <p:cNvSpPr>
            <a:spLocks noGrp="1"/>
          </p:cNvSpPr>
          <p:nvPr>
            <p:custDataLst>
              <p:tags r:id="rId170"/>
            </p:custDataLst>
          </p:nvPr>
        </p:nvSpPr>
        <p:spPr bwMode="auto">
          <a:xfrm>
            <a:off x="6310313" y="531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8EF9E8E-8F77-443D-B4EA-08DE646B948A}" type="datetime'''''''''''''''''歯''''''''''科''''''''''''''''''''''''医'''''">
              <a:rPr lang="ja-JP" altLang="en-US" sz="1000"/>
              <a:pPr marL="0" indent="0">
                <a:spcBef>
                  <a:spcPct val="0"/>
                </a:spcBef>
                <a:buNone/>
              </a:pPr>
              <a:t>歯科医</a:t>
            </a:fld>
            <a:endParaRPr kumimoji="0" lang="ja-JP" altLang="en-US" sz="1000" dirty="0">
              <a:sym typeface="+mn-lt"/>
            </a:endParaRPr>
          </a:p>
        </p:txBody>
      </p:sp>
    </p:spTree>
    <p:extLst>
      <p:ext uri="{BB962C8B-B14F-4D97-AF65-F5344CB8AC3E}">
        <p14:creationId xmlns:p14="http://schemas.microsoft.com/office/powerpoint/2010/main" val="118216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496703220"/>
              </p:ext>
            </p:extLst>
          </p:nvPr>
        </p:nvGraphicFramePr>
        <p:xfrm>
          <a:off x="848544" y="1917320"/>
          <a:ext cx="8208186" cy="450726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国民皆保険制度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トルコ社会保障機関（</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SGK</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Sosyal</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Güvenlik</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Kurumu</a:t>
                      </a:r>
                      <a:r>
                        <a:rPr kumimoji="1" lang="en-US" altLang="ja-JP" sz="1100" b="1"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Social Security Institution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①加入義務のある者：被雇用者、公務員、自営業者等　</a:t>
                      </a:r>
                      <a:endPar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②加入と見なされる者：</a:t>
                      </a:r>
                      <a:r>
                        <a:rPr kumimoji="1" lang="zh-TW" altLang="en-US" sz="1100" b="1" dirty="0">
                          <a:latin typeface="Arial" panose="020B0604020202020204" pitchFamily="34" charset="0"/>
                          <a:ea typeface="ＭＳ Ｐゴシック" panose="020B0600070205080204" pitchFamily="50" charset="-128"/>
                          <a:cs typeface="Arial" panose="020B0604020202020204" pitchFamily="34" charset="0"/>
                        </a:rPr>
                        <a:t>金受給者、失業保険受給者、被扶養者等</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予防サービス</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外来・入院治療</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妊婦のためのサービス</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　　　　　　　　　　　　　　　　等</a:t>
                      </a:r>
                      <a:endPar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基本的になし</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ただし、私立病院における医療保険制度外の医療サービス（自由診療）については患者の自己負担となる。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また、医療サービスに伴って提供される薬・医療材料については、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％程度の患者負担となっている。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医療給付の保険料率は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％、雇用者が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％を負担する。（労使折半）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7,259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87%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strike="noStrike" baseline="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en-US" altLang="zh-TW"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年トルコ社会保障機関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SGK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が設立され、これまで分立していた保険基金が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SGK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のもとに統一された。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6"/>
          <p:cNvSpPr>
            <a:spLocks noChangeArrowheads="1"/>
          </p:cNvSpPr>
          <p:nvPr/>
        </p:nvSpPr>
        <p:spPr bwMode="auto">
          <a:xfrm>
            <a:off x="848544" y="1629288"/>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トルコの公的医療保険制度の概要</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インフラ事業）報告書（外部公開版）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239183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7" name="オブジェクト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nvGraphicFramePr>
        <p:xfrm>
          <a:off x="4952553" y="1124744"/>
          <a:ext cx="4608959" cy="5219937"/>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その他</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オンライン診療のプラットフォーマー</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361416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学会および業界団体</a:t>
                      </a:r>
                      <a:endParaRPr lang="en-US" altLang="ja-JP"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医薬品・医療機器関連イベント</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zh-CN" altLang="en-US" sz="1050" dirty="0"/>
                        <a:t>外国人患者受入／医療渡航</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HGP創英角ｺﾞｼｯｸUB" panose="020B0900000000000000" pitchFamily="50" charset="-128"/>
                        </a:rPr>
                        <a:t>医療関連政策の将来動向</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外交関係</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経済産業省の主な医療国際化関連事業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外務省の主な医療国際化関連事業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厚生労働省とトルコ</a:t>
                      </a:r>
                      <a:r>
                        <a:rPr lang="ja-JP" altLang="en-US" sz="1050" dirty="0">
                          <a:latin typeface="+mn-lt"/>
                        </a:rPr>
                        <a:t>保健省の</a:t>
                      </a:r>
                      <a:r>
                        <a:rPr lang="en-US" altLang="ja-JP" sz="1050" dirty="0">
                          <a:latin typeface="+mn-lt"/>
                        </a:rPr>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厚生労働省が関係するその他の協力覚書（</a:t>
                      </a:r>
                      <a:r>
                        <a:rPr lang="en-US" altLang="ja-JP" sz="1050" dirty="0"/>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endParaRPr kumimoji="1" lang="en-US" altLang="ja-JP"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文部科学省の主な医療国際化関連事業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AMED</a:t>
                      </a:r>
                      <a:r>
                        <a:rPr lang="ja-JP" altLang="en-US" sz="1050" dirty="0"/>
                        <a:t>の主な関連事業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graphicFrame>
        <p:nvGraphicFramePr>
          <p:cNvPr id="10" name="表 9"/>
          <p:cNvGraphicFramePr>
            <a:graphicFrameLocks noGrp="1"/>
          </p:cNvGraphicFramePr>
          <p:nvPr/>
        </p:nvGraphicFramePr>
        <p:xfrm>
          <a:off x="200025" y="1127370"/>
          <a:ext cx="4608959" cy="511293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主要医療機器の在庫規模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介護</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kern="1200" dirty="0">
                          <a:solidFill>
                            <a:schemeClr val="tx1"/>
                          </a:solidFill>
                          <a:latin typeface="+mn-lt"/>
                          <a:ea typeface="+mn-ea"/>
                          <a:cs typeface="+mn-cs"/>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660617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a:latin typeface="+mn-lt"/>
                          <a:ea typeface="+mj-ea"/>
                        </a:rPr>
                        <a:t>歯科</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13437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75117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94160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トルコの保健政策は、保健省（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）によって管轄されている。</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of Turley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2013-2017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保健省の組織体制</a:t>
              </a:r>
              <a:endParaRPr lang="en-US" altLang="ko-KR" sz="1400" dirty="0">
                <a:solidFill>
                  <a:srgbClr val="000000"/>
                </a:solidFill>
                <a:latin typeface="Arial Black" pitchFamily="34" charset="0"/>
                <a:ea typeface="HGP創英角ｺﾞｼｯｸUB" pitchFamily="50" charset="-128"/>
              </a:endParaRPr>
            </a:p>
          </p:txBody>
        </p:sp>
      </p:grpSp>
      <p:sp>
        <p:nvSpPr>
          <p:cNvPr id="10" name="角丸四角形 9"/>
          <p:cNvSpPr/>
          <p:nvPr/>
        </p:nvSpPr>
        <p:spPr>
          <a:xfrm>
            <a:off x="3656856" y="2077271"/>
            <a:ext cx="1584176" cy="761459"/>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a:t>
            </a:r>
          </a:p>
        </p:txBody>
      </p:sp>
      <p:sp>
        <p:nvSpPr>
          <p:cNvPr id="45" name="角丸四角形 44"/>
          <p:cNvSpPr/>
          <p:nvPr/>
        </p:nvSpPr>
        <p:spPr>
          <a:xfrm>
            <a:off x="6033120" y="207727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大臣付き秘書</a:t>
            </a:r>
          </a:p>
        </p:txBody>
      </p:sp>
      <p:sp>
        <p:nvSpPr>
          <p:cNvPr id="53" name="角丸四角形 52"/>
          <p:cNvSpPr/>
          <p:nvPr/>
        </p:nvSpPr>
        <p:spPr>
          <a:xfrm>
            <a:off x="6033120" y="2495113"/>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閣僚補佐官</a:t>
            </a:r>
            <a:endParaRPr kumimoji="1" lang="ja-JP" altLang="en-US" sz="1200" dirty="0"/>
          </a:p>
        </p:txBody>
      </p:sp>
      <p:sp>
        <p:nvSpPr>
          <p:cNvPr id="54" name="角丸四角形 53"/>
          <p:cNvSpPr/>
          <p:nvPr/>
        </p:nvSpPr>
        <p:spPr>
          <a:xfrm>
            <a:off x="3656856" y="289715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下院長官・副次官補</a:t>
            </a:r>
            <a:endParaRPr kumimoji="1" lang="ja-JP" altLang="en-US" sz="1200" dirty="0"/>
          </a:p>
        </p:txBody>
      </p:sp>
      <p:sp>
        <p:nvSpPr>
          <p:cNvPr id="59" name="角丸四角形 58"/>
          <p:cNvSpPr/>
          <p:nvPr/>
        </p:nvSpPr>
        <p:spPr>
          <a:xfrm>
            <a:off x="3656856" y="337341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保健政策委員会</a:t>
            </a:r>
          </a:p>
        </p:txBody>
      </p:sp>
      <p:sp>
        <p:nvSpPr>
          <p:cNvPr id="60" name="角丸四角形 59"/>
          <p:cNvSpPr/>
          <p:nvPr/>
        </p:nvSpPr>
        <p:spPr>
          <a:xfrm>
            <a:off x="1208584" y="4019189"/>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外局</a:t>
            </a:r>
          </a:p>
        </p:txBody>
      </p:sp>
      <p:sp>
        <p:nvSpPr>
          <p:cNvPr id="61" name="角丸四角形 60"/>
          <p:cNvSpPr/>
          <p:nvPr/>
        </p:nvSpPr>
        <p:spPr>
          <a:xfrm>
            <a:off x="219368"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公立病院機構</a:t>
            </a:r>
          </a:p>
        </p:txBody>
      </p:sp>
      <p:sp>
        <p:nvSpPr>
          <p:cNvPr id="62" name="角丸四角形 61"/>
          <p:cNvSpPr/>
          <p:nvPr/>
        </p:nvSpPr>
        <p:spPr>
          <a:xfrm>
            <a:off x="2096249" y="450912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公衆衛生院</a:t>
            </a:r>
            <a:endParaRPr kumimoji="1" lang="ja-JP" altLang="en-US" sz="1200" dirty="0"/>
          </a:p>
        </p:txBody>
      </p:sp>
      <p:sp>
        <p:nvSpPr>
          <p:cNvPr id="63" name="角丸四角形 62"/>
          <p:cNvSpPr/>
          <p:nvPr/>
        </p:nvSpPr>
        <p:spPr>
          <a:xfrm>
            <a:off x="224433" y="5175625"/>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医薬品・医療機器機構</a:t>
            </a:r>
          </a:p>
        </p:txBody>
      </p:sp>
      <p:sp>
        <p:nvSpPr>
          <p:cNvPr id="64" name="角丸四角形 63"/>
          <p:cNvSpPr/>
          <p:nvPr/>
        </p:nvSpPr>
        <p:spPr>
          <a:xfrm>
            <a:off x="2072680" y="5175625"/>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国境・沿岸部保健機構</a:t>
            </a:r>
          </a:p>
        </p:txBody>
      </p:sp>
      <p:sp>
        <p:nvSpPr>
          <p:cNvPr id="65" name="角丸四角形 64"/>
          <p:cNvSpPr/>
          <p:nvPr/>
        </p:nvSpPr>
        <p:spPr>
          <a:xfrm>
            <a:off x="6177136" y="4019189"/>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内局</a:t>
            </a:r>
          </a:p>
        </p:txBody>
      </p:sp>
      <p:sp>
        <p:nvSpPr>
          <p:cNvPr id="66" name="角丸四角形 65"/>
          <p:cNvSpPr/>
          <p:nvPr/>
        </p:nvSpPr>
        <p:spPr>
          <a:xfrm>
            <a:off x="5313040"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医療</a:t>
            </a:r>
            <a:r>
              <a:rPr kumimoji="1" lang="ja-JP" altLang="en-US" sz="1200" dirty="0"/>
              <a:t>サービス局</a:t>
            </a:r>
          </a:p>
        </p:txBody>
      </p:sp>
      <p:sp>
        <p:nvSpPr>
          <p:cNvPr id="67" name="角丸四角形 66"/>
          <p:cNvSpPr/>
          <p:nvPr/>
        </p:nvSpPr>
        <p:spPr>
          <a:xfrm>
            <a:off x="5313040" y="490516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緊急医療サービス局</a:t>
            </a:r>
          </a:p>
        </p:txBody>
      </p:sp>
      <p:sp>
        <p:nvSpPr>
          <p:cNvPr id="68" name="角丸四角形 67"/>
          <p:cNvSpPr/>
          <p:nvPr/>
        </p:nvSpPr>
        <p:spPr>
          <a:xfrm>
            <a:off x="5313040" y="530120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健康推進局</a:t>
            </a:r>
          </a:p>
        </p:txBody>
      </p:sp>
      <p:sp>
        <p:nvSpPr>
          <p:cNvPr id="69" name="角丸四角形 68"/>
          <p:cNvSpPr/>
          <p:nvPr/>
        </p:nvSpPr>
        <p:spPr>
          <a:xfrm>
            <a:off x="5313040" y="569725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ヘルスリサーチ局</a:t>
            </a:r>
            <a:endParaRPr kumimoji="1" lang="ja-JP" altLang="en-US" sz="1200" dirty="0"/>
          </a:p>
        </p:txBody>
      </p:sp>
      <p:sp>
        <p:nvSpPr>
          <p:cNvPr id="70" name="角丸四角形 69"/>
          <p:cNvSpPr/>
          <p:nvPr/>
        </p:nvSpPr>
        <p:spPr>
          <a:xfrm>
            <a:off x="5313040" y="609329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保健情報システム局</a:t>
            </a:r>
          </a:p>
        </p:txBody>
      </p:sp>
      <p:sp>
        <p:nvSpPr>
          <p:cNvPr id="71" name="角丸四角形 70"/>
          <p:cNvSpPr/>
          <p:nvPr/>
        </p:nvSpPr>
        <p:spPr>
          <a:xfrm>
            <a:off x="7208817"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戦略開発室</a:t>
            </a:r>
          </a:p>
        </p:txBody>
      </p:sp>
      <p:sp>
        <p:nvSpPr>
          <p:cNvPr id="72" name="角丸四角形 71"/>
          <p:cNvSpPr/>
          <p:nvPr/>
        </p:nvSpPr>
        <p:spPr>
          <a:xfrm>
            <a:off x="7208817" y="490516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保健投資局</a:t>
            </a:r>
          </a:p>
        </p:txBody>
      </p:sp>
      <p:sp>
        <p:nvSpPr>
          <p:cNvPr id="73" name="角丸四角形 72"/>
          <p:cNvSpPr/>
          <p:nvPr/>
        </p:nvSpPr>
        <p:spPr>
          <a:xfrm>
            <a:off x="7208817" y="530120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法務</a:t>
            </a:r>
          </a:p>
        </p:txBody>
      </p:sp>
      <p:sp>
        <p:nvSpPr>
          <p:cNvPr id="74" name="角丸四角形 73"/>
          <p:cNvSpPr/>
          <p:nvPr/>
        </p:nvSpPr>
        <p:spPr>
          <a:xfrm>
            <a:off x="7208817" y="569725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EU</a:t>
            </a:r>
            <a:r>
              <a:rPr kumimoji="1" lang="ja-JP" altLang="en-US" sz="1200" dirty="0"/>
              <a:t>・海外外交局</a:t>
            </a:r>
          </a:p>
        </p:txBody>
      </p:sp>
      <p:sp>
        <p:nvSpPr>
          <p:cNvPr id="75" name="角丸四角形 74"/>
          <p:cNvSpPr/>
          <p:nvPr/>
        </p:nvSpPr>
        <p:spPr>
          <a:xfrm>
            <a:off x="7208817" y="609329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行政サービス局</a:t>
            </a:r>
          </a:p>
        </p:txBody>
      </p:sp>
      <p:sp>
        <p:nvSpPr>
          <p:cNvPr id="76" name="角丸四角形 75"/>
          <p:cNvSpPr/>
          <p:nvPr/>
        </p:nvSpPr>
        <p:spPr>
          <a:xfrm>
            <a:off x="1208584" y="228785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副</a:t>
            </a:r>
            <a:r>
              <a:rPr kumimoji="1" lang="ja-JP" altLang="en-US" sz="1200" dirty="0"/>
              <a:t>大臣</a:t>
            </a:r>
          </a:p>
        </p:txBody>
      </p:sp>
      <p:sp>
        <p:nvSpPr>
          <p:cNvPr id="77" name="角丸四角形 76"/>
          <p:cNvSpPr/>
          <p:nvPr/>
        </p:nvSpPr>
        <p:spPr>
          <a:xfrm>
            <a:off x="6033120" y="289715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報道官</a:t>
            </a:r>
            <a:endParaRPr kumimoji="1" lang="ja-JP" altLang="en-US" sz="1200" dirty="0"/>
          </a:p>
        </p:txBody>
      </p:sp>
      <p:cxnSp>
        <p:nvCxnSpPr>
          <p:cNvPr id="19" name="カギ線コネクタ 18"/>
          <p:cNvCxnSpPr>
            <a:stCxn id="10" idx="3"/>
            <a:endCxn id="45" idx="1"/>
          </p:cNvCxnSpPr>
          <p:nvPr/>
        </p:nvCxnSpPr>
        <p:spPr>
          <a:xfrm flipV="1">
            <a:off x="5241032" y="2249081"/>
            <a:ext cx="792088" cy="208920"/>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a:stCxn id="10" idx="3"/>
            <a:endCxn id="53" idx="1"/>
          </p:cNvCxnSpPr>
          <p:nvPr/>
        </p:nvCxnSpPr>
        <p:spPr>
          <a:xfrm>
            <a:off x="5241032" y="2458001"/>
            <a:ext cx="792088" cy="208921"/>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65" idx="0"/>
            <a:endCxn id="59" idx="2"/>
          </p:cNvCxnSpPr>
          <p:nvPr/>
        </p:nvCxnSpPr>
        <p:spPr>
          <a:xfrm rot="16200000" flipV="1">
            <a:off x="5558006" y="2607971"/>
            <a:ext cx="302157" cy="252028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60" idx="0"/>
            <a:endCxn id="59" idx="2"/>
          </p:cNvCxnSpPr>
          <p:nvPr/>
        </p:nvCxnSpPr>
        <p:spPr>
          <a:xfrm rot="5400000" flipH="1" flipV="1">
            <a:off x="3073730" y="2643975"/>
            <a:ext cx="302157" cy="2448272"/>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カギ線コネクタ 80"/>
          <p:cNvCxnSpPr>
            <a:stCxn id="61" idx="0"/>
            <a:endCxn id="60" idx="2"/>
          </p:cNvCxnSpPr>
          <p:nvPr/>
        </p:nvCxnSpPr>
        <p:spPr>
          <a:xfrm rot="5400000" flipH="1" flipV="1">
            <a:off x="1432908" y="3941356"/>
            <a:ext cx="146313" cy="98921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62" idx="0"/>
            <a:endCxn id="60" idx="2"/>
          </p:cNvCxnSpPr>
          <p:nvPr/>
        </p:nvCxnSpPr>
        <p:spPr>
          <a:xfrm rot="16200000" flipV="1">
            <a:off x="2371349" y="3992131"/>
            <a:ext cx="146313" cy="88766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66" idx="0"/>
            <a:endCxn id="65" idx="2"/>
          </p:cNvCxnSpPr>
          <p:nvPr/>
        </p:nvCxnSpPr>
        <p:spPr>
          <a:xfrm rot="5400000" flipH="1" flipV="1">
            <a:off x="6464020" y="4003916"/>
            <a:ext cx="146313" cy="86409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カギ線コネクタ 83"/>
          <p:cNvCxnSpPr>
            <a:stCxn id="71" idx="0"/>
            <a:endCxn id="65" idx="2"/>
          </p:cNvCxnSpPr>
          <p:nvPr/>
        </p:nvCxnSpPr>
        <p:spPr>
          <a:xfrm rot="16200000" flipV="1">
            <a:off x="7411909" y="3920123"/>
            <a:ext cx="146313" cy="103168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7208817" y="647911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監査部門</a:t>
            </a:r>
          </a:p>
        </p:txBody>
      </p:sp>
      <p:cxnSp>
        <p:nvCxnSpPr>
          <p:cNvPr id="89" name="直線コネクタ 88"/>
          <p:cNvCxnSpPr>
            <a:stCxn id="54" idx="0"/>
            <a:endCxn id="10" idx="2"/>
          </p:cNvCxnSpPr>
          <p:nvPr/>
        </p:nvCxnSpPr>
        <p:spPr>
          <a:xfrm flipV="1">
            <a:off x="4448944" y="2838730"/>
            <a:ext cx="0" cy="5842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59" idx="0"/>
            <a:endCxn id="54" idx="2"/>
          </p:cNvCxnSpPr>
          <p:nvPr/>
        </p:nvCxnSpPr>
        <p:spPr>
          <a:xfrm flipV="1">
            <a:off x="4448944" y="3240768"/>
            <a:ext cx="0" cy="13264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76" idx="3"/>
            <a:endCxn id="10" idx="1"/>
          </p:cNvCxnSpPr>
          <p:nvPr/>
        </p:nvCxnSpPr>
        <p:spPr>
          <a:xfrm flipV="1">
            <a:off x="2792760" y="2458001"/>
            <a:ext cx="864096" cy="16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54" idx="3"/>
            <a:endCxn id="77" idx="1"/>
          </p:cNvCxnSpPr>
          <p:nvPr/>
        </p:nvCxnSpPr>
        <p:spPr>
          <a:xfrm>
            <a:off x="5241032" y="3068959"/>
            <a:ext cx="79208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38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ja-JP" altLang="en-US" dirty="0">
                <a:latin typeface="HGP創英角ｺﾞｼｯｸUB" panose="020B0900000000000000" pitchFamily="50" charset="-128"/>
              </a:rPr>
              <a:t>（</a:t>
            </a:r>
            <a:r>
              <a:rPr lang="en-US" altLang="ja-JP" dirty="0"/>
              <a:t>1/2</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医薬品の販売承認業務は、トルコ保健省の医薬品・医療機器機構が担当している。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トルコの薬事規制は、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の規制との調和が図られたものとなっている。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812675"/>
            <a:ext cx="9505056" cy="288032"/>
            <a:chOff x="4803500" y="2185814"/>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医薬品の承認から薬価設定、償還までの流れ</a:t>
              </a:r>
              <a:endParaRPr lang="en-US" altLang="ko-KR" sz="1400" dirty="0">
                <a:solidFill>
                  <a:srgbClr val="000000"/>
                </a:solidFill>
                <a:latin typeface="Arial Black" pitchFamily="34" charset="0"/>
                <a:ea typeface="HGP創英角ｺﾞｼｯｸUB" pitchFamily="50" charset="-128"/>
              </a:endParaRPr>
            </a:p>
          </p:txBody>
        </p:sp>
      </p:grpSp>
      <p:sp>
        <p:nvSpPr>
          <p:cNvPr id="31" name="下矢印 30"/>
          <p:cNvSpPr/>
          <p:nvPr/>
        </p:nvSpPr>
        <p:spPr>
          <a:xfrm>
            <a:off x="2286349" y="3199752"/>
            <a:ext cx="288032" cy="34111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1203876" y="2385062"/>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保健省</a:t>
            </a:r>
            <a:endParaRPr kumimoji="1" lang="en-US" altLang="ja-JP" sz="1200" dirty="0"/>
          </a:p>
          <a:p>
            <a:pPr marL="0" algn="ctr" fontAlgn="ctr">
              <a:lnSpc>
                <a:spcPct val="114000"/>
              </a:lnSpc>
              <a:spcAft>
                <a:spcPts val="400"/>
              </a:spcAft>
            </a:pPr>
            <a:r>
              <a:rPr kumimoji="1" lang="ja-JP" altLang="en-US" sz="1200" dirty="0"/>
              <a:t>（</a:t>
            </a:r>
            <a:r>
              <a:rPr kumimoji="1" lang="en-US" altLang="ja-JP" sz="1200" dirty="0"/>
              <a:t>Ministry</a:t>
            </a:r>
            <a:r>
              <a:rPr kumimoji="1" lang="ja-JP" altLang="en-US" sz="1200" dirty="0"/>
              <a:t> </a:t>
            </a:r>
            <a:r>
              <a:rPr kumimoji="1" lang="en-US" altLang="ja-JP" sz="1200" dirty="0"/>
              <a:t>of</a:t>
            </a:r>
            <a:r>
              <a:rPr kumimoji="1" lang="ja-JP" altLang="en-US" sz="1200" dirty="0"/>
              <a:t> </a:t>
            </a:r>
            <a:r>
              <a:rPr kumimoji="1" lang="en-US" altLang="ja-JP" sz="1200" dirty="0"/>
              <a:t>Health</a:t>
            </a:r>
            <a:r>
              <a:rPr kumimoji="1" lang="ja-JP" altLang="en-US" sz="1200" dirty="0"/>
              <a:t>）</a:t>
            </a:r>
          </a:p>
        </p:txBody>
      </p:sp>
      <p:sp>
        <p:nvSpPr>
          <p:cNvPr id="32" name="角丸四角形 31"/>
          <p:cNvSpPr/>
          <p:nvPr/>
        </p:nvSpPr>
        <p:spPr>
          <a:xfrm>
            <a:off x="1280592" y="269494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37" name="正方形/長方形 36"/>
          <p:cNvSpPr/>
          <p:nvPr/>
        </p:nvSpPr>
        <p:spPr>
          <a:xfrm>
            <a:off x="3869457" y="2384837"/>
            <a:ext cx="2595711"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販売承認の決定</a:t>
            </a:r>
          </a:p>
        </p:txBody>
      </p:sp>
      <p:sp>
        <p:nvSpPr>
          <p:cNvPr id="38" name="正方形/長方形 37"/>
          <p:cNvSpPr/>
          <p:nvPr/>
        </p:nvSpPr>
        <p:spPr>
          <a:xfrm>
            <a:off x="6662784" y="2384837"/>
            <a:ext cx="2628814"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有効性の証拠、安全性、治療の改善、適切な技術と医薬品仕様</a:t>
            </a:r>
          </a:p>
        </p:txBody>
      </p:sp>
      <p:sp>
        <p:nvSpPr>
          <p:cNvPr id="22" name="テキスト ボックス 21"/>
          <p:cNvSpPr txBox="1"/>
          <p:nvPr/>
        </p:nvSpPr>
        <p:spPr>
          <a:xfrm>
            <a:off x="2030256" y="2107838"/>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実施機関</a:t>
            </a:r>
          </a:p>
        </p:txBody>
      </p:sp>
      <p:sp>
        <p:nvSpPr>
          <p:cNvPr id="39" name="テキスト ボックス 38"/>
          <p:cNvSpPr txBox="1"/>
          <p:nvPr/>
        </p:nvSpPr>
        <p:spPr>
          <a:xfrm>
            <a:off x="4921091" y="2100707"/>
            <a:ext cx="492443"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業務</a:t>
            </a:r>
          </a:p>
        </p:txBody>
      </p:sp>
      <p:sp>
        <p:nvSpPr>
          <p:cNvPr id="40" name="テキスト ボックス 39"/>
          <p:cNvSpPr txBox="1"/>
          <p:nvPr/>
        </p:nvSpPr>
        <p:spPr>
          <a:xfrm>
            <a:off x="7577082" y="2089674"/>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評価基準</a:t>
            </a:r>
          </a:p>
        </p:txBody>
      </p:sp>
      <p:sp>
        <p:nvSpPr>
          <p:cNvPr id="41" name="テキスト ボックス 40"/>
          <p:cNvSpPr txBox="1"/>
          <p:nvPr/>
        </p:nvSpPr>
        <p:spPr>
          <a:xfrm>
            <a:off x="336357" y="2092060"/>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必要期間</a:t>
            </a:r>
          </a:p>
        </p:txBody>
      </p:sp>
      <p:sp>
        <p:nvSpPr>
          <p:cNvPr id="46" name="正方形/長方形 45"/>
          <p:cNvSpPr/>
          <p:nvPr/>
        </p:nvSpPr>
        <p:spPr>
          <a:xfrm>
            <a:off x="1203876" y="3531803"/>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薬価委員会</a:t>
            </a:r>
            <a:endParaRPr kumimoji="1" lang="en-US" altLang="ja-JP" sz="1200" dirty="0"/>
          </a:p>
          <a:p>
            <a:pPr marL="0" algn="ctr" fontAlgn="ctr">
              <a:lnSpc>
                <a:spcPct val="114000"/>
              </a:lnSpc>
              <a:spcAft>
                <a:spcPts val="400"/>
              </a:spcAft>
            </a:pPr>
            <a:r>
              <a:rPr kumimoji="1" lang="ja-JP" altLang="en-US" sz="1200" dirty="0"/>
              <a:t>（</a:t>
            </a:r>
            <a:r>
              <a:rPr lang="en-US" altLang="ja-JP" sz="1200" dirty="0"/>
              <a:t>Pricing Commission</a:t>
            </a:r>
            <a:r>
              <a:rPr kumimoji="1" lang="ja-JP" altLang="en-US" sz="1200" dirty="0"/>
              <a:t>）</a:t>
            </a:r>
          </a:p>
        </p:txBody>
      </p:sp>
      <p:sp>
        <p:nvSpPr>
          <p:cNvPr id="47" name="角丸四角形 46"/>
          <p:cNvSpPr/>
          <p:nvPr/>
        </p:nvSpPr>
        <p:spPr>
          <a:xfrm>
            <a:off x="1280592" y="384169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48" name="正方形/長方形 47"/>
          <p:cNvSpPr/>
          <p:nvPr/>
        </p:nvSpPr>
        <p:spPr>
          <a:xfrm>
            <a:off x="3869457" y="3531578"/>
            <a:ext cx="2595711" cy="867998"/>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すべての医薬品の出荷価格の決定</a:t>
            </a:r>
            <a:endParaRPr kumimoji="1" lang="ja-JP" altLang="en-US" sz="1200" dirty="0"/>
          </a:p>
        </p:txBody>
      </p:sp>
      <p:sp>
        <p:nvSpPr>
          <p:cNvPr id="49" name="正方形/長方形 48"/>
          <p:cNvSpPr/>
          <p:nvPr/>
        </p:nvSpPr>
        <p:spPr>
          <a:xfrm>
            <a:off x="6662784" y="3531578"/>
            <a:ext cx="2628814" cy="867998"/>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外国価格を参照</a:t>
            </a:r>
            <a:endParaRPr kumimoji="1" lang="ja-JP" altLang="en-US" sz="1200" dirty="0"/>
          </a:p>
        </p:txBody>
      </p:sp>
      <p:sp>
        <p:nvSpPr>
          <p:cNvPr id="50" name="下矢印 49"/>
          <p:cNvSpPr/>
          <p:nvPr/>
        </p:nvSpPr>
        <p:spPr>
          <a:xfrm>
            <a:off x="2286349" y="4389190"/>
            <a:ext cx="288032" cy="34111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1203876" y="4721241"/>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償還委員会</a:t>
            </a:r>
            <a:endParaRPr kumimoji="1" lang="en-US" altLang="ja-JP" sz="1200" dirty="0"/>
          </a:p>
          <a:p>
            <a:pPr marL="0" algn="ctr" fontAlgn="ctr">
              <a:lnSpc>
                <a:spcPct val="114000"/>
              </a:lnSpc>
              <a:spcAft>
                <a:spcPts val="400"/>
              </a:spcAft>
            </a:pPr>
            <a:r>
              <a:rPr kumimoji="1" lang="ja-JP" altLang="en-US" sz="1100" dirty="0"/>
              <a:t>（</a:t>
            </a:r>
            <a:r>
              <a:rPr kumimoji="1" lang="en-US" altLang="ja-JP" sz="1100" dirty="0"/>
              <a:t>Reimbursement Commission</a:t>
            </a:r>
            <a:r>
              <a:rPr kumimoji="1" lang="ja-JP" altLang="en-US" sz="1100" dirty="0"/>
              <a:t>）</a:t>
            </a:r>
          </a:p>
        </p:txBody>
      </p:sp>
      <p:sp>
        <p:nvSpPr>
          <p:cNvPr id="52" name="角丸四角形 51"/>
          <p:cNvSpPr/>
          <p:nvPr/>
        </p:nvSpPr>
        <p:spPr>
          <a:xfrm>
            <a:off x="1280592" y="503112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53" name="正方形/長方形 52"/>
          <p:cNvSpPr/>
          <p:nvPr/>
        </p:nvSpPr>
        <p:spPr>
          <a:xfrm>
            <a:off x="3869457" y="4721016"/>
            <a:ext cx="2595711" cy="867998"/>
          </a:xfrm>
          <a:prstGeom prst="rect">
            <a:avLst/>
          </a:prstGeom>
          <a:solidFill>
            <a:srgbClr val="A2BBDC"/>
          </a:solidFill>
        </p:spPr>
        <p:txBody>
          <a:bodyPr wrap="square" rtlCol="0" anchor="ctr">
            <a:noAutofit/>
          </a:bodyPr>
          <a:lstStyle/>
          <a:p>
            <a:r>
              <a:rPr lang="ja-JP" altLang="en-US" sz="1200" dirty="0"/>
              <a:t>ポジティブリストへの収載・除外の決定、同等医薬品グループの決定、償還ルールの設定</a:t>
            </a:r>
          </a:p>
        </p:txBody>
      </p:sp>
      <p:sp>
        <p:nvSpPr>
          <p:cNvPr id="54" name="正方形/長方形 53"/>
          <p:cNvSpPr/>
          <p:nvPr/>
        </p:nvSpPr>
        <p:spPr>
          <a:xfrm>
            <a:off x="6662784" y="4721016"/>
            <a:ext cx="2628814" cy="867998"/>
          </a:xfrm>
          <a:prstGeom prst="rect">
            <a:avLst/>
          </a:prstGeom>
          <a:solidFill>
            <a:srgbClr val="A2BBDC"/>
          </a:solidFill>
        </p:spPr>
        <p:txBody>
          <a:bodyPr wrap="square" rtlCol="0" anchor="ctr">
            <a:noAutofit/>
          </a:bodyPr>
          <a:lstStyle/>
          <a:p>
            <a:r>
              <a:rPr lang="ja-JP" altLang="en-US" sz="1200" dirty="0"/>
              <a:t>明確で正式な基準はないが、予算への影響がチェックされる。</a:t>
            </a:r>
            <a:endParaRPr lang="en-US" altLang="ja-JP" sz="1200" dirty="0"/>
          </a:p>
          <a:p>
            <a:r>
              <a:rPr lang="ja-JP" altLang="en-US" sz="1200" dirty="0"/>
              <a:t>（近年は薬剤経済評価も重視される）</a:t>
            </a:r>
          </a:p>
        </p:txBody>
      </p:sp>
      <p:sp>
        <p:nvSpPr>
          <p:cNvPr id="56" name="正方形/長方形 55"/>
          <p:cNvSpPr/>
          <p:nvPr/>
        </p:nvSpPr>
        <p:spPr>
          <a:xfrm>
            <a:off x="411144" y="2366673"/>
            <a:ext cx="648072" cy="886162"/>
          </a:xfrm>
          <a:prstGeom prst="rect">
            <a:avLst/>
          </a:prstGeom>
          <a:noFill/>
          <a:ln>
            <a:solidFill>
              <a:srgbClr val="3D6AA7"/>
            </a:solidFill>
          </a:ln>
        </p:spPr>
        <p:txBody>
          <a:bodyPr wrap="square" rtlCol="0" anchor="ctr">
            <a:noAutofit/>
          </a:bodyPr>
          <a:lstStyle/>
          <a:p>
            <a:pPr marL="0" algn="ctr" fontAlgn="ctr">
              <a:lnSpc>
                <a:spcPct val="114000"/>
              </a:lnSpc>
              <a:spcAft>
                <a:spcPts val="400"/>
              </a:spcAft>
            </a:pPr>
            <a:r>
              <a:rPr kumimoji="1" lang="en-US" altLang="ja-JP" sz="1200" dirty="0"/>
              <a:t>210</a:t>
            </a:r>
            <a:r>
              <a:rPr kumimoji="1" lang="ja-JP" altLang="en-US" sz="1200" dirty="0"/>
              <a:t>日</a:t>
            </a:r>
          </a:p>
        </p:txBody>
      </p:sp>
      <p:sp>
        <p:nvSpPr>
          <p:cNvPr id="57" name="正方形/長方形 56"/>
          <p:cNvSpPr/>
          <p:nvPr/>
        </p:nvSpPr>
        <p:spPr>
          <a:xfrm>
            <a:off x="417784" y="3549514"/>
            <a:ext cx="648072" cy="2039499"/>
          </a:xfrm>
          <a:prstGeom prst="rect">
            <a:avLst/>
          </a:prstGeom>
          <a:noFill/>
          <a:ln>
            <a:solidFill>
              <a:srgbClr val="3D6AA7"/>
            </a:solidFill>
          </a:ln>
        </p:spPr>
        <p:txBody>
          <a:bodyPr wrap="square" rtlCol="0" anchor="ctr">
            <a:noAutofit/>
          </a:bodyPr>
          <a:lstStyle/>
          <a:p>
            <a:pPr marL="0" algn="ctr" fontAlgn="ctr">
              <a:lnSpc>
                <a:spcPct val="114000"/>
              </a:lnSpc>
              <a:spcAft>
                <a:spcPts val="400"/>
              </a:spcAft>
            </a:pPr>
            <a:r>
              <a:rPr lang="en-US" altLang="ja-JP" sz="1200" dirty="0"/>
              <a:t>9</a:t>
            </a:r>
            <a:r>
              <a:rPr kumimoji="1" lang="en-US" altLang="ja-JP" sz="1200" dirty="0"/>
              <a:t>0</a:t>
            </a:r>
            <a:r>
              <a:rPr kumimoji="1" lang="ja-JP" altLang="en-US" sz="1200" dirty="0"/>
              <a:t>日</a:t>
            </a:r>
          </a:p>
        </p:txBody>
      </p:sp>
      <p:sp>
        <p:nvSpPr>
          <p:cNvPr id="58" name="角丸四角形 57"/>
          <p:cNvSpPr/>
          <p:nvPr/>
        </p:nvSpPr>
        <p:spPr>
          <a:xfrm>
            <a:off x="1314242" y="5877544"/>
            <a:ext cx="2232248" cy="359768"/>
          </a:xfrm>
          <a:prstGeom prst="roundRect">
            <a:avLst/>
          </a:prstGeom>
          <a:solidFill>
            <a:schemeClr val="accent4">
              <a:lumMod val="40000"/>
              <a:lumOff val="60000"/>
            </a:schemeClr>
          </a:solidFill>
        </p:spPr>
        <p:txBody>
          <a:bodyPr wrap="square" rtlCol="0" anchor="ctr">
            <a:noAutofit/>
          </a:bodyPr>
          <a:lstStyle/>
          <a:p>
            <a:pPr algn="ctr" fontAlgn="ctr">
              <a:lnSpc>
                <a:spcPct val="114000"/>
              </a:lnSpc>
              <a:spcAft>
                <a:spcPts val="400"/>
              </a:spcAft>
            </a:pPr>
            <a:r>
              <a:rPr lang="ja-JP" altLang="en-US" sz="1200"/>
              <a:t>保険償還薬として販売</a:t>
            </a:r>
            <a:endParaRPr kumimoji="1" lang="ja-JP" altLang="en-US" sz="1200" dirty="0"/>
          </a:p>
        </p:txBody>
      </p:sp>
      <p:sp>
        <p:nvSpPr>
          <p:cNvPr id="59" name="角丸四角形 58"/>
          <p:cNvSpPr/>
          <p:nvPr/>
        </p:nvSpPr>
        <p:spPr>
          <a:xfrm>
            <a:off x="3728864" y="5877544"/>
            <a:ext cx="3528392" cy="359768"/>
          </a:xfrm>
          <a:prstGeom prst="roundRect">
            <a:avLst/>
          </a:prstGeom>
          <a:solidFill>
            <a:schemeClr val="accent4">
              <a:lumMod val="40000"/>
              <a:lumOff val="60000"/>
            </a:schemeClr>
          </a:solidFill>
        </p:spPr>
        <p:txBody>
          <a:bodyPr wrap="square" rtlCol="0" anchor="ctr">
            <a:noAutofit/>
          </a:bodyPr>
          <a:lstStyle/>
          <a:p>
            <a:r>
              <a:rPr lang="ja-JP" altLang="en-US" sz="1200" dirty="0"/>
              <a:t>非収載の場合は、非償還となる（</a:t>
            </a:r>
            <a:r>
              <a:rPr lang="en-US" altLang="ja-JP" sz="1200" dirty="0"/>
              <a:t>OTC</a:t>
            </a:r>
            <a:r>
              <a:rPr lang="ja-JP" altLang="en-US" sz="1200" dirty="0"/>
              <a:t>として販売）</a:t>
            </a:r>
          </a:p>
        </p:txBody>
      </p:sp>
      <p:cxnSp>
        <p:nvCxnSpPr>
          <p:cNvPr id="61" name="カギ線コネクタ 60"/>
          <p:cNvCxnSpPr>
            <a:stCxn id="51" idx="2"/>
            <a:endCxn id="59" idx="0"/>
          </p:cNvCxnSpPr>
          <p:nvPr/>
        </p:nvCxnSpPr>
        <p:spPr>
          <a:xfrm rot="16200000" flipH="1">
            <a:off x="3817561" y="4202044"/>
            <a:ext cx="288305" cy="3062694"/>
          </a:xfrm>
          <a:prstGeom prst="bentConnector3">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51" idx="2"/>
            <a:endCxn id="58" idx="0"/>
          </p:cNvCxnSpPr>
          <p:nvPr/>
        </p:nvCxnSpPr>
        <p:spPr>
          <a:xfrm>
            <a:off x="2430366" y="5589239"/>
            <a:ext cx="0" cy="288305"/>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999299" y="6309320"/>
            <a:ext cx="4418197" cy="253916"/>
          </a:xfrm>
          <a:prstGeom prst="rect">
            <a:avLst/>
          </a:prstGeom>
          <a:noFill/>
        </p:spPr>
        <p:txBody>
          <a:bodyPr wrap="none" rtlCol="0">
            <a:spAutoFit/>
          </a:bodyPr>
          <a:lstStyle/>
          <a:p>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承認の有効期間は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年である（医薬品の承認規定に関する規制第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条 ）</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795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ja-JP" altLang="en-US" dirty="0">
                <a:latin typeface="HGP創英角ｺﾞｼｯｸUB" panose="020B0900000000000000" pitchFamily="50" charset="-128"/>
              </a:rPr>
              <a:t>（</a:t>
            </a:r>
            <a:r>
              <a:rPr lang="en-US" altLang="ja-JP" dirty="0"/>
              <a:t>2/2</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トルコの医薬品に関する規制は、以下の法令に規定されている。</a:t>
            </a:r>
          </a:p>
        </p:txBody>
      </p:sp>
      <p:sp>
        <p:nvSpPr>
          <p:cNvPr id="24" name="テキスト ボックス 23"/>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3429000"/>
            <a:ext cx="4680520"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手続きが簡素化される条件</a:t>
              </a:r>
              <a:endParaRPr lang="en-US" altLang="ja-JP" sz="1400" dirty="0">
                <a:solidFill>
                  <a:srgbClr val="000000"/>
                </a:solidFill>
                <a:latin typeface="Arial Black" pitchFamily="34" charset="0"/>
                <a:ea typeface="HGP創英角ｺﾞｼｯｸUB" pitchFamily="50" charset="-128"/>
              </a:endParaRPr>
            </a:p>
          </p:txBody>
        </p:sp>
      </p:grpSp>
      <p:sp>
        <p:nvSpPr>
          <p:cNvPr id="29" name="角丸四角形 28"/>
          <p:cNvSpPr/>
          <p:nvPr/>
        </p:nvSpPr>
        <p:spPr>
          <a:xfrm>
            <a:off x="4953000" y="3860678"/>
            <a:ext cx="4608512" cy="2606627"/>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プレースホルダ 1"/>
          <p:cNvSpPr txBox="1">
            <a:spLocks/>
          </p:cNvSpPr>
          <p:nvPr/>
        </p:nvSpPr>
        <p:spPr>
          <a:xfrm>
            <a:off x="4953000" y="3803333"/>
            <a:ext cx="4752528" cy="256772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buClr>
                <a:schemeClr val="tx1"/>
              </a:buClr>
              <a:buFont typeface="+mj-lt"/>
              <a:buAutoNum type="arabicPeriod"/>
            </a:pPr>
            <a:r>
              <a:rPr lang="ja-JP" altLang="en-US" sz="1050" dirty="0"/>
              <a:t>製造者の住所を含む詳細</a:t>
            </a:r>
            <a:endParaRPr lang="en-US" altLang="ja-JP" sz="1050" dirty="0"/>
          </a:p>
          <a:p>
            <a:pPr marL="228600" indent="-228600">
              <a:buClr>
                <a:schemeClr val="tx1"/>
              </a:buClr>
              <a:buFont typeface="+mj-lt"/>
              <a:buAutoNum type="arabicPeriod"/>
            </a:pPr>
            <a:r>
              <a:rPr lang="ja-JP" altLang="en-US" sz="1050" dirty="0"/>
              <a:t>背景の詳細</a:t>
            </a:r>
            <a:endParaRPr lang="en-US" altLang="ja-JP" sz="1050" dirty="0"/>
          </a:p>
          <a:p>
            <a:pPr marL="228600" indent="-228600">
              <a:buClr>
                <a:schemeClr val="tx1"/>
              </a:buClr>
              <a:buFont typeface="+mj-lt"/>
              <a:buAutoNum type="arabicPeriod"/>
            </a:pPr>
            <a:r>
              <a:rPr lang="ja-JP" altLang="en-US" sz="1050" dirty="0"/>
              <a:t>製造施設のグラフィックデザイン</a:t>
            </a:r>
            <a:endParaRPr lang="en-US" altLang="ja-JP" sz="1050" dirty="0"/>
          </a:p>
          <a:p>
            <a:pPr marL="228600" indent="-228600">
              <a:buClr>
                <a:schemeClr val="tx1"/>
              </a:buClr>
              <a:buFont typeface="+mj-lt"/>
              <a:buAutoNum type="arabicPeriod"/>
            </a:pPr>
            <a:r>
              <a:rPr lang="ja-JP" altLang="en-US" sz="1050" dirty="0"/>
              <a:t>製品リスト</a:t>
            </a:r>
            <a:endParaRPr lang="en-US" altLang="ja-JP" sz="1050" dirty="0"/>
          </a:p>
          <a:p>
            <a:pPr marL="228600" indent="-228600">
              <a:buClr>
                <a:schemeClr val="tx1"/>
              </a:buClr>
              <a:buFont typeface="+mj-lt"/>
              <a:buAutoNum type="arabicPeriod"/>
            </a:pPr>
            <a:r>
              <a:rPr lang="ja-JP" altLang="en-US" sz="1050" dirty="0"/>
              <a:t>他社との業務</a:t>
            </a:r>
            <a:endParaRPr lang="en-US" altLang="ja-JP" sz="1050" dirty="0"/>
          </a:p>
          <a:p>
            <a:pPr marL="228600" indent="-228600">
              <a:buClr>
                <a:schemeClr val="tx1"/>
              </a:buClr>
              <a:buFont typeface="+mj-lt"/>
              <a:buAutoNum type="arabicPeriod"/>
            </a:pPr>
            <a:r>
              <a:rPr lang="ja-JP" altLang="en-US" sz="1050" dirty="0"/>
              <a:t>争議に関する情報（もしあれば）</a:t>
            </a:r>
            <a:endParaRPr lang="en-US" altLang="ja-JP" sz="1050" dirty="0"/>
          </a:p>
          <a:p>
            <a:pPr marL="228600" indent="-228600">
              <a:buClr>
                <a:schemeClr val="tx1"/>
              </a:buClr>
              <a:buFont typeface="+mj-lt"/>
              <a:buAutoNum type="arabicPeriod"/>
            </a:pPr>
            <a:r>
              <a:rPr lang="ja-JP" altLang="en-US" sz="1050" dirty="0"/>
              <a:t>検査報告書</a:t>
            </a:r>
          </a:p>
          <a:p>
            <a:pPr marL="228600" indent="-228600">
              <a:buClr>
                <a:schemeClr val="tx1"/>
              </a:buClr>
              <a:buFont typeface="+mj-lt"/>
              <a:buAutoNum type="arabicPeriod"/>
            </a:pPr>
            <a:r>
              <a:rPr lang="ja-JP" altLang="en-US" sz="1050" dirty="0"/>
              <a:t>保健証券</a:t>
            </a:r>
            <a:endParaRPr lang="en-US" altLang="ja-JP" sz="1050" dirty="0"/>
          </a:p>
          <a:p>
            <a:pPr marL="228600" indent="-228600">
              <a:buClr>
                <a:schemeClr val="tx1"/>
              </a:buClr>
              <a:buFont typeface="+mj-lt"/>
              <a:buAutoNum type="arabicPeriod"/>
            </a:pPr>
            <a:r>
              <a:rPr lang="ja-JP" altLang="en-US" sz="1050" dirty="0"/>
              <a:t>最終製品の情報</a:t>
            </a:r>
            <a:endParaRPr lang="en-US" altLang="ja-JP" sz="1050" dirty="0"/>
          </a:p>
          <a:p>
            <a:pPr marL="228600" indent="-228600">
              <a:buClr>
                <a:schemeClr val="tx1"/>
              </a:buClr>
              <a:buFont typeface="+mj-lt"/>
              <a:buAutoNum type="arabicPeriod"/>
            </a:pPr>
            <a:r>
              <a:rPr lang="ja-JP" altLang="en-US" sz="1050" dirty="0"/>
              <a:t>活性物質の情報</a:t>
            </a:r>
            <a:endParaRPr lang="en-US" altLang="ja-JP" sz="1050" dirty="0"/>
          </a:p>
          <a:p>
            <a:pPr marL="228600" indent="-228600">
              <a:buClr>
                <a:schemeClr val="tx1"/>
              </a:buClr>
              <a:buFont typeface="+mj-lt"/>
              <a:buAutoNum type="arabicPeriod"/>
            </a:pPr>
            <a:r>
              <a:rPr lang="ja-JP" altLang="en-US" sz="1050" dirty="0"/>
              <a:t>医薬総局の価格承認</a:t>
            </a:r>
            <a:endParaRPr lang="en-US" altLang="ja-JP" sz="1050" dirty="0"/>
          </a:p>
        </p:txBody>
      </p:sp>
      <p:grpSp>
        <p:nvGrpSpPr>
          <p:cNvPr id="33" name="グループ化 32"/>
          <p:cNvGrpSpPr/>
          <p:nvPr/>
        </p:nvGrpSpPr>
        <p:grpSpPr>
          <a:xfrm>
            <a:off x="4953000" y="3356992"/>
            <a:ext cx="4608512" cy="360040"/>
            <a:chOff x="200472" y="1124744"/>
            <a:chExt cx="9505950" cy="360040"/>
          </a:xfrm>
        </p:grpSpPr>
        <p:cxnSp>
          <p:nvCxnSpPr>
            <p:cNvPr id="34" name="直線コネクタ 33"/>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dirty="0">
                  <a:solidFill>
                    <a:srgbClr val="000000"/>
                  </a:solidFill>
                  <a:latin typeface="Arial Black" pitchFamily="34" charset="0"/>
                  <a:ea typeface="HGP創英角ｺﾞｼｯｸUB" pitchFamily="50" charset="-128"/>
                </a:rPr>
                <a:t>製品登録申請時の提出書類</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35"/>
          <p:cNvGrpSpPr/>
          <p:nvPr/>
        </p:nvGrpSpPr>
        <p:grpSpPr>
          <a:xfrm>
            <a:off x="7977336" y="4696189"/>
            <a:ext cx="1319825" cy="1627101"/>
            <a:chOff x="7569377" y="3903973"/>
            <a:chExt cx="1752281" cy="2160240"/>
          </a:xfrm>
        </p:grpSpPr>
        <p:grpSp>
          <p:nvGrpSpPr>
            <p:cNvPr id="42" name="グループ化 41"/>
            <p:cNvGrpSpPr/>
            <p:nvPr/>
          </p:nvGrpSpPr>
          <p:grpSpPr>
            <a:xfrm rot="767249">
              <a:off x="7569377" y="3903973"/>
              <a:ext cx="1224136" cy="1656184"/>
              <a:chOff x="2432720" y="3429000"/>
              <a:chExt cx="1224136" cy="1656184"/>
            </a:xfrm>
          </p:grpSpPr>
          <p:sp>
            <p:nvSpPr>
              <p:cNvPr id="74" name="正方形/長方形 7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5" name="直線コネクタ 7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rot="767249">
              <a:off x="8097522" y="4408029"/>
              <a:ext cx="1224136" cy="1656184"/>
              <a:chOff x="2432720" y="3429000"/>
              <a:chExt cx="1224136" cy="1656184"/>
            </a:xfrm>
          </p:grpSpPr>
          <p:sp>
            <p:nvSpPr>
              <p:cNvPr id="44" name="正方形/長方形 4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 name="直線コネクタ 4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5" name="テキスト ボックス 4"/>
          <p:cNvSpPr txBox="1"/>
          <p:nvPr/>
        </p:nvSpPr>
        <p:spPr>
          <a:xfrm>
            <a:off x="190521" y="3983608"/>
            <a:ext cx="4464496" cy="2123658"/>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新たな診断のための医薬品、革新的医薬品、公的医療支出の削減や公衆の医薬品への迅速なアクセスという観点から必要とされる医薬品については、審査機関が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日に短縮される。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病院や薬局とやり取りを行うために、外国企業が公認の販売業者をトルコ国内で指名する場合、審査手続きを迅速化できる可能性がある。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審査手続きには、証明書の学校等に時間を要するものもあり、例えば米国から医薬品を輸入する場合、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証明を取得するために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年を要する場合がある。</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Rectangle 6"/>
          <p:cNvSpPr>
            <a:spLocks noChangeArrowheads="1"/>
          </p:cNvSpPr>
          <p:nvPr/>
        </p:nvSpPr>
        <p:spPr bwMode="auto">
          <a:xfrm>
            <a:off x="200472" y="1768581"/>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トルコの医薬品に関する法令</a:t>
            </a:r>
            <a:endParaRPr lang="en-US" altLang="ko-KR" sz="1400" dirty="0">
              <a:solidFill>
                <a:srgbClr val="000000"/>
              </a:solidFill>
              <a:latin typeface="Arial Black" pitchFamily="34" charset="0"/>
              <a:ea typeface="HGP創英角ｺﾞｼｯｸUB" pitchFamily="50" charset="-128"/>
            </a:endParaRPr>
          </a:p>
        </p:txBody>
      </p:sp>
      <p:sp>
        <p:nvSpPr>
          <p:cNvPr id="96" name="Rectangle 6"/>
          <p:cNvSpPr>
            <a:spLocks noChangeArrowheads="1"/>
          </p:cNvSpPr>
          <p:nvPr/>
        </p:nvSpPr>
        <p:spPr bwMode="auto">
          <a:xfrm>
            <a:off x="272480" y="2128621"/>
            <a:ext cx="302433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ja-JP" altLang="en-US" sz="1400" dirty="0">
              <a:solidFill>
                <a:srgbClr val="000000"/>
              </a:solidFill>
              <a:latin typeface="Arial Black" pitchFamily="34" charset="0"/>
              <a:ea typeface="HGP創英角ｺﾞｼｯｸUB" pitchFamily="50" charset="-128"/>
            </a:endParaRPr>
          </a:p>
        </p:txBody>
      </p:sp>
      <p:grpSp>
        <p:nvGrpSpPr>
          <p:cNvPr id="97" name="グループ化 96"/>
          <p:cNvGrpSpPr/>
          <p:nvPr/>
        </p:nvGrpSpPr>
        <p:grpSpPr>
          <a:xfrm>
            <a:off x="524384" y="2113793"/>
            <a:ext cx="9037128" cy="360001"/>
            <a:chOff x="848547" y="4005103"/>
            <a:chExt cx="8712966" cy="360001"/>
          </a:xfrm>
        </p:grpSpPr>
        <p:sp>
          <p:nvSpPr>
            <p:cNvPr id="98" name="正方形/長方形 97"/>
            <p:cNvSpPr/>
            <p:nvPr/>
          </p:nvSpPr>
          <p:spPr>
            <a:xfrm>
              <a:off x="3188933" y="4005104"/>
              <a:ext cx="6372580"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Act on Medical products for Human Use</a:t>
              </a:r>
              <a:r>
                <a:rPr lang="ja-JP" altLang="en-US" sz="1000" dirty="0"/>
                <a:t>（</a:t>
              </a:r>
              <a:r>
                <a:rPr lang="en-US" altLang="ja-JP" sz="1000" dirty="0"/>
                <a:t>Act No. 1262, </a:t>
              </a:r>
              <a:r>
                <a:rPr lang="en-US" altLang="ja-JP" sz="1000" dirty="0" err="1"/>
                <a:t>OfficialGazette</a:t>
              </a:r>
              <a:r>
                <a:rPr lang="en-US" altLang="ja-JP" sz="1000" dirty="0"/>
                <a:t> No. 809, 26.05.1928</a:t>
              </a:r>
              <a:r>
                <a:rPr lang="ja-JP" altLang="en-US" sz="1000" dirty="0"/>
                <a:t>）</a:t>
              </a:r>
            </a:p>
          </p:txBody>
        </p:sp>
        <p:sp>
          <p:nvSpPr>
            <p:cNvPr id="99" name="片側の 2 つの角を丸めた四角形 98"/>
            <p:cNvSpPr/>
            <p:nvPr/>
          </p:nvSpPr>
          <p:spPr>
            <a:xfrm rot="16200000">
              <a:off x="1838741" y="3014909"/>
              <a:ext cx="360000" cy="2340387"/>
            </a:xfrm>
            <a:prstGeom prst="round2SameRect">
              <a:avLst/>
            </a:prstGeom>
            <a:solidFill>
              <a:srgbClr val="A2BBDC"/>
            </a:solidFill>
          </p:spPr>
          <p:txBody>
            <a:bodyPr vert="vert" wrap="none" tIns="72000" rtlCol="0" anchor="ctr">
              <a:noAutofit/>
            </a:bodyPr>
            <a:lstStyle/>
            <a:p>
              <a:pPr fontAlgn="ctr"/>
              <a:r>
                <a:rPr lang="ja-JP" altLang="en-US" sz="1200" dirty="0">
                  <a:solidFill>
                    <a:srgbClr val="000000"/>
                  </a:solidFill>
                  <a:latin typeface="Arial Black" pitchFamily="34" charset="0"/>
                  <a:ea typeface="HGP創英角ｺﾞｼｯｸUB" pitchFamily="50" charset="-128"/>
                </a:rPr>
                <a:t>薬品・調合薬剤法（</a:t>
              </a:r>
              <a:r>
                <a:rPr lang="en-US" altLang="ja-JP" sz="1200" dirty="0">
                  <a:solidFill>
                    <a:srgbClr val="000000"/>
                  </a:solidFill>
                  <a:latin typeface="Arial Black" pitchFamily="34" charset="0"/>
                  <a:ea typeface="HGP創英角ｺﾞｼｯｸUB" pitchFamily="50" charset="-128"/>
                </a:rPr>
                <a:t>1928</a:t>
              </a:r>
              <a:r>
                <a:rPr lang="ja-JP" altLang="en-US" sz="1200" dirty="0">
                  <a:solidFill>
                    <a:srgbClr val="000000"/>
                  </a:solidFill>
                  <a:latin typeface="Arial Black" pitchFamily="34" charset="0"/>
                  <a:ea typeface="HGP創英角ｺﾞｼｯｸUB" pitchFamily="50" charset="-128"/>
                </a:rPr>
                <a:t>年）</a:t>
              </a:r>
            </a:p>
          </p:txBody>
        </p:sp>
      </p:grpSp>
      <p:grpSp>
        <p:nvGrpSpPr>
          <p:cNvPr id="100" name="グループ化 99"/>
          <p:cNvGrpSpPr/>
          <p:nvPr/>
        </p:nvGrpSpPr>
        <p:grpSpPr>
          <a:xfrm>
            <a:off x="524383" y="2636951"/>
            <a:ext cx="9037128" cy="360001"/>
            <a:chOff x="848546" y="4005103"/>
            <a:chExt cx="8712966" cy="360001"/>
          </a:xfrm>
        </p:grpSpPr>
        <p:sp>
          <p:nvSpPr>
            <p:cNvPr id="101" name="正方形/長方形 100"/>
            <p:cNvSpPr/>
            <p:nvPr/>
          </p:nvSpPr>
          <p:spPr>
            <a:xfrm>
              <a:off x="3188932" y="4005104"/>
              <a:ext cx="6372580" cy="360000"/>
            </a:xfrm>
            <a:prstGeom prst="rect">
              <a:avLst/>
            </a:prstGeom>
            <a:gradFill>
              <a:gsLst>
                <a:gs pos="84000">
                  <a:srgbClr val="DDE6F3"/>
                </a:gs>
                <a:gs pos="100000">
                  <a:schemeClr val="bg1"/>
                </a:gs>
              </a:gsLst>
              <a:lin ang="0" scaled="1"/>
            </a:gradFill>
          </p:spPr>
          <p:txBody>
            <a:bodyPr anchor="ctr" anchorCtr="0">
              <a:noAutofit/>
            </a:bodyPr>
            <a:lstStyle/>
            <a:p>
              <a:r>
                <a:rPr lang="en-US" altLang="ja-JP" sz="1000" dirty="0"/>
                <a:t>Regulation  on  the  Registration  of  Medicinal  Products  </a:t>
              </a:r>
              <a:r>
                <a:rPr lang="en-US" altLang="ja-JP" sz="1000" dirty="0" err="1"/>
                <a:t>forHuman</a:t>
              </a:r>
              <a:r>
                <a:rPr lang="en-US" altLang="ja-JP" sz="1000" dirty="0"/>
                <a:t> Use</a:t>
              </a:r>
              <a:r>
                <a:rPr lang="ja-JP" altLang="en-US" sz="1000" dirty="0"/>
                <a:t>（</a:t>
              </a:r>
              <a:r>
                <a:rPr lang="en-US" altLang="ja-JP" sz="1000" dirty="0"/>
                <a:t>Official Gazette No.25705, 19.01.2005</a:t>
              </a:r>
              <a:r>
                <a:rPr lang="ja-JP" altLang="en-US" sz="1000" dirty="0"/>
                <a:t>）</a:t>
              </a:r>
            </a:p>
          </p:txBody>
        </p:sp>
        <p:sp>
          <p:nvSpPr>
            <p:cNvPr id="102" name="片側の 2 つの角を丸めた四角形 101"/>
            <p:cNvSpPr/>
            <p:nvPr/>
          </p:nvSpPr>
          <p:spPr>
            <a:xfrm rot="16200000">
              <a:off x="1838739" y="3014910"/>
              <a:ext cx="360000" cy="2340385"/>
            </a:xfrm>
            <a:prstGeom prst="round2SameRect">
              <a:avLst/>
            </a:prstGeom>
            <a:solidFill>
              <a:srgbClr val="A2BBDC"/>
            </a:solidFill>
          </p:spPr>
          <p:txBody>
            <a:bodyPr vert="vert" wrap="none" tIns="72000" rtlCol="0" anchor="ctr">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医薬品の承認規定に関する規制</a:t>
              </a:r>
            </a:p>
          </p:txBody>
        </p:sp>
      </p:grpSp>
    </p:spTree>
    <p:extLst>
      <p:ext uri="{BB962C8B-B14F-4D97-AF65-F5344CB8AC3E}">
        <p14:creationId xmlns:p14="http://schemas.microsoft.com/office/powerpoint/2010/main" val="233353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片側の 2 つの角を丸めた四角形 60"/>
          <p:cNvSpPr/>
          <p:nvPr/>
        </p:nvSpPr>
        <p:spPr>
          <a:xfrm>
            <a:off x="7614944" y="2780928"/>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MOH</a:t>
            </a:r>
            <a:r>
              <a:rPr lang="ja-JP" altLang="en-US" sz="1200" dirty="0">
                <a:solidFill>
                  <a:schemeClr val="bg1"/>
                </a:solidFill>
                <a:latin typeface="Arial Black" panose="020B0A04020102020204" pitchFamily="34" charset="0"/>
              </a:rPr>
              <a:t> </a:t>
            </a:r>
          </a:p>
        </p:txBody>
      </p:sp>
      <p:sp>
        <p:nvSpPr>
          <p:cNvPr id="62" name="正方形/長方形 61"/>
          <p:cNvSpPr/>
          <p:nvPr/>
        </p:nvSpPr>
        <p:spPr>
          <a:xfrm>
            <a:off x="7614944" y="3140969"/>
            <a:ext cx="2160240" cy="130501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臨床試験についても、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の定める規制へのハーモナイゼーションを完了し、内容は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 Directives (EC 2001/20 and EC 2005/28)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と同様のものとなっている。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保健省により設立された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Ethics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Committee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）によって臨床試験の承認が行われる。</a:t>
            </a:r>
          </a:p>
        </p:txBody>
      </p:sp>
      <p:sp>
        <p:nvSpPr>
          <p:cNvPr id="5" name="テキスト ボックス 4"/>
          <p:cNvSpPr txBox="1"/>
          <p:nvPr/>
        </p:nvSpPr>
        <p:spPr>
          <a:xfrm>
            <a:off x="200025" y="6654908"/>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（出所）トルコ医薬品医療機器庁「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SIKÇA SORULAN SORULAR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Turkish Journal of Hematology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Clinical Trials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272480" y="2780928"/>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申請者</a:t>
            </a:r>
          </a:p>
        </p:txBody>
      </p:sp>
      <p:sp>
        <p:nvSpPr>
          <p:cNvPr id="21" name="片側の 2 つの角を丸めた四角形 20"/>
          <p:cNvSpPr/>
          <p:nvPr/>
        </p:nvSpPr>
        <p:spPr>
          <a:xfrm>
            <a:off x="2864768" y="2780928"/>
            <a:ext cx="4508762"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MOH</a:t>
            </a:r>
            <a:r>
              <a:rPr lang="ja-JP" altLang="en-US" sz="1200" dirty="0">
                <a:solidFill>
                  <a:schemeClr val="bg1"/>
                </a:solidFill>
                <a:latin typeface="Arial Black" panose="020B0A04020102020204" pitchFamily="34" charset="0"/>
              </a:rPr>
              <a:t> </a:t>
            </a:r>
            <a:r>
              <a:rPr lang="en-US" altLang="ja-JP" sz="1200" dirty="0">
                <a:solidFill>
                  <a:schemeClr val="bg1"/>
                </a:solidFill>
                <a:latin typeface="Arial Black" panose="020B0A04020102020204" pitchFamily="34" charset="0"/>
              </a:rPr>
              <a:t>EC</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272480" y="3140969"/>
            <a:ext cx="2160240" cy="130501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2864768" y="3140968"/>
            <a:ext cx="4508762" cy="130501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432540" y="3356992"/>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現地調査</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現地評価　</a:t>
            </a:r>
          </a:p>
        </p:txBody>
      </p:sp>
      <p:sp>
        <p:nvSpPr>
          <p:cNvPr id="26" name="角丸四角形 25"/>
          <p:cNvSpPr/>
          <p:nvPr/>
        </p:nvSpPr>
        <p:spPr>
          <a:xfrm>
            <a:off x="3008784" y="3356992"/>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評価</a:t>
            </a:r>
          </a:p>
        </p:txBody>
      </p:sp>
      <p:sp>
        <p:nvSpPr>
          <p:cNvPr id="10" name="下矢印 9"/>
          <p:cNvSpPr/>
          <p:nvPr/>
        </p:nvSpPr>
        <p:spPr>
          <a:xfrm rot="16200000">
            <a:off x="2480036" y="3345681"/>
            <a:ext cx="288032" cy="670696"/>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616814" y="3541266"/>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5" name="角丸四角形 44"/>
          <p:cNvSpPr/>
          <p:nvPr/>
        </p:nvSpPr>
        <p:spPr>
          <a:xfrm>
            <a:off x="3193058" y="3557141"/>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50" name="角丸四角形 49"/>
          <p:cNvSpPr/>
          <p:nvPr/>
        </p:nvSpPr>
        <p:spPr>
          <a:xfrm>
            <a:off x="5457056" y="3353694"/>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p>
        </p:txBody>
      </p:sp>
      <p:sp>
        <p:nvSpPr>
          <p:cNvPr id="51" name="角丸四角形 50"/>
          <p:cNvSpPr/>
          <p:nvPr/>
        </p:nvSpPr>
        <p:spPr>
          <a:xfrm>
            <a:off x="5641330" y="3553843"/>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52" name="テキスト ボックス 51"/>
          <p:cNvSpPr txBox="1"/>
          <p:nvPr/>
        </p:nvSpPr>
        <p:spPr>
          <a:xfrm>
            <a:off x="1872700" y="3202674"/>
            <a:ext cx="1383712" cy="430887"/>
          </a:xfrm>
          <a:prstGeom prst="rect">
            <a:avLst/>
          </a:prstGeom>
          <a:noFill/>
        </p:spPr>
        <p:txBody>
          <a:bodyPr wrap="none" rtlCol="0">
            <a:spAutoFit/>
          </a:bodyPr>
          <a:lstStyle/>
          <a:p>
            <a:pPr algn="ct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申請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100" dirty="0">
                <a:latin typeface="Arial" panose="020B0604020202020204" pitchFamily="34" charset="0"/>
                <a:ea typeface="ＭＳ Ｐゴシック" panose="020B0600070205080204" pitchFamily="50" charset="-128"/>
                <a:cs typeface="Arial" panose="020B0604020202020204" pitchFamily="34" charset="0"/>
              </a:rPr>
              <a:t>（紙媒体・電子両方）</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下矢印 52"/>
          <p:cNvSpPr/>
          <p:nvPr/>
        </p:nvSpPr>
        <p:spPr>
          <a:xfrm rot="16200000">
            <a:off x="5065537" y="3358568"/>
            <a:ext cx="288032" cy="65712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7777356" y="3348463"/>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p>
        </p:txBody>
      </p:sp>
      <p:sp>
        <p:nvSpPr>
          <p:cNvPr id="58" name="角丸四角形 57"/>
          <p:cNvSpPr/>
          <p:nvPr/>
        </p:nvSpPr>
        <p:spPr>
          <a:xfrm>
            <a:off x="7961630" y="3548612"/>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59" name="下矢印 58"/>
          <p:cNvSpPr/>
          <p:nvPr/>
        </p:nvSpPr>
        <p:spPr>
          <a:xfrm rot="16200000">
            <a:off x="7504611" y="3362535"/>
            <a:ext cx="288032" cy="63872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の大学で医学部が設置されている。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医療レベルの改善に向けて、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年代には、学生数を減らし、質の高い医学教育を提供しようという試みや、トルコ医師会（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）が医師の技術的水準向上を目的に継続研修の認定制度を開発するなどの取組が行われてきた。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下矢印 16"/>
          <p:cNvSpPr/>
          <p:nvPr/>
        </p:nvSpPr>
        <p:spPr>
          <a:xfrm>
            <a:off x="3548844" y="3743387"/>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720752" y="2735274"/>
            <a:ext cx="1944216" cy="9931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6</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a:t>
            </a:r>
          </a:p>
        </p:txBody>
      </p:sp>
      <p:grpSp>
        <p:nvGrpSpPr>
          <p:cNvPr id="40" name="グループ化 7"/>
          <p:cNvGrpSpPr/>
          <p:nvPr/>
        </p:nvGrpSpPr>
        <p:grpSpPr>
          <a:xfrm>
            <a:off x="200472" y="2159211"/>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トルコにおける医師免許取得に向けた教育課程</a:t>
              </a:r>
            </a:p>
          </p:txBody>
        </p:sp>
      </p:grpSp>
      <p:sp>
        <p:nvSpPr>
          <p:cNvPr id="49" name="角丸四角形 48"/>
          <p:cNvSpPr/>
          <p:nvPr/>
        </p:nvSpPr>
        <p:spPr>
          <a:xfrm>
            <a:off x="4736976" y="2735275"/>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3</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年：基礎医学習得期間</a:t>
            </a:r>
          </a:p>
        </p:txBody>
      </p:sp>
      <p:sp>
        <p:nvSpPr>
          <p:cNvPr id="50" name="角丸四角形 49"/>
          <p:cNvSpPr/>
          <p:nvPr/>
        </p:nvSpPr>
        <p:spPr>
          <a:xfrm>
            <a:off x="4736976" y="3087818"/>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年：病院の各部門を回る臨床医学習得期間</a:t>
            </a:r>
          </a:p>
        </p:txBody>
      </p:sp>
      <p:sp>
        <p:nvSpPr>
          <p:cNvPr id="51" name="角丸四角形 50"/>
          <p:cNvSpPr/>
          <p:nvPr/>
        </p:nvSpPr>
        <p:spPr>
          <a:xfrm>
            <a:off x="4742160" y="3440362"/>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年：研修医</a:t>
            </a:r>
          </a:p>
        </p:txBody>
      </p:sp>
      <p:sp>
        <p:nvSpPr>
          <p:cNvPr id="52" name="角丸四角形 51"/>
          <p:cNvSpPr/>
          <p:nvPr/>
        </p:nvSpPr>
        <p:spPr>
          <a:xfrm>
            <a:off x="2720752" y="4103427"/>
            <a:ext cx="1944216" cy="424549"/>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一般医資格</a:t>
            </a:r>
          </a:p>
        </p:txBody>
      </p:sp>
      <p:sp>
        <p:nvSpPr>
          <p:cNvPr id="53" name="下矢印 52"/>
          <p:cNvSpPr/>
          <p:nvPr/>
        </p:nvSpPr>
        <p:spPr>
          <a:xfrm>
            <a:off x="3548844" y="4535780"/>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角丸四角形 53"/>
          <p:cNvSpPr/>
          <p:nvPr/>
        </p:nvSpPr>
        <p:spPr>
          <a:xfrm>
            <a:off x="2720752" y="4887400"/>
            <a:ext cx="1944216" cy="705397"/>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国の統一試験</a:t>
            </a:r>
          </a:p>
        </p:txBody>
      </p:sp>
      <p:sp>
        <p:nvSpPr>
          <p:cNvPr id="55" name="下矢印 54"/>
          <p:cNvSpPr/>
          <p:nvPr/>
        </p:nvSpPr>
        <p:spPr>
          <a:xfrm>
            <a:off x="3548844" y="5596739"/>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2720752" y="5956779"/>
            <a:ext cx="1944216" cy="424549"/>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専門医資格</a:t>
            </a:r>
          </a:p>
        </p:txBody>
      </p:sp>
    </p:spTree>
    <p:extLst>
      <p:ext uri="{BB962C8B-B14F-4D97-AF65-F5344CB8AC3E}">
        <p14:creationId xmlns:p14="http://schemas.microsoft.com/office/powerpoint/2010/main" val="386460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トルコでは、先進国と比較して医療従事者の数が不足している。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年に能力給制度が導入されて以降、開業医の数も増えてきているが、一般開業医の給与は依然として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OECD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諸国と比較すると低い。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一方で、専門医の給与は比較的高水準にある。</a:t>
            </a:r>
            <a:endParaRPr lang="en-US" altLang="ja-JP" sz="14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a:t>
            </a:r>
          </a:p>
        </p:txBody>
      </p:sp>
      <p:grpSp>
        <p:nvGrpSpPr>
          <p:cNvPr id="58" name="グループ化 7"/>
          <p:cNvGrpSpPr/>
          <p:nvPr/>
        </p:nvGrpSpPr>
        <p:grpSpPr>
          <a:xfrm>
            <a:off x="848542" y="2891466"/>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医療従事者数の国際比較（</a:t>
              </a:r>
              <a:r>
                <a:rPr lang="en-US" altLang="ja-JP" sz="1400" dirty="0">
                  <a:latin typeface="HGP創英角ｺﾞｼｯｸUB" pitchFamily="50" charset="-128"/>
                  <a:ea typeface="HGP創英角ｺﾞｼｯｸUB" pitchFamily="50" charset="-128"/>
                </a:rPr>
                <a:t>2013</a:t>
              </a:r>
              <a:r>
                <a:rPr lang="ja-JP" altLang="en-US" sz="1400" dirty="0">
                  <a:latin typeface="HGP創英角ｺﾞｼｯｸUB" pitchFamily="50" charset="-128"/>
                  <a:ea typeface="HGP創英角ｺﾞｼｯｸUB" pitchFamily="50" charset="-128"/>
                </a:rPr>
                <a:t>）</a:t>
              </a:r>
            </a:p>
          </p:txBody>
        </p:sp>
      </p:grpSp>
      <p:sp>
        <p:nvSpPr>
          <p:cNvPr id="5" name="正方形/長方形 4"/>
          <p:cNvSpPr/>
          <p:nvPr/>
        </p:nvSpPr>
        <p:spPr>
          <a:xfrm>
            <a:off x="1345007" y="3817422"/>
            <a:ext cx="1152128"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トルコ</a:t>
            </a:r>
          </a:p>
        </p:txBody>
      </p:sp>
      <p:sp>
        <p:nvSpPr>
          <p:cNvPr id="65" name="正方形/長方形 64"/>
          <p:cNvSpPr/>
          <p:nvPr/>
        </p:nvSpPr>
        <p:spPr>
          <a:xfrm>
            <a:off x="2641151" y="3817422"/>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1</a:t>
            </a:r>
            <a:r>
              <a:rPr lang="en-US" altLang="ja-JP" sz="1200" dirty="0"/>
              <a:t>.</a:t>
            </a:r>
            <a:r>
              <a:rPr kumimoji="1" lang="en-US" altLang="ja-JP" sz="1200" dirty="0"/>
              <a:t>8</a:t>
            </a:r>
            <a:r>
              <a:rPr kumimoji="1" lang="ja-JP" altLang="en-US" sz="1200" dirty="0"/>
              <a:t>人</a:t>
            </a:r>
          </a:p>
        </p:txBody>
      </p:sp>
      <p:sp>
        <p:nvSpPr>
          <p:cNvPr id="67" name="正方形/長方形 66"/>
          <p:cNvSpPr/>
          <p:nvPr/>
        </p:nvSpPr>
        <p:spPr>
          <a:xfrm>
            <a:off x="4153319" y="3811860"/>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dirty="0"/>
              <a:t>1.8</a:t>
            </a:r>
            <a:r>
              <a:rPr lang="ja-JP" altLang="en-US" sz="1200" dirty="0"/>
              <a:t>人</a:t>
            </a:r>
            <a:endParaRPr kumimoji="1" lang="ja-JP" altLang="en-US" sz="1200" dirty="0"/>
          </a:p>
        </p:txBody>
      </p:sp>
      <p:sp>
        <p:nvSpPr>
          <p:cNvPr id="68" name="正方形/長方形 67"/>
          <p:cNvSpPr/>
          <p:nvPr/>
        </p:nvSpPr>
        <p:spPr>
          <a:xfrm>
            <a:off x="1352600" y="4190725"/>
            <a:ext cx="1152128"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先進国平均</a:t>
            </a:r>
            <a:r>
              <a:rPr kumimoji="1" lang="en-US" altLang="ja-JP" sz="1200" baseline="30000" dirty="0"/>
              <a:t>※</a:t>
            </a:r>
            <a:endParaRPr kumimoji="1" lang="ja-JP" altLang="en-US" sz="1200" baseline="30000" dirty="0"/>
          </a:p>
        </p:txBody>
      </p:sp>
      <p:sp>
        <p:nvSpPr>
          <p:cNvPr id="69" name="正方形/長方形 68"/>
          <p:cNvSpPr/>
          <p:nvPr/>
        </p:nvSpPr>
        <p:spPr>
          <a:xfrm>
            <a:off x="2648744" y="4190725"/>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3~4</a:t>
            </a:r>
            <a:r>
              <a:rPr kumimoji="1" lang="ja-JP" altLang="en-US" sz="1200" dirty="0"/>
              <a:t>人</a:t>
            </a:r>
          </a:p>
        </p:txBody>
      </p:sp>
      <p:sp>
        <p:nvSpPr>
          <p:cNvPr id="70" name="正方形/長方形 69"/>
          <p:cNvSpPr/>
          <p:nvPr/>
        </p:nvSpPr>
        <p:spPr>
          <a:xfrm>
            <a:off x="4160912" y="4185163"/>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10</a:t>
            </a:r>
            <a:r>
              <a:rPr kumimoji="1" lang="ja-JP" altLang="en-US" sz="1200" dirty="0"/>
              <a:t>人</a:t>
            </a:r>
          </a:p>
        </p:txBody>
      </p:sp>
      <p:sp>
        <p:nvSpPr>
          <p:cNvPr id="6" name="テキスト ボックス 5"/>
          <p:cNvSpPr txBox="1"/>
          <p:nvPr/>
        </p:nvSpPr>
        <p:spPr>
          <a:xfrm>
            <a:off x="1352600" y="3530085"/>
            <a:ext cx="1144535" cy="276999"/>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国・地域</a:t>
            </a:r>
          </a:p>
        </p:txBody>
      </p:sp>
      <p:sp>
        <p:nvSpPr>
          <p:cNvPr id="71" name="テキスト ボックス 70"/>
          <p:cNvSpPr txBox="1"/>
          <p:nvPr/>
        </p:nvSpPr>
        <p:spPr>
          <a:xfrm>
            <a:off x="2648744" y="3355757"/>
            <a:ext cx="1360559"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人口千人あたり</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医師数</a:t>
            </a:r>
          </a:p>
        </p:txBody>
      </p:sp>
      <p:sp>
        <p:nvSpPr>
          <p:cNvPr id="72" name="テキスト ボックス 71"/>
          <p:cNvSpPr txBox="1"/>
          <p:nvPr/>
        </p:nvSpPr>
        <p:spPr>
          <a:xfrm>
            <a:off x="4160912" y="3355757"/>
            <a:ext cx="1360559"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人口千人あたり</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看護師</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数</a:t>
            </a:r>
          </a:p>
        </p:txBody>
      </p:sp>
      <p:sp>
        <p:nvSpPr>
          <p:cNvPr id="7" name="四角形吹き出し 6"/>
          <p:cNvSpPr/>
          <p:nvPr/>
        </p:nvSpPr>
        <p:spPr>
          <a:xfrm>
            <a:off x="5889104" y="3774969"/>
            <a:ext cx="2160240" cy="1108420"/>
          </a:xfrm>
          <a:prstGeom prst="wedgeRectCallout">
            <a:avLst>
              <a:gd name="adj1" fmla="val -66297"/>
              <a:gd name="adj2" fmla="val -16024"/>
            </a:avLst>
          </a:prstGeom>
          <a:noFill/>
          <a:ln>
            <a:solidFill>
              <a:srgbClr val="3D6AA7"/>
            </a:solidFill>
          </a:ln>
        </p:spPr>
        <p:txBody>
          <a:bodyPr wrap="square" rtlCol="0" anchor="ctr">
            <a:noAutofit/>
          </a:bodyPr>
          <a:lstStyle/>
          <a:p>
            <a:pPr marL="0" algn="ctr" fontAlgn="ctr">
              <a:lnSpc>
                <a:spcPct val="114000"/>
              </a:lnSpc>
              <a:spcAft>
                <a:spcPts val="400"/>
              </a:spcAft>
            </a:pPr>
            <a:r>
              <a:rPr kumimoji="1" lang="ja-JP" altLang="en-US" sz="1200" dirty="0"/>
              <a:t>先進国の平均と比較し、</a:t>
            </a:r>
            <a:endParaRPr kumimoji="1" lang="en-US" altLang="ja-JP" sz="1200" dirty="0"/>
          </a:p>
          <a:p>
            <a:pPr marL="0" algn="ctr" fontAlgn="ctr">
              <a:lnSpc>
                <a:spcPct val="114000"/>
              </a:lnSpc>
              <a:spcAft>
                <a:spcPts val="400"/>
              </a:spcAft>
            </a:pPr>
            <a:r>
              <a:rPr kumimoji="1" lang="ja-JP" altLang="en-US" sz="1200" dirty="0"/>
              <a:t>医療従事者数は不足している。</a:t>
            </a:r>
          </a:p>
        </p:txBody>
      </p:sp>
      <p:sp>
        <p:nvSpPr>
          <p:cNvPr id="47" name="テキスト ボックス 46"/>
          <p:cNvSpPr txBox="1"/>
          <p:nvPr/>
        </p:nvSpPr>
        <p:spPr>
          <a:xfrm>
            <a:off x="3217396" y="5301208"/>
            <a:ext cx="5840060" cy="253916"/>
          </a:xfrm>
          <a:prstGeom prst="rect">
            <a:avLst/>
          </a:prstGeom>
          <a:noFill/>
        </p:spPr>
        <p:txBody>
          <a:bodyPr wrap="none" rtlCol="0">
            <a:spAutoFit/>
          </a:bodyPr>
          <a:lstStyle/>
          <a:p>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先進国平均は、以下の国の平均値：日本、アメリカ、イギリス、ドイツ、フランス、イタリア、スペイン</a:t>
            </a:r>
          </a:p>
        </p:txBody>
      </p:sp>
    </p:spTree>
    <p:extLst>
      <p:ext uri="{BB962C8B-B14F-4D97-AF65-F5344CB8AC3E}">
        <p14:creationId xmlns:p14="http://schemas.microsoft.com/office/powerpoint/2010/main" val="4258025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月から外国人でも外国人医師免許</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を取得することでトルコで医師になれるようになった。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歯科医、薬剤師、助産師、看護師については、依然外国人へオープンとなっていない。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トルコでは、外国人医師が増えることに懸念を示す市民が多いため、外国人の中ではトルコの医科大学を卒業している人材を優先的に雇用するなどの施策を実施している。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246221"/>
          </a:xfrm>
          <a:prstGeom prst="rect">
            <a:avLst/>
          </a:prstGeom>
          <a:noFill/>
        </p:spPr>
        <p:txBody>
          <a:bodyPr wrap="square" lIns="0" tIns="0" rIns="0" bIns="0" rtlCol="0">
            <a:sp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Daily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Foreign doctors have to pass language test for job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AREA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REPORTS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European Medical Mobility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Turkey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Turkey Medicals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HOW DO FOREIGNER DENTISTS WORK IN TURKEY?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7" name="グループ化 7"/>
          <p:cNvGrpSpPr/>
          <p:nvPr/>
        </p:nvGrpSpPr>
        <p:grpSpPr>
          <a:xfrm>
            <a:off x="704528" y="2492896"/>
            <a:ext cx="8352928"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外国人医師免許を取得するのに必要な事項</a:t>
              </a:r>
            </a:p>
          </p:txBody>
        </p:sp>
      </p:grpSp>
      <p:sp>
        <p:nvSpPr>
          <p:cNvPr id="24" name="テキスト ボックス 23"/>
          <p:cNvSpPr txBox="1"/>
          <p:nvPr/>
        </p:nvSpPr>
        <p:spPr>
          <a:xfrm>
            <a:off x="720034" y="3436258"/>
            <a:ext cx="2648790" cy="738664"/>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lang="en-US" altLang="ja-JP" sz="1050" dirty="0"/>
              <a:t>Turkish Teaching Application and Research Centers (TÖMER)</a:t>
            </a:r>
            <a:r>
              <a:rPr lang="ja-JP" altLang="en-US" sz="1050" dirty="0"/>
              <a:t>によって運営されているトルコ語試験で</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最低でも</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以上の点数を獲得する必要がある。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720034" y="2946236"/>
            <a:ext cx="2648790"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トルコ語試験の合格</a:t>
            </a:r>
            <a:r>
              <a:rPr kumimoji="1" lang="en-US" altLang="ja-JP" sz="1200" baseline="30000" dirty="0"/>
              <a:t>※</a:t>
            </a:r>
            <a:endParaRPr kumimoji="1" lang="ja-JP" altLang="en-US" sz="1200" baseline="30000" dirty="0"/>
          </a:p>
        </p:txBody>
      </p:sp>
      <p:sp>
        <p:nvSpPr>
          <p:cNvPr id="31" name="正方形/長方形 30"/>
          <p:cNvSpPr/>
          <p:nvPr/>
        </p:nvSpPr>
        <p:spPr>
          <a:xfrm>
            <a:off x="704528" y="4509120"/>
            <a:ext cx="2664296"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教育証明書の提出</a:t>
            </a:r>
            <a:endParaRPr kumimoji="1" lang="ja-JP" altLang="en-US" sz="1200" dirty="0"/>
          </a:p>
        </p:txBody>
      </p:sp>
      <p:sp>
        <p:nvSpPr>
          <p:cNvPr id="33" name="テキスト ボックス 32"/>
          <p:cNvSpPr txBox="1"/>
          <p:nvPr/>
        </p:nvSpPr>
        <p:spPr>
          <a:xfrm>
            <a:off x="704528" y="4891745"/>
            <a:ext cx="2664295" cy="577081"/>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トルコで大学卒業レベルに相当する教育水準を証明する書類を提出する必要がある。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628605" y="2947842"/>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トルコでの労働資格の取得</a:t>
            </a:r>
          </a:p>
        </p:txBody>
      </p:sp>
      <p:sp>
        <p:nvSpPr>
          <p:cNvPr id="35" name="正方形/長方形 34"/>
          <p:cNvSpPr/>
          <p:nvPr/>
        </p:nvSpPr>
        <p:spPr>
          <a:xfrm>
            <a:off x="6537176" y="2941072"/>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トルコでの在住資格の取得</a:t>
            </a:r>
          </a:p>
        </p:txBody>
      </p:sp>
      <p:sp>
        <p:nvSpPr>
          <p:cNvPr id="36" name="正方形/長方形 35"/>
          <p:cNvSpPr/>
          <p:nvPr/>
        </p:nvSpPr>
        <p:spPr>
          <a:xfrm>
            <a:off x="3628605" y="4490632"/>
            <a:ext cx="2664296"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前病院での契約内容の提出</a:t>
            </a:r>
            <a:endParaRPr kumimoji="1" lang="ja-JP" altLang="en-US" sz="1200" dirty="0"/>
          </a:p>
        </p:txBody>
      </p:sp>
      <p:sp>
        <p:nvSpPr>
          <p:cNvPr id="37" name="テキスト ボックス 36"/>
          <p:cNvSpPr txBox="1"/>
          <p:nvPr/>
        </p:nvSpPr>
        <p:spPr>
          <a:xfrm>
            <a:off x="3613100" y="4863819"/>
            <a:ext cx="2664295" cy="1061829"/>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外国人医師とその外国人医師を雇用する医療機関は、母国での契約内容を政府に提出する必要がある。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特に以前の月給が記載されていることで、トルコにおける給料をこれを基に検討する。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6537176" y="4483694"/>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母国での医師免許</a:t>
            </a:r>
          </a:p>
        </p:txBody>
      </p:sp>
      <p:sp>
        <p:nvSpPr>
          <p:cNvPr id="11" name="テキスト ボックス 10"/>
          <p:cNvSpPr txBox="1"/>
          <p:nvPr/>
        </p:nvSpPr>
        <p:spPr>
          <a:xfrm>
            <a:off x="5601072" y="5939988"/>
            <a:ext cx="4041491" cy="369332"/>
          </a:xfrm>
          <a:prstGeom prst="rect">
            <a:avLst/>
          </a:prstGeom>
          <a:noFill/>
        </p:spPr>
        <p:txBody>
          <a:bodyPr wrap="non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より柔軟に外国から医療渡航客を誘致するため、外国人医師の必須条件から</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900" dirty="0">
                <a:latin typeface="Arial" panose="020B0604020202020204" pitchFamily="34" charset="0"/>
                <a:ea typeface="ＭＳ Ｐゴシック" panose="020B0600070205080204" pitchFamily="50" charset="-128"/>
                <a:cs typeface="Arial" panose="020B0604020202020204" pitchFamily="34" charset="0"/>
              </a:rPr>
              <a:t>　　トルコ語を外す計画がある。しかし、具体的な方針は未定。</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41808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日に、初めての包括的な個人データ保護法（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 on the Protection of Personal Data No. 6698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）が施行され、また独立した規制機関としてトルコデータ保護機関（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Data Protection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同機関は、憲法で定められたプライバシーと個人の自由に係る原則に基づき、個人情報の適切な保護の促進等を管轄する。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月時点ではデータサーバーの置き場に関する明確な法規制・ガイドラインは確認されなかった。もっとも、上述の通り国外へのデータ移転には規制が設けられている（</a:t>
            </a:r>
            <a:r>
              <a:rPr lang="en-US" altLang="ja-JP" sz="1400" dirty="0"/>
              <a:t>9</a:t>
            </a:r>
            <a:r>
              <a:rPr lang="ja-JP" altLang="en-US" sz="1400" dirty="0"/>
              <a:t>条）</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2685797368"/>
              </p:ext>
            </p:extLst>
          </p:nvPr>
        </p:nvGraphicFramePr>
        <p:xfrm>
          <a:off x="200025" y="2204864"/>
          <a:ext cx="9505056" cy="3456384"/>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83494">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66315">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特定の自然人、或いは特定し得る自然人に関連するいかなる情報も個人情報として定義される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人種、民族、政治思想、宗教、健康状態、性生活、生体認証、遺伝情報等については、特に保護されるべき機密性の高い個人情報（</a:t>
                      </a:r>
                      <a:r>
                        <a:rPr lang="en-US" altLang="ja-JP" sz="1000" dirty="0">
                          <a:solidFill>
                            <a:srgbClr val="000000"/>
                          </a:solidFill>
                          <a:latin typeface="+mn-lt"/>
                          <a:ea typeface="+mn-ea"/>
                        </a:rPr>
                        <a:t>sensitive personal data</a:t>
                      </a:r>
                      <a:r>
                        <a:rPr lang="ja-JP" altLang="en-US" sz="1000" dirty="0">
                          <a:solidFill>
                            <a:srgbClr val="000000"/>
                          </a:solidFill>
                          <a:latin typeface="+mn-lt"/>
                          <a:ea typeface="+mn-ea"/>
                        </a:rPr>
                        <a:t>）として定義されており、データを処理するにあたっての条件がより厳格となっている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38785">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適用範囲</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個人情報を処理する幅広い活動（収集、記録、保管、保持、変更、再編成、開示、移転等）に適用される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644054224"/>
                  </a:ext>
                </a:extLst>
              </a:tr>
              <a:tr h="1748218">
                <a:tc>
                  <a:txBody>
                    <a:bodyPr/>
                    <a:lstStyle/>
                    <a:p>
                      <a:pPr algn="ctr" fontAlgn="ctr" hangingPunct="0"/>
                      <a:r>
                        <a:rPr lang="ja-JP" altLang="en-US" sz="1050" b="1" i="0" u="none" dirty="0">
                          <a:solidFill>
                            <a:schemeClr val="bg1"/>
                          </a:solidFill>
                          <a:effectLst/>
                          <a:latin typeface="+mn-lt"/>
                          <a:ea typeface="+mn-ea"/>
                        </a:rPr>
                        <a:t>個人情報の移転</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原則として、個人情報のデータ取得者から第</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者へのデータ移転は、データ主体の明示的な同意の取得なしには禁じられている。例外的に同意なしで移転が可能なのは、法律で明確に規定されている、特定個人の保護のために個人情報の移転が不可欠である、何らかの契約の締結または履行のために個人情報の移転が不可欠である場合等に限ら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機密性の高い個人情報については、特に厳しい制限がかけられており、法律で明確に規定されている場合を除いて、データ主体の明示的な合意なしには移転が認められない。中でも、健康状態と性生活に関する個人データは、法律で明確に規定されている場合であったとしても、公衆衛生等に責務を有しており、また秘密保持義務を負う個人や公的機関によってのみ処理が認められてい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国外への個人情報の移転は更にハードルが高く、個人情報保護委員会（</a:t>
                      </a:r>
                      <a:r>
                        <a:rPr lang="en-US" altLang="ja-JP" sz="1000" b="0" i="0" dirty="0">
                          <a:solidFill>
                            <a:srgbClr val="000000"/>
                          </a:solidFill>
                          <a:effectLst/>
                          <a:latin typeface="+mn-lt"/>
                          <a:ea typeface="+mn-ea"/>
                        </a:rPr>
                        <a:t>Personal Data Protection Board</a:t>
                      </a:r>
                      <a:r>
                        <a:rPr lang="ja-JP" altLang="en-US" sz="1000" b="0" i="0" dirty="0">
                          <a:solidFill>
                            <a:srgbClr val="000000"/>
                          </a:solidFill>
                          <a:effectLst/>
                          <a:latin typeface="+mn-lt"/>
                          <a:ea typeface="+mn-ea"/>
                        </a:rPr>
                        <a:t>）が認可した、十分な個人情報保護の仕組みがある国への移転のみが認められている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19572">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000" dirty="0">
                          <a:solidFill>
                            <a:srgbClr val="000000"/>
                          </a:solidFill>
                          <a:latin typeface="+mn-lt"/>
                          <a:ea typeface="+mn-ea"/>
                        </a:rPr>
                        <a:t>個人情報を処理するためには、原則として、データ主体の同意が必要である。</a:t>
                      </a:r>
                      <a:r>
                        <a:rPr lang="ja-JP" altLang="en-US" sz="1000" b="0" i="0" dirty="0">
                          <a:solidFill>
                            <a:srgbClr val="000000"/>
                          </a:solidFill>
                          <a:effectLst/>
                          <a:latin typeface="+mn-lt"/>
                          <a:ea typeface="+mn-ea"/>
                        </a:rPr>
                        <a:t>また一旦同意を取得したとしても、個人情報の収集が必要である理由が消滅した際には、データ管理者はデータ主体からの要請に応じて当該個人情報を削除する義務を負う</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テキスト ボックス 14">
            <a:extLst>
              <a:ext uri="{FF2B5EF4-FFF2-40B4-BE49-F238E27FC236}">
                <a16:creationId xmlns:a16="http://schemas.microsoft.com/office/drawing/2014/main" id="{9EC3482B-A61B-46BE-8938-EF9E4B9AAF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（出所）トルコデータ保護機関「個人データ保護法」</a:t>
            </a:r>
          </a:p>
        </p:txBody>
      </p:sp>
    </p:spTree>
    <p:extLst>
      <p:ext uri="{BB962C8B-B14F-4D97-AF65-F5344CB8AC3E}">
        <p14:creationId xmlns:p14="http://schemas.microsoft.com/office/powerpoint/2010/main" val="830796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3129455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112627"/>
            <a:ext cx="9505056" cy="8464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2019年、個人情報保護に関する法律第6698号に基づいて保健省が作成した個人健康データに関する規制が官報第30808号に掲載された。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この規則は、「個人健康データの処理およびプライバシーの確保に関する規則」に代わるもので、個人、民間法人、公的機関、公的機関による個人健康データの処理に関する原則と手順を定めてい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2025年には、官報第33096号に「個人健康データに関する規則の改正に関する規則」（「改正規則」）が公布され、規則が改正された。</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2366618123"/>
              </p:ext>
            </p:extLst>
          </p:nvPr>
        </p:nvGraphicFramePr>
        <p:xfrm>
          <a:off x="202058" y="2327841"/>
          <a:ext cx="9504000" cy="383451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100" noProof="1">
                          <a:latin typeface="+mj-ea"/>
                          <a:ea typeface="+mj-ea"/>
                        </a:rPr>
                        <a:t>概要</a:t>
                      </a:r>
                      <a:endParaRPr lang="ja" sz="11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1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100" noProof="1">
                          <a:latin typeface="+mj-ea"/>
                          <a:ea typeface="+mj-ea"/>
                        </a:rPr>
                        <a:t>個人情報保護法に基づき、保健省および医療サービス提供者による個人健康データの処理および実践に関する手順と原則を定める。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100" noProof="1">
                          <a:latin typeface="+mj-ea"/>
                          <a:ea typeface="+mj-ea"/>
                        </a:rPr>
                        <a:t>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保健省が実施するプロセスと実践に関して、個人の健康データを処理する民間法人および公的法人。</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100" noProof="1">
                          <a:latin typeface="+mj-ea"/>
                          <a:ea typeface="+mj-ea"/>
                        </a:rPr>
                        <a:t>個人健康データ</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特定された、または特定可能な自然人の身体的および精神的健康に関する情報、およびその個人に提供される医療サービスに関する情報。</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23536602"/>
                  </a:ext>
                </a:extLst>
              </a:tr>
              <a:tr h="275396">
                <a:tc>
                  <a:txBody>
                    <a:bodyPr/>
                    <a:lstStyle/>
                    <a:p>
                      <a:pPr algn="l"/>
                      <a:r>
                        <a:rPr lang="ja" sz="1100" noProof="1">
                          <a:latin typeface="+mj-ea"/>
                          <a:ea typeface="+mj-ea"/>
                        </a:rPr>
                        <a:t>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処理は、法的根拠、必要性、比例性、目的の制限など、個人情報保護法の原則を尊重する必要があ</a:t>
                      </a:r>
                      <a:r>
                        <a:rPr lang="ja-JP" altLang="en-US" sz="1100" noProof="1">
                          <a:latin typeface="+mj-ea"/>
                          <a:ea typeface="+mj-ea"/>
                        </a:rPr>
                        <a:t>る</a:t>
                      </a:r>
                      <a:r>
                        <a:rPr lang="ja" sz="1100" noProof="1">
                          <a:latin typeface="+mj-ea"/>
                          <a:ea typeface="+mj-ea"/>
                        </a:rPr>
                        <a:t>。</a:t>
                      </a:r>
                    </a:p>
                    <a:p>
                      <a:pPr marL="180975" indent="-180975" algn="l">
                        <a:buFont typeface="Courier New" panose="02070309020205020404" pitchFamily="49" charset="0"/>
                        <a:buChar char="o"/>
                      </a:pPr>
                      <a:r>
                        <a:rPr lang="ja" sz="1100" noProof="1">
                          <a:latin typeface="+mj-ea"/>
                          <a:ea typeface="+mj-ea"/>
                        </a:rPr>
                        <a:t>2025年の改正により、データ保護法に定められた処理条件を除き、過去の健康データの概要を提出または提示することを強制されることは</a:t>
                      </a:r>
                      <a:r>
                        <a:rPr lang="ja-JP" altLang="en-US" sz="1100" noProof="1">
                          <a:latin typeface="+mj-ea"/>
                          <a:ea typeface="+mj-ea"/>
                        </a:rPr>
                        <a:t>ない</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100" noProof="1">
                          <a:latin typeface="+mj-ea"/>
                          <a:ea typeface="+mj-ea"/>
                        </a:rPr>
                        <a:t>医療従事者への健康データへのアクセス</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noProof="1">
                          <a:latin typeface="+mj-ea"/>
                          <a:ea typeface="+mj-ea"/>
                        </a:rPr>
                        <a:t>医療サービスの提供責任者は、医療サービスの提供に必要な範囲内でのみ関係者の健康データにアクセスすることができ、処理は個人データの保護に関する法律で定められた条件に限定され</a:t>
                      </a:r>
                      <a:r>
                        <a:rPr lang="ja-JP" altLang="en-US" sz="1100" noProof="1">
                          <a:latin typeface="+mj-ea"/>
                          <a:ea typeface="+mj-ea"/>
                        </a:rPr>
                        <a:t>る</a:t>
                      </a:r>
                      <a:r>
                        <a:rPr lang="ja" sz="1100" noProof="1">
                          <a:latin typeface="+mj-ea"/>
                          <a:ea typeface="+mj-ea"/>
                        </a:rPr>
                        <a:t>。</a:t>
                      </a:r>
                    </a:p>
                    <a:p>
                      <a:pPr marL="180975" indent="-180975" algn="l">
                        <a:buFont typeface="Courier New" panose="02070309020205020404" pitchFamily="49" charset="0"/>
                        <a:buChar char="o"/>
                      </a:pPr>
                      <a:r>
                        <a:rPr lang="ja" sz="1100" noProof="1">
                          <a:latin typeface="+mj-ea"/>
                          <a:ea typeface="+mj-ea"/>
                        </a:rPr>
                        <a:t>アクセスは時間制限があり、役割によって異な</a:t>
                      </a:r>
                      <a:r>
                        <a:rPr lang="ja-JP" altLang="en-US" sz="1100" noProof="1">
                          <a:latin typeface="+mj-ea"/>
                          <a:ea typeface="+mj-ea"/>
                        </a:rPr>
                        <a:t>る</a:t>
                      </a:r>
                      <a:r>
                        <a:rPr lang="ja" sz="1100" noProof="1">
                          <a:latin typeface="+mj-ea"/>
                          <a:ea typeface="+mj-ea"/>
                        </a:rPr>
                        <a:t>。家庭医は時間制限なくアクセスできます。治療医や他の施設の医師は、サービス提供中、診察中、フォローアップ中、または退院するまでデータにアクセスでき</a:t>
                      </a:r>
                      <a:r>
                        <a:rPr lang="ja-JP" altLang="en-US" sz="1100" noProof="1">
                          <a:latin typeface="+mj-ea"/>
                          <a:ea typeface="+mj-ea"/>
                        </a:rPr>
                        <a:t>る</a:t>
                      </a:r>
                      <a:r>
                        <a:rPr lang="ja" sz="1100" noProof="1">
                          <a:latin typeface="+mj-ea"/>
                          <a:ea typeface="+mj-ea"/>
                        </a:rPr>
                        <a:t>。緊急患者のデータは、治療期間中、勤務医がアクセスでき</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88702423"/>
                  </a:ext>
                </a:extLst>
              </a:tr>
              <a:tr h="275396">
                <a:tc>
                  <a:txBody>
                    <a:bodyPr/>
                    <a:lstStyle/>
                    <a:p>
                      <a:pPr algn="l"/>
                      <a:r>
                        <a:rPr lang="ja" sz="1100" noProof="1">
                          <a:latin typeface="+mj-ea"/>
                          <a:ea typeface="+mj-ea"/>
                        </a:rPr>
                        <a:t>データの転送</a:t>
                      </a:r>
                      <a:endParaRPr lang="en-US" sz="11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個人健康データの転送要求はすべて、関連省庁によって法令遵守について評価され、総局はこの評価結果に基づいて処理を進め</a:t>
                      </a:r>
                      <a:r>
                        <a:rPr lang="ja-JP" altLang="en-US" sz="1100" noProof="1">
                          <a:latin typeface="+mj-ea"/>
                          <a:ea typeface="+mj-ea"/>
                        </a:rPr>
                        <a:t>る</a:t>
                      </a:r>
                      <a:r>
                        <a:rPr lang="ja" sz="1100" noProof="1">
                          <a:latin typeface="+mj-ea"/>
                          <a:ea typeface="+mj-ea"/>
                        </a:rPr>
                        <a:t>。</a:t>
                      </a:r>
                    </a:p>
                    <a:p>
                      <a:pPr marL="171450" indent="-171450">
                        <a:buFont typeface="Courier New" panose="02070309020205020404" pitchFamily="49" charset="0"/>
                        <a:buChar char="o"/>
                      </a:pPr>
                      <a:r>
                        <a:rPr lang="ja" sz="1100" noProof="1">
                          <a:latin typeface="+mj-ea"/>
                          <a:ea typeface="+mj-ea"/>
                        </a:rPr>
                        <a:t>公的機関にデータを転送する場合は、データ保護の原則、セキュリティ対策、共有される具体的なデータについて規定した正式なプロトコルを作成する必要があ</a:t>
                      </a:r>
                      <a:r>
                        <a:rPr lang="ja-JP" altLang="en-US" sz="1100" noProof="1">
                          <a:latin typeface="+mj-ea"/>
                          <a:ea typeface="+mj-ea"/>
                        </a:rPr>
                        <a:t>る</a:t>
                      </a:r>
                      <a:r>
                        <a:rPr lang="ja" sz="1100" noProof="1">
                          <a:latin typeface="+mj-ea"/>
                          <a:ea typeface="+mj-ea"/>
                        </a:rPr>
                        <a:t>。技術的に可能な場合は、KamuNETを介して転送が行わ</a:t>
                      </a:r>
                      <a:r>
                        <a:rPr lang="ja-JP" altLang="en-US" sz="1100" noProof="1">
                          <a:latin typeface="+mj-ea"/>
                          <a:ea typeface="+mj-ea"/>
                        </a:rPr>
                        <a:t>れる</a:t>
                      </a:r>
                      <a:r>
                        <a:rPr lang="ja" sz="1100" noProof="1">
                          <a:latin typeface="+mj-ea"/>
                          <a:ea typeface="+mj-ea"/>
                        </a:rPr>
                        <a:t>。</a:t>
                      </a:r>
                      <a:endParaRPr lang="en-US" sz="1100" noProof="1">
                        <a:latin typeface="+mj-ea"/>
                        <a:ea typeface="+mj-ea"/>
                      </a:endParaRPr>
                    </a:p>
                    <a:p>
                      <a:pPr marL="171450" indent="-171450">
                        <a:buFont typeface="Courier New" panose="02070309020205020404" pitchFamily="49" charset="0"/>
                        <a:buChar char="o"/>
                      </a:pPr>
                      <a:r>
                        <a:rPr lang="ja" sz="1100" noProof="1">
                          <a:latin typeface="+mj-ea"/>
                          <a:ea typeface="+mj-ea"/>
                        </a:rPr>
                        <a:t>個人データは、第5条または第6条に規定されている法的処理条件（明示的な同意、法的義務、生命の保護、契約上の必要性、公衆衛生上の目的、またはその他の特定の法的根拠など）のいずれかが満たされ、かつ、転送先の国、その国内の関連部門、または国際機関が適切なレベルのデータ保護を提供していることを確認する公式の適切性決定がある場合にのみ、データ管理者またはデータ処理者によって海外に転送されることがあ</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bl>
          </a:graphicData>
        </a:graphic>
      </p:graphicFrame>
      <p:sp>
        <p:nvSpPr>
          <p:cNvPr id="11" name="テキスト ボックス 14">
            <a:extLst>
              <a:ext uri="{FF2B5EF4-FFF2-40B4-BE49-F238E27FC236}">
                <a16:creationId xmlns:a16="http://schemas.microsoft.com/office/drawing/2014/main" id="{1E34B7E3-6208-CC23-C782-C57BFA281EF2}"/>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立法情報システム、トルコ共和国大統領府、トルコ共和国官報、ニュース記事（Esin Attorney Partnership）</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A381-6257-38E0-AB2B-AB413B0F6CE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4EAF2C-2159-3316-A077-6775CB759D20}"/>
              </a:ext>
            </a:extLst>
          </p:cNvPr>
          <p:cNvGraphicFramePr>
            <a:graphicFrameLocks noChangeAspect="1"/>
          </p:cNvGraphicFramePr>
          <p:nvPr>
            <p:custDataLst>
              <p:tags r:id="rId1"/>
            </p:custDataLst>
            <p:extLst>
              <p:ext uri="{D42A27DB-BD31-4B8C-83A1-F6EECF244321}">
                <p14:modId xmlns:p14="http://schemas.microsoft.com/office/powerpoint/2010/main" val="4195767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1E4EAF2C-2159-3316-A077-6775CB759D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D8E7D-F4C1-1C6F-310B-6D8716967464}"/>
              </a:ext>
            </a:extLst>
          </p:cNvPr>
          <p:cNvSpPr>
            <a:spLocks noGrp="1"/>
          </p:cNvSpPr>
          <p:nvPr>
            <p:ph type="title"/>
          </p:nvPr>
        </p:nvSpPr>
        <p:spPr>
          <a:xfrm>
            <a:off x="200471" y="188550"/>
            <a:ext cx="9505055" cy="360050"/>
          </a:xfrm>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61FC7BDF-D9D7-D5C6-0CFD-BEB1726B0CF7}"/>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C61A76F-D4D5-CEF5-8F29-96590E35BE12}"/>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37EC93D9-F30C-B029-AFED-482FE81C88CA}"/>
              </a:ext>
            </a:extLst>
          </p:cNvPr>
          <p:cNvGraphicFramePr>
            <a:graphicFrameLocks noGrp="1"/>
          </p:cNvGraphicFramePr>
          <p:nvPr>
            <p:extLst>
              <p:ext uri="{D42A27DB-BD31-4B8C-83A1-F6EECF244321}">
                <p14:modId xmlns:p14="http://schemas.microsoft.com/office/powerpoint/2010/main" val="2080929817"/>
              </p:ext>
            </p:extLst>
          </p:nvPr>
        </p:nvGraphicFramePr>
        <p:xfrm>
          <a:off x="212703" y="1124744"/>
          <a:ext cx="9504000" cy="2508504"/>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100" noProof="1">
                          <a:latin typeface="+mj-ea"/>
                          <a:ea typeface="+mj-ea"/>
                        </a:rPr>
                        <a:t>概要</a:t>
                      </a:r>
                      <a:endParaRPr lang="ja" sz="11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75396">
                <a:tc>
                  <a:txBody>
                    <a:bodyPr/>
                    <a:lstStyle/>
                    <a:p>
                      <a:pPr algn="l"/>
                      <a:r>
                        <a:rPr lang="ja" sz="1100" noProof="1">
                          <a:latin typeface="+mj-ea"/>
                          <a:ea typeface="+mj-ea"/>
                        </a:rPr>
                        <a:t>健康データのプライバシー</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司法当局が下した機密保持の決定は、州の保健局によって厳格な技術的・管理的措置を講じて実施され、許可された職員のみがそのようなデータにアクセスできることが保証さ</a:t>
                      </a:r>
                      <a:r>
                        <a:rPr lang="ja-JP" altLang="en-US" sz="1100" noProof="1">
                          <a:latin typeface="+mj-ea"/>
                          <a:ea typeface="+mj-ea"/>
                        </a:rPr>
                        <a:t>れる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96522642"/>
                  </a:ext>
                </a:extLst>
              </a:tr>
              <a:tr h="275396">
                <a:tc>
                  <a:txBody>
                    <a:bodyPr/>
                    <a:lstStyle/>
                    <a:p>
                      <a:pPr algn="l"/>
                      <a:r>
                        <a:rPr lang="ja" sz="1100" noProof="1">
                          <a:latin typeface="+mj-ea"/>
                          <a:ea typeface="+mj-ea"/>
                        </a:rPr>
                        <a:t>個人健康データの訂正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個人は、関係する州保健局を通じて誤った健康データの訂正を要求することができ、訂正は適用可能な手順に基づいて保健サービス提供者または総局によって行われ</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67950560"/>
                  </a:ext>
                </a:extLst>
              </a:tr>
              <a:tr h="275396">
                <a:tc>
                  <a:txBody>
                    <a:bodyPr/>
                    <a:lstStyle/>
                    <a:p>
                      <a:pPr algn="l"/>
                      <a:r>
                        <a:rPr lang="ja" sz="1100" noProof="1">
                          <a:latin typeface="+mj-ea"/>
                          <a:ea typeface="+mj-ea"/>
                        </a:rPr>
                        <a:t>個人健康データの破棄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健康データは、本法およびその他の関連法に従って処理された場合でも、その処理を必要とする理由が存在しなくなった場合には、データ管理者により自動的にまたはデータ主体の要求に応じて削除、破棄、または匿名化されるものと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3053530"/>
                  </a:ext>
                </a:extLst>
              </a:tr>
              <a:tr h="275396">
                <a:tc>
                  <a:txBody>
                    <a:bodyPr/>
                    <a:lstStyle/>
                    <a:p>
                      <a:pPr algn="l"/>
                      <a:r>
                        <a:rPr lang="ja" sz="1100" noProof="1">
                          <a:latin typeface="+mj-ea"/>
                          <a:ea typeface="+mj-ea"/>
                        </a:rPr>
                        <a:t>研究目的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個人の健康データは、公式統計および匿名化を通じて、研究、計画、統計のために処理される場合が</a:t>
                      </a:r>
                      <a:r>
                        <a:rPr lang="ja-JP" altLang="en-US" sz="1100" noProof="1">
                          <a:latin typeface="+mj-ea"/>
                          <a:ea typeface="+mj-ea"/>
                        </a:rPr>
                        <a:t>ある</a:t>
                      </a:r>
                      <a:r>
                        <a:rPr lang="ja" sz="1100" noProof="1">
                          <a:latin typeface="+mj-ea"/>
                          <a:ea typeface="+mj-ea"/>
                        </a:rPr>
                        <a:t>。</a:t>
                      </a:r>
                    </a:p>
                    <a:p>
                      <a:pPr marL="171450" indent="-171450">
                        <a:buFont typeface="Courier New" panose="02070309020205020404" pitchFamily="49" charset="0"/>
                        <a:buChar char="o"/>
                      </a:pPr>
                      <a:r>
                        <a:rPr lang="ja" sz="1100" noProof="1">
                          <a:latin typeface="+mj-ea"/>
                          <a:ea typeface="+mj-ea"/>
                        </a:rPr>
                        <a:t>個人の健康データは、技術的および管理的措置が講じられ、関係者のプライバシーや人格の権利を侵害せず、犯罪を構成しない限り、科学的な目的で処理することができ</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78025229"/>
                  </a:ext>
                </a:extLst>
              </a:tr>
              <a:tr h="275396">
                <a:tc>
                  <a:txBody>
                    <a:bodyPr/>
                    <a:lstStyle/>
                    <a:p>
                      <a:pPr algn="l"/>
                      <a:r>
                        <a:rPr lang="ja" sz="1100" noProof="1">
                          <a:latin typeface="+mj-ea"/>
                          <a:ea typeface="+mj-ea"/>
                        </a:rPr>
                        <a:t>データセキュリティ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noProof="1">
                          <a:latin typeface="+mj-ea"/>
                          <a:ea typeface="+mj-ea"/>
                        </a:rPr>
                        <a:t>データ管理者は、個人データへの不正アクセスおよび不正処理を防止し、データ保護を確実にするために必要なあらゆる技術的および管理的措置を講じなければな</a:t>
                      </a:r>
                      <a:r>
                        <a:rPr lang="ja-JP" altLang="en-US" sz="1100" noProof="1">
                          <a:latin typeface="+mj-ea"/>
                          <a:ea typeface="+mj-ea"/>
                        </a:rPr>
                        <a:t>らない</a:t>
                      </a:r>
                      <a:r>
                        <a:rPr lang="ja" sz="1100" noProof="1">
                          <a:latin typeface="+mj-ea"/>
                          <a:ea typeface="+mj-ea"/>
                        </a:rPr>
                        <a:t>。技術的および管理的措置を講じる際には、当局が策定する個人データセキュリティガイドを根拠とす</a:t>
                      </a:r>
                      <a:r>
                        <a:rPr lang="ja-JP" altLang="en-US" sz="1100" noProof="1">
                          <a:latin typeface="+mj-ea"/>
                          <a:ea typeface="+mj-ea"/>
                        </a:rPr>
                        <a:t>る</a:t>
                      </a:r>
                      <a:r>
                        <a:rPr lang="ja" sz="11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06894222"/>
                  </a:ext>
                </a:extLst>
              </a:tr>
            </a:tbl>
          </a:graphicData>
        </a:graphic>
      </p:graphicFrame>
      <p:sp>
        <p:nvSpPr>
          <p:cNvPr id="4" name="テキスト ボックス 14">
            <a:extLst>
              <a:ext uri="{FF2B5EF4-FFF2-40B4-BE49-F238E27FC236}">
                <a16:creationId xmlns:a16="http://schemas.microsoft.com/office/drawing/2014/main" id="{B16F3254-0721-BCAB-A74F-76D98D118F2F}"/>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立法情報システム、トルコ共和国大統領府、トルコ共和国官報、ニュース記事（Esin Attorney Partnership）</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225296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658836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39</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医療現場では、書面および口頭のコミュニケーションにおいて一般的にトルコ語・英語が使用され、トルコ語の使用が主である。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Property Turkey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and medical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4220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528594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4" imgW="360" imgH="360" progId="TCLayout.ActiveDocument.1">
                  <p:embed/>
                </p:oleObj>
              </mc:Choice>
              <mc:Fallback>
                <p:oleObj name="think-cellスライド" r:id="rId64" imgW="360" imgH="360" progId="TCLayout.ActiveDocument.1">
                  <p:embed/>
                  <p:pic>
                    <p:nvPicPr>
                      <p:cNvPr id="11" name="Object 10"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トルコ／医療関連／医療サービス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2044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に到達した。</a:t>
            </a:r>
          </a:p>
        </p:txBody>
      </p:sp>
      <p:graphicFrame>
        <p:nvGraphicFramePr>
          <p:cNvPr id="134" name="Chart 133">
            <a:extLst>
              <a:ext uri="{FF2B5EF4-FFF2-40B4-BE49-F238E27FC236}">
                <a16:creationId xmlns:a16="http://schemas.microsoft.com/office/drawing/2014/main" id="{EF3294C9-7C18-EE99-DD76-362411DD7A7D}"/>
              </a:ext>
            </a:extLst>
          </p:cNvPr>
          <p:cNvGraphicFramePr/>
          <p:nvPr>
            <p:custDataLst>
              <p:tags r:id="rId3"/>
            </p:custDataLst>
            <p:extLst>
              <p:ext uri="{D42A27DB-BD31-4B8C-83A1-F6EECF244321}">
                <p14:modId xmlns:p14="http://schemas.microsoft.com/office/powerpoint/2010/main" val="347215712"/>
              </p:ext>
            </p:extLst>
          </p:nvPr>
        </p:nvGraphicFramePr>
        <p:xfrm>
          <a:off x="954088" y="2457450"/>
          <a:ext cx="8402637" cy="3378200"/>
        </p:xfrm>
        <a:graphic>
          <a:graphicData uri="http://schemas.openxmlformats.org/drawingml/2006/chart">
            <c:chart xmlns:c="http://schemas.openxmlformats.org/drawingml/2006/chart" xmlns:r="http://schemas.openxmlformats.org/officeDocument/2006/relationships" r:id="rId66"/>
          </a:graphicData>
        </a:graphic>
      </p:graphicFrame>
      <p:sp>
        <p:nvSpPr>
          <p:cNvPr id="77" name="テキスト プレースホルダ 9">
            <a:extLst>
              <a:ext uri="{FF2B5EF4-FFF2-40B4-BE49-F238E27FC236}">
                <a16:creationId xmlns:a16="http://schemas.microsoft.com/office/drawing/2014/main" id="{A96631A6-F4A5-07BE-109B-35DADDB69651}"/>
              </a:ext>
            </a:extLst>
          </p:cNvPr>
          <p:cNvSpPr>
            <a:spLocks noGrp="1"/>
          </p:cNvSpPr>
          <p:nvPr>
            <p:custDataLst>
              <p:tags r:id="rId4"/>
            </p:custDataLst>
          </p:nvPr>
        </p:nvSpPr>
        <p:spPr bwMode="gray">
          <a:xfrm>
            <a:off x="768350" y="4391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79B53C-BF39-4BBD-A3CD-37E1E432A022}"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0D0CB5C4-F246-B42A-0855-82932EC95BF7}"/>
              </a:ext>
            </a:extLst>
          </p:cNvPr>
          <p:cNvSpPr>
            <a:spLocks noGrp="1"/>
          </p:cNvSpPr>
          <p:nvPr>
            <p:custDataLst>
              <p:tags r:id="rId5"/>
            </p:custDataLst>
          </p:nvPr>
        </p:nvSpPr>
        <p:spPr bwMode="gray">
          <a:xfrm>
            <a:off x="768350" y="407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8501D5-C1A9-4380-95F9-808A22122D61}"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B66DD9C1-4C50-DDD7-4BE2-D344E16E1370}"/>
              </a:ext>
            </a:extLst>
          </p:cNvPr>
          <p:cNvSpPr>
            <a:spLocks noGrp="1"/>
          </p:cNvSpPr>
          <p:nvPr>
            <p:custDataLst>
              <p:tags r:id="rId6"/>
            </p:custDataLst>
          </p:nvPr>
        </p:nvSpPr>
        <p:spPr bwMode="gray">
          <a:xfrm>
            <a:off x="768350" y="3749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902398-8358-45D9-844E-462FE21C5A86}"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4FE64554-C284-B601-DDD1-E728BA7CA9AF}"/>
              </a:ext>
            </a:extLst>
          </p:cNvPr>
          <p:cNvSpPr>
            <a:spLocks noGrp="1"/>
          </p:cNvSpPr>
          <p:nvPr>
            <p:custDataLst>
              <p:tags r:id="rId7"/>
            </p:custDataLst>
          </p:nvPr>
        </p:nvSpPr>
        <p:spPr bwMode="gray">
          <a:xfrm>
            <a:off x="838200"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5841073-6F29-4600-BABE-9E0BF15FD130}"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14B532DD-D5B3-6AB2-4621-5371A90202A3}"/>
              </a:ext>
            </a:extLst>
          </p:cNvPr>
          <p:cNvSpPr>
            <a:spLocks noGrp="1"/>
          </p:cNvSpPr>
          <p:nvPr>
            <p:custDataLst>
              <p:tags r:id="rId8"/>
            </p:custDataLst>
          </p:nvPr>
        </p:nvSpPr>
        <p:spPr bwMode="gray">
          <a:xfrm>
            <a:off x="838200" y="53562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445B83C-CFAB-4DB3-A102-21D406C32BDD}"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E20FC3B4-6DE0-074A-E3A0-F6A99FCF6B58}"/>
              </a:ext>
            </a:extLst>
          </p:cNvPr>
          <p:cNvSpPr>
            <a:spLocks noGrp="1"/>
          </p:cNvSpPr>
          <p:nvPr>
            <p:custDataLst>
              <p:tags r:id="rId9"/>
            </p:custDataLst>
          </p:nvPr>
        </p:nvSpPr>
        <p:spPr bwMode="gray">
          <a:xfrm>
            <a:off x="768350"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18A6CED-2455-4192-A045-AEEE5CA5F422}"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061DDBBA-9BD5-1C1C-B74A-496D8802C5F7}"/>
              </a:ext>
            </a:extLst>
          </p:cNvPr>
          <p:cNvSpPr>
            <a:spLocks noGrp="1"/>
          </p:cNvSpPr>
          <p:nvPr>
            <p:custDataLst>
              <p:tags r:id="rId10"/>
            </p:custDataLst>
          </p:nvPr>
        </p:nvSpPr>
        <p:spPr bwMode="gray">
          <a:xfrm>
            <a:off x="768350" y="47132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EA0D700-7519-488B-9C2E-0436F15973E3}"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17DA53C8-1590-5DB5-37E8-AF6718DCD1F5}"/>
              </a:ext>
            </a:extLst>
          </p:cNvPr>
          <p:cNvSpPr>
            <a:spLocks noGrp="1"/>
          </p:cNvSpPr>
          <p:nvPr>
            <p:custDataLst>
              <p:tags r:id="rId11"/>
            </p:custDataLst>
          </p:nvPr>
        </p:nvSpPr>
        <p:spPr bwMode="gray">
          <a:xfrm>
            <a:off x="768350" y="3427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42B8F5D-DBFC-4285-AF8A-FE44BCDA3F3D}" type="datetime'''''''''''3''''''''''''''''''''''''''''''''''''''''5'''''">
              <a:rPr lang="ja-JP" altLang="en-US" sz="1000" smtClean="0">
                <a:effectLst/>
                <a:sym typeface="+mn-lt"/>
              </a:rPr>
              <a:pPr marL="0" lvl="0" indent="0" algn="r">
                <a:spcBef>
                  <a:spcPct val="0"/>
                </a:spcBef>
                <a:buNone/>
              </a:pPr>
              <a:t>35</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B7BFB44A-5687-834A-1D9D-618EDA5AAC92}"/>
              </a:ext>
            </a:extLst>
          </p:cNvPr>
          <p:cNvSpPr>
            <a:spLocks noGrp="1"/>
          </p:cNvSpPr>
          <p:nvPr>
            <p:custDataLst>
              <p:tags r:id="rId12"/>
            </p:custDataLst>
          </p:nvPr>
        </p:nvSpPr>
        <p:spPr bwMode="gray">
          <a:xfrm>
            <a:off x="768350" y="31067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658B653-ED3D-44D7-913B-248E9B572051}"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CA4AB791-A03F-5CF2-AD0E-9B6AF7748F6D}"/>
              </a:ext>
            </a:extLst>
          </p:cNvPr>
          <p:cNvSpPr>
            <a:spLocks noGrp="1"/>
          </p:cNvSpPr>
          <p:nvPr>
            <p:custDataLst>
              <p:tags r:id="rId13"/>
            </p:custDataLst>
          </p:nvPr>
        </p:nvSpPr>
        <p:spPr bwMode="gray">
          <a:xfrm>
            <a:off x="768350" y="2784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B91B0EE-285E-4494-B2C3-73429BA092BA}" type="datetime'''''45'''''''''''''''''''''''''''''''''''''''''''''''''''''">
              <a:rPr lang="ja-JP" altLang="en-US" sz="1000" smtClean="0">
                <a:effectLst/>
                <a:sym typeface="+mn-lt"/>
              </a:rPr>
              <a:pPr marL="0" lvl="0" indent="0" algn="r">
                <a:spcBef>
                  <a:spcPct val="0"/>
                </a:spcBef>
                <a:buNone/>
              </a:pPr>
              <a:t>45</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007029CF-6E53-D870-78D0-76AA979B9073}"/>
              </a:ext>
            </a:extLst>
          </p:cNvPr>
          <p:cNvSpPr>
            <a:spLocks noGrp="1"/>
          </p:cNvSpPr>
          <p:nvPr>
            <p:custDataLst>
              <p:tags r:id="rId14"/>
            </p:custDataLst>
          </p:nvPr>
        </p:nvSpPr>
        <p:spPr bwMode="gray">
          <a:xfrm>
            <a:off x="768350"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82B509E-672B-4CDF-9034-F43853AC249B}"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53" name="テキスト プレースホルダ 9">
            <a:extLst>
              <a:ext uri="{FF2B5EF4-FFF2-40B4-BE49-F238E27FC236}">
                <a16:creationId xmlns:a16="http://schemas.microsoft.com/office/drawing/2014/main" id="{649D4ABD-83F3-B581-B89B-B4F8409DD96B}"/>
              </a:ext>
            </a:extLst>
          </p:cNvPr>
          <p:cNvSpPr>
            <a:spLocks noGrp="1"/>
          </p:cNvSpPr>
          <p:nvPr>
            <p:custDataLst>
              <p:tags r:id="rId15"/>
            </p:custDataLst>
          </p:nvPr>
        </p:nvSpPr>
        <p:spPr bwMode="gray">
          <a:xfrm>
            <a:off x="2439988" y="4221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B96670-3E48-42D9-8E2B-642CE0970905}" type="datetime'2''''''''''1''''''''.1'''''''''''''''''''">
              <a:rPr lang="ja-JP" altLang="en-US" sz="1000" smtClean="0"/>
              <a:pPr/>
              <a:t>21.1</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5B3A2867-FAF8-6F7F-A954-5658259A164C}"/>
              </a:ext>
            </a:extLst>
          </p:cNvPr>
          <p:cNvSpPr>
            <a:spLocks noGrp="1"/>
          </p:cNvSpPr>
          <p:nvPr>
            <p:custDataLst>
              <p:tags r:id="rId16"/>
            </p:custDataLst>
          </p:nvPr>
        </p:nvSpPr>
        <p:spPr bwMode="gray">
          <a:xfrm>
            <a:off x="2782888" y="4103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8AAAA-9200-40AD-B56F-CF088821A6CB}" type="datetime'''2''''''''''''''''''''''''''2.''''''''9'''''''''''''''''''">
              <a:rPr lang="ja-JP" altLang="en-US" sz="1000" smtClean="0"/>
              <a:pPr/>
              <a:t>22.9</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C8187B58-086F-0EE4-4FD2-ACECD6DF04FC}"/>
              </a:ext>
            </a:extLst>
          </p:cNvPr>
          <p:cNvSpPr>
            <a:spLocks noGrp="1"/>
          </p:cNvSpPr>
          <p:nvPr>
            <p:custDataLst>
              <p:tags r:id="rId17"/>
            </p:custDataLst>
          </p:nvPr>
        </p:nvSpPr>
        <p:spPr bwMode="gray">
          <a:xfrm>
            <a:off x="3125788" y="39195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02B5CE-582A-4678-80D3-8461C168AB38}" type="datetime'2''''''''''''''''''''''5''''''''''''.''''''''''''8'">
              <a:rPr lang="ja-JP" altLang="en-US" sz="1000" smtClean="0"/>
              <a:pPr/>
              <a:t>25.8</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75F5A61B-4E39-06EC-FFC1-C27EF600B9AB}"/>
              </a:ext>
            </a:extLst>
          </p:cNvPr>
          <p:cNvSpPr>
            <a:spLocks noGrp="1"/>
          </p:cNvSpPr>
          <p:nvPr>
            <p:custDataLst>
              <p:tags r:id="rId18"/>
            </p:custDataLst>
          </p:nvPr>
        </p:nvSpPr>
        <p:spPr bwMode="gray">
          <a:xfrm>
            <a:off x="3470275" y="3805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FA6969-F1F7-4053-8771-EE68B5754E6E}" type="datetime'''''''2''''''''''''''''''7''.''''''''''''''''''5'''''''''">
              <a:rPr lang="ja-JP" altLang="en-US" sz="1000" smtClean="0"/>
              <a:pPr/>
              <a:t>27.5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495CE117-6911-5B54-2F56-FC11E94525C7}"/>
              </a:ext>
            </a:extLst>
          </p:cNvPr>
          <p:cNvSpPr>
            <a:spLocks noGrp="1"/>
          </p:cNvSpPr>
          <p:nvPr>
            <p:custDataLst>
              <p:tags r:id="rId19"/>
            </p:custDataLst>
          </p:nvPr>
        </p:nvSpPr>
        <p:spPr bwMode="gray">
          <a:xfrm>
            <a:off x="3813175" y="37973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4FFF4F-C2C8-43DE-B36A-CD25815BB521}" type="datetime'''''2''''''''''''''7''''''''''''''''''''''.''''''''''''''7'">
              <a:rPr lang="ja-JP" altLang="en-US" sz="1000" smtClean="0"/>
              <a:pPr/>
              <a:t>27.7</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322D6CDD-C07A-C1BA-2592-B1E86836D931}"/>
              </a:ext>
            </a:extLst>
          </p:cNvPr>
          <p:cNvSpPr>
            <a:spLocks noGrp="1"/>
          </p:cNvSpPr>
          <p:nvPr>
            <p:custDataLst>
              <p:tags r:id="rId20"/>
            </p:custDataLst>
          </p:nvPr>
        </p:nvSpPr>
        <p:spPr bwMode="gray">
          <a:xfrm>
            <a:off x="4156075" y="3794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99AE2F-5F65-4716-88D9-B488922481F4}" type="datetime'2''7''''''''''.''''''''''''''''''''''''''''''''7'''''''">
              <a:rPr lang="ja-JP" altLang="en-US" sz="1000" smtClean="0"/>
              <a:pPr/>
              <a:t>27.7</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03CCD11B-07C6-6345-E56F-37FFF5270FB6}"/>
              </a:ext>
            </a:extLst>
          </p:cNvPr>
          <p:cNvSpPr>
            <a:spLocks noGrp="1"/>
          </p:cNvSpPr>
          <p:nvPr>
            <p:custDataLst>
              <p:tags r:id="rId21"/>
            </p:custDataLst>
          </p:nvPr>
        </p:nvSpPr>
        <p:spPr bwMode="gray">
          <a:xfrm>
            <a:off x="4498975" y="3810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A625B-ECAA-4A33-8475-6E62575D863B}" type="datetime'''''''''''''''2''''''''''''''''7''''''''.5'''''''''''''''''''">
              <a:rPr lang="ja-JP" altLang="en-US" sz="1000" smtClean="0"/>
              <a:pPr/>
              <a:t>27.5</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205B560E-8771-E4EE-5A3D-6F87DF57DB5B}"/>
              </a:ext>
            </a:extLst>
          </p:cNvPr>
          <p:cNvSpPr>
            <a:spLocks noGrp="1"/>
          </p:cNvSpPr>
          <p:nvPr>
            <p:custDataLst>
              <p:tags r:id="rId22"/>
            </p:custDataLst>
          </p:nvPr>
        </p:nvSpPr>
        <p:spPr bwMode="gray">
          <a:xfrm>
            <a:off x="4843463" y="37560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D3995F-CA16-426B-8250-902059AF52F9}" type="datetime'''''''''''''''''''''''''''''''''''28''''''''''''''.3'''''">
              <a:rPr lang="ja-JP" altLang="en-US" sz="1000" smtClean="0"/>
              <a:pPr/>
              <a:t>28.3</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EA3E2995-CA4A-C0EC-FC22-71802D367711}"/>
              </a:ext>
            </a:extLst>
          </p:cNvPr>
          <p:cNvSpPr>
            <a:spLocks noGrp="1"/>
          </p:cNvSpPr>
          <p:nvPr>
            <p:custDataLst>
              <p:tags r:id="rId23"/>
            </p:custDataLst>
          </p:nvPr>
        </p:nvSpPr>
        <p:spPr bwMode="gray">
          <a:xfrm>
            <a:off x="5186363" y="3754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437FE-C387-4050-B221-5B5FDD81D356}" type="datetime'2''''''''''''''''8''.''''''''''''''''''3'''''''''">
              <a:rPr lang="ja-JP" altLang="en-US" sz="1000" smtClean="0"/>
              <a:pPr/>
              <a:t>28.3</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0BA08904-232E-4366-DFD3-E812F7C2DC5D}"/>
              </a:ext>
            </a:extLst>
          </p:cNvPr>
          <p:cNvSpPr>
            <a:spLocks noGrp="1"/>
          </p:cNvSpPr>
          <p:nvPr>
            <p:custDataLst>
              <p:tags r:id="rId24"/>
            </p:custDataLst>
          </p:nvPr>
        </p:nvSpPr>
        <p:spPr bwMode="gray">
          <a:xfrm>
            <a:off x="5529263" y="36322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6C790D-0622-4872-8318-AB4178CD8976}" type="datetime'3''''''''''''0''''.''2'''''''''''''''''''''''''''">
              <a:rPr lang="ja-JP" altLang="en-US" sz="1000" smtClean="0"/>
              <a:pPr/>
              <a:t>30.2</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E3E825DD-4EE3-7A57-4A0F-BC39D9A21A36}"/>
              </a:ext>
            </a:extLst>
          </p:cNvPr>
          <p:cNvSpPr>
            <a:spLocks noGrp="1"/>
          </p:cNvSpPr>
          <p:nvPr>
            <p:custDataLst>
              <p:tags r:id="rId25"/>
            </p:custDataLst>
          </p:nvPr>
        </p:nvSpPr>
        <p:spPr bwMode="gray">
          <a:xfrm>
            <a:off x="5872163" y="3557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571B70-820D-4072-A342-697C42231B85}" type="datetime'3''''''''''1''''''''''''''''.''''4'''''''''''''''''''''''''''">
              <a:rPr lang="ja-JP" altLang="en-US" sz="1000" smtClean="0"/>
              <a:pPr/>
              <a:t>31.4</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4C87AF1A-A2E2-98F0-884A-A04929ACB39C}"/>
              </a:ext>
            </a:extLst>
          </p:cNvPr>
          <p:cNvSpPr>
            <a:spLocks noGrp="1"/>
          </p:cNvSpPr>
          <p:nvPr>
            <p:custDataLst>
              <p:tags r:id="rId26"/>
            </p:custDataLst>
          </p:nvPr>
        </p:nvSpPr>
        <p:spPr bwMode="gray">
          <a:xfrm>
            <a:off x="6215063" y="35385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FE3B22-CF0D-4158-BED3-AC9EDA4C1E6A}" type="datetime'''''3''''''''1''''''''.''''''''''''''''7'''''">
              <a:rPr lang="ja-JP" altLang="en-US" sz="1000" smtClean="0"/>
              <a:pPr/>
              <a:t>31.7</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54D531FE-D189-2B96-AD16-958E63E64454}"/>
              </a:ext>
            </a:extLst>
          </p:cNvPr>
          <p:cNvSpPr>
            <a:spLocks noGrp="1"/>
          </p:cNvSpPr>
          <p:nvPr>
            <p:custDataLst>
              <p:tags r:id="rId27"/>
            </p:custDataLst>
          </p:nvPr>
        </p:nvSpPr>
        <p:spPr bwMode="gray">
          <a:xfrm>
            <a:off x="6559550" y="33845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F61B91-A038-49F6-BB74-48CE6F32AEC3}" type="datetime'''''''''3''''''''''''''''''''''''4''''''.''''1'''''">
              <a:rPr lang="ja-JP" altLang="en-US" sz="1000" smtClean="0"/>
              <a:pPr/>
              <a:t>34.1</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CF8C8E23-F6FC-49CA-7014-584C2AD52CBC}"/>
              </a:ext>
            </a:extLst>
          </p:cNvPr>
          <p:cNvSpPr>
            <a:spLocks noGrp="1"/>
          </p:cNvSpPr>
          <p:nvPr>
            <p:custDataLst>
              <p:tags r:id="rId28"/>
            </p:custDataLst>
          </p:nvPr>
        </p:nvSpPr>
        <p:spPr bwMode="gray">
          <a:xfrm>
            <a:off x="6902450" y="32781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7776EE-1FE0-4756-A5F2-5BEF782FFB4B}" type="datetime'''''3''5''''''''''''''.''7'''''''''''''">
              <a:rPr lang="ja-JP" altLang="en-US" sz="1000" smtClean="0"/>
              <a:pPr/>
              <a:t>35.7</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55F42113-1571-2122-BA60-1CB1B97D551A}"/>
              </a:ext>
            </a:extLst>
          </p:cNvPr>
          <p:cNvSpPr>
            <a:spLocks noGrp="1"/>
          </p:cNvSpPr>
          <p:nvPr>
            <p:custDataLst>
              <p:tags r:id="rId29"/>
            </p:custDataLst>
          </p:nvPr>
        </p:nvSpPr>
        <p:spPr bwMode="gray">
          <a:xfrm>
            <a:off x="7245350" y="3243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3BAEB7-D8C2-43FC-8D5E-D6BE5F12646A}" type="datetime'''''''''''''''''''''3''''''''''6''''''''''''''''''.''''''3'">
              <a:rPr lang="ja-JP" altLang="en-US" sz="1000" smtClean="0"/>
              <a:pPr/>
              <a:t>36.3</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85F31BDD-8E3D-F734-32F4-ED803B0CD4E0}"/>
              </a:ext>
            </a:extLst>
          </p:cNvPr>
          <p:cNvSpPr>
            <a:spLocks noGrp="1"/>
          </p:cNvSpPr>
          <p:nvPr>
            <p:custDataLst>
              <p:tags r:id="rId30"/>
            </p:custDataLst>
          </p:nvPr>
        </p:nvSpPr>
        <p:spPr bwMode="gray">
          <a:xfrm>
            <a:off x="7588250" y="3087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0626B0-0B9F-4187-838D-5190A22F8F5E}" type="datetime'''''''''''''''''''''''''''''''38''''''''''''''''''.''''7'''">
              <a:rPr lang="ja-JP" altLang="en-US" sz="1000" smtClean="0"/>
              <a:pPr/>
              <a:t>38.7</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BA74EEB9-A4F5-0777-5266-5D8D01CEF2EE}"/>
              </a:ext>
            </a:extLst>
          </p:cNvPr>
          <p:cNvSpPr>
            <a:spLocks noGrp="1"/>
          </p:cNvSpPr>
          <p:nvPr>
            <p:custDataLst>
              <p:tags r:id="rId31"/>
            </p:custDataLst>
          </p:nvPr>
        </p:nvSpPr>
        <p:spPr bwMode="gray">
          <a:xfrm>
            <a:off x="7931150" y="28924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9D1972-AA11-48E7-A4BB-2E4043B7B836}" type="datetime'4''1''''''''''''''.''''''''''''''''''''8'''''''''''">
              <a:rPr lang="ja-JP" altLang="en-US" sz="1000" smtClean="0"/>
              <a:pPr/>
              <a:t>41.8</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E187DB06-911F-5009-E32F-44472CA0EED0}"/>
              </a:ext>
            </a:extLst>
          </p:cNvPr>
          <p:cNvSpPr>
            <a:spLocks noGrp="1"/>
          </p:cNvSpPr>
          <p:nvPr>
            <p:custDataLst>
              <p:tags r:id="rId32"/>
            </p:custDataLst>
          </p:nvPr>
        </p:nvSpPr>
        <p:spPr bwMode="gray">
          <a:xfrm>
            <a:off x="8275638" y="2620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E8A44C-5547-4DAA-9AF2-D47B4591F745}" type="datetime'''''''4''''''''''6''''.''''''''''''''''''''''''''''''0'">
              <a:rPr lang="ja-JP" altLang="en-US" sz="1000" smtClean="0"/>
              <a:pPr/>
              <a:t>46.0</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23428E32-F546-59B6-72F1-EEABC1447F8B}"/>
              </a:ext>
            </a:extLst>
          </p:cNvPr>
          <p:cNvSpPr>
            <a:spLocks noGrp="1"/>
          </p:cNvSpPr>
          <p:nvPr>
            <p:custDataLst>
              <p:tags r:id="rId33"/>
            </p:custDataLst>
          </p:nvPr>
        </p:nvSpPr>
        <p:spPr bwMode="gray">
          <a:xfrm>
            <a:off x="8618538" y="3043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EE48B4-C515-41C1-98AF-17B7194862B9}" type="datetime'''''3''''''''''''9.''''4'''''''''''">
              <a:rPr lang="ja-JP" altLang="en-US" sz="1000" smtClean="0"/>
              <a:pPr/>
              <a:t>39.4</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752578A0-2BC3-0046-E963-A8D0431242EC}"/>
              </a:ext>
            </a:extLst>
          </p:cNvPr>
          <p:cNvSpPr>
            <a:spLocks noGrp="1"/>
          </p:cNvSpPr>
          <p:nvPr>
            <p:custDataLst>
              <p:tags r:id="rId34"/>
            </p:custDataLst>
          </p:nvPr>
        </p:nvSpPr>
        <p:spPr bwMode="gray">
          <a:xfrm>
            <a:off x="8961438" y="2503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397965-6177-4B86-988D-2199A46A3BDF}" type="datetime'''''''''''''''''''''4''''7''''''''''.''''''''''''''''8'">
              <a:rPr lang="ja-JP" altLang="en-US" sz="1000" smtClean="0"/>
              <a:pPr/>
              <a:t>47.8</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4522653A-F3BA-011A-0764-F177722889EA}"/>
              </a:ext>
            </a:extLst>
          </p:cNvPr>
          <p:cNvSpPr>
            <a:spLocks noGrp="1"/>
          </p:cNvSpPr>
          <p:nvPr>
            <p:custDataLst>
              <p:tags r:id="rId35"/>
            </p:custDataLst>
          </p:nvPr>
        </p:nvSpPr>
        <p:spPr bwMode="gray">
          <a:xfrm>
            <a:off x="1066800" y="44862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B91A0B-1099-439A-9417-C8B4FE4F1647}" type="datetime'17''''''''''''''''''''''''''''''''''''''.''''0'''">
              <a:rPr lang="ja-JP" altLang="en-US" sz="1000" smtClean="0"/>
              <a:pPr/>
              <a:t>17.0</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9A0781E5-9D32-93B5-F2DE-1999746B4BD7}"/>
              </a:ext>
            </a:extLst>
          </p:cNvPr>
          <p:cNvSpPr>
            <a:spLocks noGrp="1"/>
          </p:cNvSpPr>
          <p:nvPr>
            <p:custDataLst>
              <p:tags r:id="rId36"/>
            </p:custDataLst>
          </p:nvPr>
        </p:nvSpPr>
        <p:spPr bwMode="gray">
          <a:xfrm>
            <a:off x="1409700" y="4484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6C8D8A-E8DB-4318-B89A-2982A908B085}" type="datetime'1''''7''''''''''''''.''''''''''''''''''''0'''''''''''''''''">
              <a:rPr lang="ja-JP" altLang="en-US" sz="1000" smtClean="0"/>
              <a:pPr/>
              <a:t>17.0</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DFF29953-67DF-982E-20F4-B201F6B4D476}"/>
              </a:ext>
            </a:extLst>
          </p:cNvPr>
          <p:cNvSpPr>
            <a:spLocks noGrp="1"/>
          </p:cNvSpPr>
          <p:nvPr>
            <p:custDataLst>
              <p:tags r:id="rId37"/>
            </p:custDataLst>
          </p:nvPr>
        </p:nvSpPr>
        <p:spPr bwMode="gray">
          <a:xfrm>
            <a:off x="1754188" y="4371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78D1E-EA8F-46EB-8E3D-2269A3EFF6AB}" type="datetime'''''''''''''''''''''''''1''''8''.''''''''''''''''''''7'''''''">
              <a:rPr lang="ja-JP" altLang="en-US" sz="1000" smtClean="0"/>
              <a:pPr/>
              <a:t>18.7</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5C5E5E7D-6797-DC6A-88A7-3C95087DF81D}"/>
              </a:ext>
            </a:extLst>
          </p:cNvPr>
          <p:cNvSpPr>
            <a:spLocks noGrp="1"/>
          </p:cNvSpPr>
          <p:nvPr>
            <p:custDataLst>
              <p:tags r:id="rId38"/>
            </p:custDataLst>
          </p:nvPr>
        </p:nvSpPr>
        <p:spPr bwMode="auto">
          <a:xfrm>
            <a:off x="1060450"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66CCD0-0B24-481B-A2B4-79C957DC8A84}"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E8D0D4D3-D9F5-BE1F-7BBC-75A9FD34B0EA}"/>
              </a:ext>
            </a:extLst>
          </p:cNvPr>
          <p:cNvSpPr>
            <a:spLocks noGrp="1"/>
          </p:cNvSpPr>
          <p:nvPr>
            <p:custDataLst>
              <p:tags r:id="rId39"/>
            </p:custDataLst>
          </p:nvPr>
        </p:nvSpPr>
        <p:spPr bwMode="auto">
          <a:xfrm>
            <a:off x="14732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C887A5-4B23-4BDD-A27C-CF18C7CDA62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1F36C0B5-A217-27A7-9A64-BE2A9E309DA8}"/>
              </a:ext>
            </a:extLst>
          </p:cNvPr>
          <p:cNvSpPr>
            <a:spLocks noGrp="1"/>
          </p:cNvSpPr>
          <p:nvPr>
            <p:custDataLst>
              <p:tags r:id="rId40"/>
            </p:custDataLst>
          </p:nvPr>
        </p:nvSpPr>
        <p:spPr bwMode="auto">
          <a:xfrm>
            <a:off x="1817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56F02D-1546-4875-945D-22DD4EFEB8E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8F2DCB09-9C51-AA28-ACEC-EE7C4A8F3F02}"/>
              </a:ext>
            </a:extLst>
          </p:cNvPr>
          <p:cNvSpPr>
            <a:spLocks noGrp="1"/>
          </p:cNvSpPr>
          <p:nvPr>
            <p:custDataLst>
              <p:tags r:id="rId41"/>
            </p:custDataLst>
          </p:nvPr>
        </p:nvSpPr>
        <p:spPr bwMode="auto">
          <a:xfrm>
            <a:off x="21605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2DDEB3-3473-4560-BEEB-F00E7E77FF6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01D06CBA-8890-9F04-4809-1B7066D60CB7}"/>
              </a:ext>
            </a:extLst>
          </p:cNvPr>
          <p:cNvSpPr>
            <a:spLocks noGrp="1"/>
          </p:cNvSpPr>
          <p:nvPr>
            <p:custDataLst>
              <p:tags r:id="rId42"/>
            </p:custDataLst>
          </p:nvPr>
        </p:nvSpPr>
        <p:spPr bwMode="auto">
          <a:xfrm>
            <a:off x="25034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646160-18A2-420C-B6D5-68560914E4AF}"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63E7B92D-40C2-9208-7CBE-C3AAEA554516}"/>
              </a:ext>
            </a:extLst>
          </p:cNvPr>
          <p:cNvSpPr>
            <a:spLocks noGrp="1"/>
          </p:cNvSpPr>
          <p:nvPr>
            <p:custDataLst>
              <p:tags r:id="rId43"/>
            </p:custDataLst>
          </p:nvPr>
        </p:nvSpPr>
        <p:spPr bwMode="auto">
          <a:xfrm>
            <a:off x="28463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F3131-7CE7-40B3-A202-C189B6682DB7}"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B9EA8C0D-F13E-A096-4B24-EF5C74739191}"/>
              </a:ext>
            </a:extLst>
          </p:cNvPr>
          <p:cNvSpPr>
            <a:spLocks noGrp="1"/>
          </p:cNvSpPr>
          <p:nvPr>
            <p:custDataLst>
              <p:tags r:id="rId44"/>
            </p:custDataLst>
          </p:nvPr>
        </p:nvSpPr>
        <p:spPr bwMode="auto">
          <a:xfrm>
            <a:off x="3189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F790D-5DF6-479E-B6BB-B4E8BA653F8E}"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554F083A-3315-B73E-2407-9D70A117ED22}"/>
              </a:ext>
            </a:extLst>
          </p:cNvPr>
          <p:cNvSpPr>
            <a:spLocks noGrp="1"/>
          </p:cNvSpPr>
          <p:nvPr>
            <p:custDataLst>
              <p:tags r:id="rId45"/>
            </p:custDataLst>
          </p:nvPr>
        </p:nvSpPr>
        <p:spPr bwMode="auto">
          <a:xfrm>
            <a:off x="3533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2A1302-FD0D-412F-9268-5D079F2AD24D}"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E13D182F-9A82-0EBF-97E9-433563D8BE70}"/>
              </a:ext>
            </a:extLst>
          </p:cNvPr>
          <p:cNvSpPr>
            <a:spLocks noGrp="1"/>
          </p:cNvSpPr>
          <p:nvPr>
            <p:custDataLst>
              <p:tags r:id="rId46"/>
            </p:custDataLst>
          </p:nvPr>
        </p:nvSpPr>
        <p:spPr bwMode="auto">
          <a:xfrm>
            <a:off x="38766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62FDBA-4419-40A7-A187-B6AC2C94C0EF}"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584EA995-D146-AD48-7CCE-B5E5ED52CC92}"/>
              </a:ext>
            </a:extLst>
          </p:cNvPr>
          <p:cNvSpPr>
            <a:spLocks noGrp="1"/>
          </p:cNvSpPr>
          <p:nvPr>
            <p:custDataLst>
              <p:tags r:id="rId47"/>
            </p:custDataLst>
          </p:nvPr>
        </p:nvSpPr>
        <p:spPr bwMode="auto">
          <a:xfrm>
            <a:off x="42195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88B952-BA51-40F1-9D68-EC226471506C}"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6FF21AE8-BC29-AE49-A653-2C78BEEAD900}"/>
              </a:ext>
            </a:extLst>
          </p:cNvPr>
          <p:cNvSpPr>
            <a:spLocks noGrp="1"/>
          </p:cNvSpPr>
          <p:nvPr>
            <p:custDataLst>
              <p:tags r:id="rId48"/>
            </p:custDataLst>
          </p:nvPr>
        </p:nvSpPr>
        <p:spPr bwMode="gray">
          <a:xfrm>
            <a:off x="2097088" y="4314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4B2F7-CD53-4041-A864-32468A4F1F74}" type="datetime'1''''''9''''''''''''''''.''''''''6'''''''''''''''''''''''">
              <a:rPr lang="ja-JP" altLang="en-US" sz="1000" smtClean="0"/>
              <a:pPr/>
              <a:t>19.6</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6B4C06A1-2172-D48B-505A-EC97AE0D2A67}"/>
              </a:ext>
            </a:extLst>
          </p:cNvPr>
          <p:cNvSpPr>
            <a:spLocks noGrp="1"/>
          </p:cNvSpPr>
          <p:nvPr>
            <p:custDataLst>
              <p:tags r:id="rId49"/>
            </p:custDataLst>
          </p:nvPr>
        </p:nvSpPr>
        <p:spPr bwMode="auto">
          <a:xfrm>
            <a:off x="4906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E9D97A-4B61-4DD4-80B7-D83B103DDA5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01CEFB95-0357-7687-2A73-D50ACEAA218B}"/>
              </a:ext>
            </a:extLst>
          </p:cNvPr>
          <p:cNvSpPr>
            <a:spLocks noGrp="1"/>
          </p:cNvSpPr>
          <p:nvPr>
            <p:custDataLst>
              <p:tags r:id="rId50"/>
            </p:custDataLst>
          </p:nvPr>
        </p:nvSpPr>
        <p:spPr bwMode="auto">
          <a:xfrm>
            <a:off x="5249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C5D2E8-3CFF-4D57-B89B-919ED01F098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F8466281-FF79-2658-769E-7D02CEE1443C}"/>
              </a:ext>
            </a:extLst>
          </p:cNvPr>
          <p:cNvSpPr>
            <a:spLocks noGrp="1"/>
          </p:cNvSpPr>
          <p:nvPr>
            <p:custDataLst>
              <p:tags r:id="rId51"/>
            </p:custDataLst>
          </p:nvPr>
        </p:nvSpPr>
        <p:spPr bwMode="auto">
          <a:xfrm>
            <a:off x="55927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C85990-CA21-4251-A674-3921D0816DB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B4E45363-B845-BE3E-0BF5-0560A7D24C74}"/>
              </a:ext>
            </a:extLst>
          </p:cNvPr>
          <p:cNvSpPr>
            <a:spLocks noGrp="1"/>
          </p:cNvSpPr>
          <p:nvPr>
            <p:custDataLst>
              <p:tags r:id="rId52"/>
            </p:custDataLst>
          </p:nvPr>
        </p:nvSpPr>
        <p:spPr bwMode="auto">
          <a:xfrm>
            <a:off x="59356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EFBD20-6477-4A63-8DA7-C70C97C529B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E4CA7BB3-B6DA-61EE-B099-0BEAA38FDD68}"/>
              </a:ext>
            </a:extLst>
          </p:cNvPr>
          <p:cNvSpPr>
            <a:spLocks noGrp="1"/>
          </p:cNvSpPr>
          <p:nvPr>
            <p:custDataLst>
              <p:tags r:id="rId53"/>
            </p:custDataLst>
          </p:nvPr>
        </p:nvSpPr>
        <p:spPr bwMode="auto">
          <a:xfrm>
            <a:off x="6278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01AB11-4F9B-4CE8-B728-A1BE433744B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B641DC1D-E8A1-AEB6-F507-FDBA45B909F3}"/>
              </a:ext>
            </a:extLst>
          </p:cNvPr>
          <p:cNvSpPr>
            <a:spLocks noGrp="1"/>
          </p:cNvSpPr>
          <p:nvPr>
            <p:custDataLst>
              <p:tags r:id="rId54"/>
            </p:custDataLst>
          </p:nvPr>
        </p:nvSpPr>
        <p:spPr bwMode="auto">
          <a:xfrm>
            <a:off x="6623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109D3B-90CE-4969-9BFA-E60A9F0B63FA}"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5696E101-0392-75EF-F815-A3A50614E2B3}"/>
              </a:ext>
            </a:extLst>
          </p:cNvPr>
          <p:cNvSpPr>
            <a:spLocks noGrp="1"/>
          </p:cNvSpPr>
          <p:nvPr>
            <p:custDataLst>
              <p:tags r:id="rId55"/>
            </p:custDataLst>
          </p:nvPr>
        </p:nvSpPr>
        <p:spPr bwMode="auto">
          <a:xfrm>
            <a:off x="45624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70CDCA-A029-411D-B3A4-5D94A529EF6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00FBA722-1DF2-42BA-C207-DBCF9A296DE7}"/>
              </a:ext>
            </a:extLst>
          </p:cNvPr>
          <p:cNvSpPr>
            <a:spLocks noGrp="1"/>
          </p:cNvSpPr>
          <p:nvPr>
            <p:custDataLst>
              <p:tags r:id="rId56"/>
            </p:custDataLst>
          </p:nvPr>
        </p:nvSpPr>
        <p:spPr bwMode="auto">
          <a:xfrm>
            <a:off x="73088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59377-761C-4A86-AD17-E5CC0F347E7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224CFBD6-792D-63C4-D636-34C8FC916965}"/>
              </a:ext>
            </a:extLst>
          </p:cNvPr>
          <p:cNvSpPr>
            <a:spLocks noGrp="1"/>
          </p:cNvSpPr>
          <p:nvPr>
            <p:custDataLst>
              <p:tags r:id="rId57"/>
            </p:custDataLst>
          </p:nvPr>
        </p:nvSpPr>
        <p:spPr bwMode="auto">
          <a:xfrm>
            <a:off x="76517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1ABEFB-0D9B-4460-958C-45E9CC81DFD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9D04EA3A-E890-D4AA-0263-D0B9522386B5}"/>
              </a:ext>
            </a:extLst>
          </p:cNvPr>
          <p:cNvSpPr>
            <a:spLocks noGrp="1"/>
          </p:cNvSpPr>
          <p:nvPr>
            <p:custDataLst>
              <p:tags r:id="rId58"/>
            </p:custDataLst>
          </p:nvPr>
        </p:nvSpPr>
        <p:spPr bwMode="auto">
          <a:xfrm>
            <a:off x="79946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BB13A-8C68-4A63-8EB1-F76B8D581AB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B0BC4D73-230F-2F53-DBDD-B3A4A8EA5739}"/>
              </a:ext>
            </a:extLst>
          </p:cNvPr>
          <p:cNvSpPr>
            <a:spLocks noGrp="1"/>
          </p:cNvSpPr>
          <p:nvPr>
            <p:custDataLst>
              <p:tags r:id="rId59"/>
            </p:custDataLst>
          </p:nvPr>
        </p:nvSpPr>
        <p:spPr bwMode="auto">
          <a:xfrm>
            <a:off x="8339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0F347B-2A07-42A7-AD70-38280BABF975}"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0AB156D0-F3C0-2FE1-A1F4-273F615DE558}"/>
              </a:ext>
            </a:extLst>
          </p:cNvPr>
          <p:cNvSpPr>
            <a:spLocks noGrp="1"/>
          </p:cNvSpPr>
          <p:nvPr>
            <p:custDataLst>
              <p:tags r:id="rId60"/>
            </p:custDataLst>
          </p:nvPr>
        </p:nvSpPr>
        <p:spPr bwMode="auto">
          <a:xfrm>
            <a:off x="86820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35D75B-47BE-482C-BC26-3E3C8067FC41}"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2ED2A8AA-D945-61C1-B6A0-C8E8D0AC8B68}"/>
              </a:ext>
            </a:extLst>
          </p:cNvPr>
          <p:cNvSpPr>
            <a:spLocks noGrp="1"/>
          </p:cNvSpPr>
          <p:nvPr>
            <p:custDataLst>
              <p:tags r:id="rId61"/>
            </p:custDataLst>
          </p:nvPr>
        </p:nvSpPr>
        <p:spPr bwMode="auto">
          <a:xfrm>
            <a:off x="90249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79FEF8-1E54-4901-AD95-271C61DB1FA8}"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099A3010-F460-E90F-34E1-9F59AAEB5BF8}"/>
              </a:ext>
            </a:extLst>
          </p:cNvPr>
          <p:cNvSpPr>
            <a:spLocks noGrp="1"/>
          </p:cNvSpPr>
          <p:nvPr>
            <p:custDataLst>
              <p:tags r:id="rId62"/>
            </p:custDataLst>
          </p:nvPr>
        </p:nvSpPr>
        <p:spPr bwMode="auto">
          <a:xfrm>
            <a:off x="69659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F35EB-D861-4591-867E-B0F8B88DDD1B}"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Tree>
    <p:extLst>
      <p:ext uri="{BB962C8B-B14F-4D97-AF65-F5344CB8AC3E}">
        <p14:creationId xmlns:p14="http://schemas.microsoft.com/office/powerpoint/2010/main" val="2402931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44488" y="2395850"/>
            <a:ext cx="9244011" cy="2617326"/>
          </a:xfrm>
          <a:prstGeom prst="roundRect">
            <a:avLst>
              <a:gd name="adj" fmla="val 2782"/>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トルコ／医療関連／医療サービス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Arial Black" panose="020B0A04020102020204" pitchFamily="34" charset="0"/>
              </a:rPr>
              <a:t>参考） 総保健医療支出額（</a:t>
            </a:r>
            <a:r>
              <a:rPr lang="en-US" altLang="ja-JP" dirty="0">
                <a:latin typeface="Arial Black" panose="020B0A04020102020204" pitchFamily="34" charset="0"/>
              </a:rPr>
              <a:t>THE</a:t>
            </a:r>
            <a:r>
              <a:rPr lang="ja-JP" altLang="en-US" dirty="0">
                <a:latin typeface="Arial Black" panose="020B0A04020102020204" pitchFamily="34" charset="0"/>
              </a:rPr>
              <a:t>）とは</a:t>
            </a:r>
          </a:p>
        </p:txBody>
      </p:sp>
      <p:sp>
        <p:nvSpPr>
          <p:cNvPr id="10" name="テキスト ボックス 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レビュー　「「総保健医療支出」における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Long-term 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推計の現状と課題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23341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健康診断・人間ドック</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大衆薬</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予防・健康管理サービス（眼鏡・補聴器、衛生材料等）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医療周辺サービス（救急業務費等）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7944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介護保険における保健医療部分（訪問介護、短期入所療養介護、介護老人保健施設、介護療養型医療施設等）</a:t>
            </a:r>
            <a:endParaRPr lang="en-US" altLang="ja-JP"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保健医療機関の資本形成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0246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民間保険からの給付（手術給付費、障害給付費等の現金給付）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869950" y="3108278"/>
            <a:ext cx="1596267"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医療保険の「間接部分」（保険者等の事務経費、民間生命保険の管理業務費等）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026" y="1905969"/>
            <a:ext cx="9504840" cy="288032"/>
            <a:chOff x="4803500" y="2113806"/>
            <a:chExt cx="4032624" cy="288032"/>
          </a:xfrm>
        </p:grpSpPr>
        <p:cxnSp>
          <p:nvCxnSpPr>
            <p:cNvPr id="36" name="直線コネクタ 3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総保健医療支出額（</a:t>
              </a:r>
              <a:r>
                <a:rPr lang="en-US" altLang="ja-JP" sz="1400" dirty="0">
                  <a:solidFill>
                    <a:srgbClr val="000000"/>
                  </a:solidFill>
                  <a:latin typeface="Arial Black" pitchFamily="34" charset="0"/>
                  <a:ea typeface="HGP創英角ｺﾞｼｯｸUB" pitchFamily="50" charset="-128"/>
                </a:rPr>
                <a:t>Total Health Expenditure : THE</a:t>
              </a:r>
              <a:r>
                <a:rPr lang="ja-JP" altLang="en-US" sz="1400">
                  <a:solidFill>
                    <a:srgbClr val="000000"/>
                  </a:solidFill>
                  <a:latin typeface="Arial Black" pitchFamily="34" charset="0"/>
                  <a:ea typeface="HGP創英角ｺﾞｼｯｸUB" pitchFamily="50" charset="-128"/>
                </a:rPr>
                <a:t>）</a:t>
              </a:r>
              <a:endParaRPr lang="en-US" altLang="ja-JP" baseline="300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488949" y="2539770"/>
            <a:ext cx="1620000" cy="498024"/>
            <a:chOff x="488949" y="2539770"/>
            <a:chExt cx="1620000" cy="498024"/>
          </a:xfrm>
        </p:grpSpPr>
        <p:sp>
          <p:nvSpPr>
            <p:cNvPr id="18" name="正方形/長方形 17"/>
            <p:cNvSpPr/>
            <p:nvPr/>
          </p:nvSpPr>
          <p:spPr>
            <a:xfrm>
              <a:off x="488949"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（医療費支出総額</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1" name="正方形/長方形 40"/>
            <p:cNvSpPr/>
            <p:nvPr/>
          </p:nvSpPr>
          <p:spPr>
            <a:xfrm>
              <a:off x="488949"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6" name="グループ化 5"/>
          <p:cNvGrpSpPr/>
          <p:nvPr/>
        </p:nvGrpSpPr>
        <p:grpSpPr>
          <a:xfrm>
            <a:off x="2334199" y="2539770"/>
            <a:ext cx="1620000" cy="498024"/>
            <a:chOff x="2316086" y="2539770"/>
            <a:chExt cx="1620000" cy="498024"/>
          </a:xfrm>
        </p:grpSpPr>
        <p:sp>
          <p:nvSpPr>
            <p:cNvPr id="21" name="正方形/長方形 20"/>
            <p:cNvSpPr/>
            <p:nvPr/>
          </p:nvSpPr>
          <p:spPr>
            <a:xfrm>
              <a:off x="2316086"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予防・健康増進等</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6086"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4179449" y="2539770"/>
            <a:ext cx="1620000" cy="498024"/>
            <a:chOff x="4143223" y="2539770"/>
            <a:chExt cx="1620000" cy="498024"/>
          </a:xfrm>
        </p:grpSpPr>
        <p:sp>
          <p:nvSpPr>
            <p:cNvPr id="22" name="正方形/長方形 21"/>
            <p:cNvSpPr/>
            <p:nvPr/>
          </p:nvSpPr>
          <p:spPr>
            <a:xfrm>
              <a:off x="4143223"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福祉・介護</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7" name="正方形/長方形 46"/>
            <p:cNvSpPr/>
            <p:nvPr/>
          </p:nvSpPr>
          <p:spPr>
            <a:xfrm>
              <a:off x="4143223"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8" name="グループ化 7"/>
          <p:cNvGrpSpPr/>
          <p:nvPr/>
        </p:nvGrpSpPr>
        <p:grpSpPr>
          <a:xfrm>
            <a:off x="6024699" y="2539770"/>
            <a:ext cx="1620000" cy="498024"/>
            <a:chOff x="5970360" y="2539770"/>
            <a:chExt cx="1620000" cy="498024"/>
          </a:xfrm>
        </p:grpSpPr>
        <p:sp>
          <p:nvSpPr>
            <p:cNvPr id="23" name="正方形/長方形 22"/>
            <p:cNvSpPr/>
            <p:nvPr/>
          </p:nvSpPr>
          <p:spPr>
            <a:xfrm>
              <a:off x="5970360"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高度先端医療・研究開発</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8" name="正方形/長方形 47"/>
            <p:cNvSpPr/>
            <p:nvPr/>
          </p:nvSpPr>
          <p:spPr>
            <a:xfrm>
              <a:off x="597036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sp>
        <p:nvSpPr>
          <p:cNvPr id="24" name="正方形/長方形 23"/>
          <p:cNvSpPr/>
          <p:nvPr/>
        </p:nvSpPr>
        <p:spPr>
          <a:xfrm>
            <a:off x="7869950" y="2539770"/>
            <a:ext cx="1548117"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生活サービス・アメニティ等</a:t>
            </a: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9" name="正方形/長方形 48"/>
          <p:cNvSpPr/>
          <p:nvPr/>
        </p:nvSpPr>
        <p:spPr>
          <a:xfrm>
            <a:off x="786995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9" name="十字形 58"/>
          <p:cNvSpPr/>
          <p:nvPr/>
        </p:nvSpPr>
        <p:spPr>
          <a:xfrm>
            <a:off x="2045985"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十字形 59"/>
          <p:cNvSpPr/>
          <p:nvPr/>
        </p:nvSpPr>
        <p:spPr>
          <a:xfrm>
            <a:off x="3907442"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十字形 60"/>
          <p:cNvSpPr/>
          <p:nvPr/>
        </p:nvSpPr>
        <p:spPr>
          <a:xfrm>
            <a:off x="5752708"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十字形 61"/>
          <p:cNvSpPr/>
          <p:nvPr/>
        </p:nvSpPr>
        <p:spPr>
          <a:xfrm>
            <a:off x="7593507"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88948" y="3108278"/>
            <a:ext cx="1655763"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診療・治療等（自己負担額＋医療保険給付分）</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在宅医療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入院基本料</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総保健医療支出額（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Total Health Expenditure: THE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　　医療費（医療費支出総額）」に、下記の　　～　　のような費用を加算することで算出される。</a:t>
            </a:r>
          </a:p>
        </p:txBody>
      </p:sp>
      <p:grpSp>
        <p:nvGrpSpPr>
          <p:cNvPr id="45" name="グループ化 7"/>
          <p:cNvGrpSpPr/>
          <p:nvPr/>
        </p:nvGrpSpPr>
        <p:grpSpPr>
          <a:xfrm>
            <a:off x="212952" y="5157192"/>
            <a:ext cx="9491911"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留意点</a:t>
              </a:r>
            </a:p>
          </p:txBody>
        </p:sp>
      </p:grpSp>
      <p:sp>
        <p:nvSpPr>
          <p:cNvPr id="52" name="テキスト ボックス 51"/>
          <p:cNvSpPr txBox="1"/>
          <p:nvPr/>
        </p:nvSpPr>
        <p:spPr>
          <a:xfrm>
            <a:off x="344488" y="5517232"/>
            <a:ext cx="9143332" cy="820033"/>
          </a:xfrm>
          <a:prstGeom prst="rect">
            <a:avLst/>
          </a:prstGeom>
          <a:noFill/>
        </p:spPr>
        <p:txBody>
          <a:bodyPr wrap="square"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ただし、各国ごとに医療制度などが異なることから、推計方法も異なる点に留意が必要である。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例えば、「      福祉・介護にかかる費用」が「      医療費」に含まれる国があったり、      ～ ⑤  を正確に把握していない国があったりする。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したがって、「総保健医療支出額」と「      医療費（医療費支出総額）」が一致する場合もある。</a:t>
            </a:r>
          </a:p>
        </p:txBody>
      </p:sp>
      <p:sp>
        <p:nvSpPr>
          <p:cNvPr id="53" name="正方形/長方形 52"/>
          <p:cNvSpPr/>
          <p:nvPr/>
        </p:nvSpPr>
        <p:spPr>
          <a:xfrm>
            <a:off x="1449135"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44831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81026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321889"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2970312" y="60838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4845008" y="1124743"/>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7957434"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8373400"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04325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39630889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270" imgH="270" progId="TCLayout.ActiveDocument.1">
                  <p:embed/>
                </p:oleObj>
              </mc:Choice>
              <mc:Fallback>
                <p:oleObj name="think-cellスライド" r:id="rId15" imgW="270" imgH="270" progId="TCLayout.ActiveDocument.1">
                  <p:embed/>
                  <p:pic>
                    <p:nvPicPr>
                      <p:cNvPr id="3" name="オブジェクト 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025" y="189225"/>
            <a:ext cx="9505055" cy="360050"/>
          </a:xfrm>
        </p:spPr>
        <p:txBody>
          <a:bodyPr vert="horz"/>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9" name="Chart 68">
            <a:extLst>
              <a:ext uri="{FF2B5EF4-FFF2-40B4-BE49-F238E27FC236}">
                <a16:creationId xmlns:a16="http://schemas.microsoft.com/office/drawing/2014/main" id="{527AC7F5-1AD1-A1D6-784B-450513A67D9E}"/>
              </a:ext>
            </a:extLst>
          </p:cNvPr>
          <p:cNvGraphicFramePr/>
          <p:nvPr>
            <p:custDataLst>
              <p:tags r:id="rId3"/>
            </p:custDataLst>
            <p:extLst>
              <p:ext uri="{D42A27DB-BD31-4B8C-83A1-F6EECF244321}">
                <p14:modId xmlns:p14="http://schemas.microsoft.com/office/powerpoint/2010/main" val="3567628543"/>
              </p:ext>
            </p:extLst>
          </p:nvPr>
        </p:nvGraphicFramePr>
        <p:xfrm>
          <a:off x="290513" y="2406650"/>
          <a:ext cx="9455150" cy="3749675"/>
        </p:xfrm>
        <a:graphic>
          <a:graphicData uri="http://schemas.openxmlformats.org/drawingml/2006/chart">
            <c:chart xmlns:c="http://schemas.openxmlformats.org/drawingml/2006/chart" xmlns:r="http://schemas.openxmlformats.org/officeDocument/2006/relationships" r:id="rId17"/>
          </a:graphicData>
        </a:graphic>
      </p:graphicFrame>
      <p:sp>
        <p:nvSpPr>
          <p:cNvPr id="28" name="テキスト プレースホルダ 9"/>
          <p:cNvSpPr>
            <a:spLocks noGrp="1"/>
          </p:cNvSpPr>
          <p:nvPr>
            <p:custDataLst>
              <p:tags r:id="rId4"/>
            </p:custDataLst>
          </p:nvPr>
        </p:nvSpPr>
        <p:spPr bwMode="auto">
          <a:xfrm>
            <a:off x="998538" y="6016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EE1ED1-DB2F-4533-8529-918CC8A43C58}" type="datetime'''''2''''''0''''''''''1''''''''''2'''''''''''''''''">
              <a:rPr lang="ja-JP" altLang="en-US" sz="1000"/>
              <a:pPr marL="0" indent="0" algn="ctr">
                <a:spcBef>
                  <a:spcPct val="0"/>
                </a:spcBef>
                <a:buNone/>
              </a:pPr>
              <a:t>2012</a:t>
            </a:fld>
            <a:endParaRPr kumimoji="0" lang="ja-JP" altLang="en-US" sz="1000" dirty="0">
              <a:sym typeface="+mn-lt"/>
            </a:endParaRPr>
          </a:p>
        </p:txBody>
      </p:sp>
      <p:sp>
        <p:nvSpPr>
          <p:cNvPr id="29" name="テキスト プレースホルダ 9"/>
          <p:cNvSpPr>
            <a:spLocks noGrp="1"/>
          </p:cNvSpPr>
          <p:nvPr>
            <p:custDataLst>
              <p:tags r:id="rId5"/>
            </p:custDataLst>
          </p:nvPr>
        </p:nvSpPr>
        <p:spPr bwMode="auto">
          <a:xfrm>
            <a:off x="19653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892B1-C65E-4D89-A8C1-3845DA356AD7}" type="datetime'''''''''''1''''''''''''''''''''''''''''''''''''''''''''''3'''">
              <a:rPr lang="ja-JP" altLang="en-US" sz="1000"/>
              <a:pPr marL="0" indent="0" algn="ctr">
                <a:spcBef>
                  <a:spcPct val="0"/>
                </a:spcBef>
                <a:buNone/>
              </a:pPr>
              <a:t>13</a:t>
            </a:fld>
            <a:endParaRPr kumimoji="0" lang="ja-JP" altLang="en-US" sz="1000" dirty="0">
              <a:sym typeface="+mn-lt"/>
            </a:endParaRPr>
          </a:p>
        </p:txBody>
      </p:sp>
      <p:sp>
        <p:nvSpPr>
          <p:cNvPr id="30" name="テキスト プレースホルダ 9"/>
          <p:cNvSpPr>
            <a:spLocks noGrp="1"/>
          </p:cNvSpPr>
          <p:nvPr>
            <p:custDataLst>
              <p:tags r:id="rId6"/>
            </p:custDataLst>
          </p:nvPr>
        </p:nvSpPr>
        <p:spPr bwMode="auto">
          <a:xfrm>
            <a:off x="28606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7ACD77-779A-4DAB-BE25-416770A9079C}" type="datetime'''''''''''''''''''''1''''''''''''''''''''''''''''''''4'">
              <a:rPr lang="ja-JP" altLang="en-US" sz="1000"/>
              <a:pPr marL="0" indent="0" algn="ctr">
                <a:spcBef>
                  <a:spcPct val="0"/>
                </a:spcBef>
                <a:buNone/>
              </a:pPr>
              <a:t>14</a:t>
            </a:fld>
            <a:endParaRPr kumimoji="0" lang="ja-JP" altLang="en-US" sz="1000" dirty="0">
              <a:sym typeface="+mn-lt"/>
            </a:endParaRPr>
          </a:p>
        </p:txBody>
      </p:sp>
      <p:sp>
        <p:nvSpPr>
          <p:cNvPr id="34" name="テキスト プレースホルダ 9"/>
          <p:cNvSpPr>
            <a:spLocks noGrp="1"/>
          </p:cNvSpPr>
          <p:nvPr>
            <p:custDataLst>
              <p:tags r:id="rId7"/>
            </p:custDataLst>
          </p:nvPr>
        </p:nvSpPr>
        <p:spPr bwMode="auto">
          <a:xfrm>
            <a:off x="37576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22FB-5EF3-4EB7-A945-A4D1165A8790}" type="datetime'''''''''''''''''''''1''5'''''''''''''">
              <a:rPr lang="ja-JP" altLang="en-US" sz="1000"/>
              <a:pPr marL="0" indent="0" algn="ctr">
                <a:spcBef>
                  <a:spcPct val="0"/>
                </a:spcBef>
                <a:buNone/>
              </a:pPr>
              <a:t>15</a:t>
            </a:fld>
            <a:endParaRPr kumimoji="0" lang="ja-JP" altLang="en-US" sz="1000" dirty="0">
              <a:sym typeface="+mn-lt"/>
            </a:endParaRPr>
          </a:p>
        </p:txBody>
      </p:sp>
      <p:sp>
        <p:nvSpPr>
          <p:cNvPr id="35" name="テキスト プレースホルダ 9"/>
          <p:cNvSpPr>
            <a:spLocks noGrp="1"/>
          </p:cNvSpPr>
          <p:nvPr>
            <p:custDataLst>
              <p:tags r:id="rId8"/>
            </p:custDataLst>
          </p:nvPr>
        </p:nvSpPr>
        <p:spPr bwMode="auto">
          <a:xfrm>
            <a:off x="465455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EBBAB-E621-47B0-A49B-5F4535656BFA}" type="datetime'''''''1''''''6'''''''''''''''''''''''''''''''''''''''''''''">
              <a:rPr lang="ja-JP" altLang="en-US" sz="1000"/>
              <a:pPr marL="0" indent="0" algn="ctr">
                <a:spcBef>
                  <a:spcPct val="0"/>
                </a:spcBef>
                <a:buNone/>
              </a:pPr>
              <a:t>16</a:t>
            </a:fld>
            <a:endParaRPr kumimoji="0" lang="ja-JP" altLang="en-US" sz="1000" dirty="0">
              <a:sym typeface="+mn-lt"/>
            </a:endParaRPr>
          </a:p>
        </p:txBody>
      </p:sp>
      <p:sp>
        <p:nvSpPr>
          <p:cNvPr id="36" name="テキスト プレースホルダ 9"/>
          <p:cNvSpPr>
            <a:spLocks noGrp="1"/>
          </p:cNvSpPr>
          <p:nvPr>
            <p:custDataLst>
              <p:tags r:id="rId9"/>
            </p:custDataLst>
          </p:nvPr>
        </p:nvSpPr>
        <p:spPr bwMode="auto">
          <a:xfrm>
            <a:off x="555148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804B6B-7047-4B3E-9EF1-7ADA3406A241}" type="datetime'''1''''''''''''''''''''''''7'''''''''''">
              <a:rPr lang="ja-JP" altLang="en-US" sz="1000"/>
              <a:pPr marL="0" indent="0" algn="ctr">
                <a:spcBef>
                  <a:spcPct val="0"/>
                </a:spcBef>
                <a:buNone/>
              </a:pPr>
              <a:t>17</a:t>
            </a:fld>
            <a:endParaRPr kumimoji="0" lang="ja-JP" altLang="en-US" sz="1000" dirty="0">
              <a:sym typeface="+mn-lt"/>
            </a:endParaRPr>
          </a:p>
        </p:txBody>
      </p:sp>
      <p:sp>
        <p:nvSpPr>
          <p:cNvPr id="37" name="テキスト プレースホルダ 9"/>
          <p:cNvSpPr>
            <a:spLocks noGrp="1"/>
          </p:cNvSpPr>
          <p:nvPr>
            <p:custDataLst>
              <p:tags r:id="rId10"/>
            </p:custDataLst>
          </p:nvPr>
        </p:nvSpPr>
        <p:spPr bwMode="auto">
          <a:xfrm>
            <a:off x="64484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8E3CE-163C-4987-9D1B-D2187F72D1F6}" type="datetime'''''''''''''1''8'''''''''''''''''''''''''">
              <a:rPr lang="ja-JP" altLang="en-US" sz="1000"/>
              <a:pPr marL="0" indent="0" algn="ctr">
                <a:spcBef>
                  <a:spcPct val="0"/>
                </a:spcBef>
                <a:buNone/>
              </a:pPr>
              <a:t>18</a:t>
            </a:fld>
            <a:endParaRPr kumimoji="0" lang="ja-JP" altLang="en-US" sz="1000" dirty="0">
              <a:sym typeface="+mn-lt"/>
            </a:endParaRPr>
          </a:p>
        </p:txBody>
      </p:sp>
      <p:sp>
        <p:nvSpPr>
          <p:cNvPr id="38" name="テキスト プレースホルダ 9"/>
          <p:cNvSpPr>
            <a:spLocks noGrp="1"/>
          </p:cNvSpPr>
          <p:nvPr>
            <p:custDataLst>
              <p:tags r:id="rId11"/>
            </p:custDataLst>
          </p:nvPr>
        </p:nvSpPr>
        <p:spPr bwMode="auto">
          <a:xfrm>
            <a:off x="73437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12"/>
            </p:custDataLst>
          </p:nvPr>
        </p:nvSpPr>
        <p:spPr bwMode="auto">
          <a:xfrm>
            <a:off x="82407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13" name="テキスト プレースホルダ 9">
            <a:extLst>
              <a:ext uri="{FF2B5EF4-FFF2-40B4-BE49-F238E27FC236}">
                <a16:creationId xmlns:a16="http://schemas.microsoft.com/office/drawing/2014/main" id="{D6FD656F-A4ED-171F-C32A-E76FF9FEC2C1}"/>
              </a:ext>
            </a:extLst>
          </p:cNvPr>
          <p:cNvSpPr>
            <a:spLocks noGrp="1"/>
          </p:cNvSpPr>
          <p:nvPr>
            <p:custDataLst>
              <p:tags r:id="rId13"/>
            </p:custDataLst>
          </p:nvPr>
        </p:nvSpPr>
        <p:spPr bwMode="auto">
          <a:xfrm>
            <a:off x="913765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37954F-75C7-4691-AECF-B4F353C4EF9B}" type="datetime'2''''4'''''''''''''''''''''''''''''''''''''''''''''">
              <a:rPr kumimoji="0" lang="en-US" altLang="en-US" sz="1000" smtClean="0"/>
              <a:pPr/>
              <a:t>24</a:t>
            </a:fld>
            <a:endParaRPr kumimoji="0" lang="ja-JP" altLang="en-US" sz="1000" dirty="0">
              <a:sym typeface="+mn-lt"/>
            </a:endParaRPr>
          </a:p>
        </p:txBody>
      </p:sp>
      <p:grpSp>
        <p:nvGrpSpPr>
          <p:cNvPr id="22" name="グループ化 21"/>
          <p:cNvGrpSpPr/>
          <p:nvPr/>
        </p:nvGrpSpPr>
        <p:grpSpPr>
          <a:xfrm>
            <a:off x="6972757" y="2420888"/>
            <a:ext cx="2674871" cy="4158191"/>
            <a:chOff x="6112514" y="-41433"/>
            <a:chExt cx="4540963" cy="4083889"/>
          </a:xfrm>
        </p:grpSpPr>
        <p:sp>
          <p:nvSpPr>
            <p:cNvPr id="23" name="フリーフォーム 22"/>
            <p:cNvSpPr/>
            <p:nvPr/>
          </p:nvSpPr>
          <p:spPr>
            <a:xfrm>
              <a:off x="6112514" y="-41433"/>
              <a:ext cx="4540963" cy="394570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940759" y="3702409"/>
              <a:ext cx="3257431" cy="34004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年以降も横ばいでの推移が見込まれている。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年末時点で、トルコの医療市場は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億ドルと推定されている。</a:t>
            </a:r>
          </a:p>
        </p:txBody>
      </p:sp>
      <p:sp>
        <p:nvSpPr>
          <p:cNvPr id="2" name="テキスト ボックス 1">
            <a:extLst>
              <a:ext uri="{FF2B5EF4-FFF2-40B4-BE49-F238E27FC236}">
                <a16:creationId xmlns:a16="http://schemas.microsoft.com/office/drawing/2014/main" id="{0428818B-6BF9-8FD7-5E82-F6DA8907BA37}"/>
              </a:ext>
            </a:extLst>
          </p:cNvPr>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0" lang="en-US" altLang="ja-JP" sz="800" dirty="0" bmk=""/>
          </a:p>
        </p:txBody>
      </p:sp>
      <p:sp>
        <p:nvSpPr>
          <p:cNvPr id="70" name="テキスト ボックス 14">
            <a:extLst>
              <a:ext uri="{FF2B5EF4-FFF2-40B4-BE49-F238E27FC236}">
                <a16:creationId xmlns:a16="http://schemas.microsoft.com/office/drawing/2014/main" id="{DC910E2E-E468-7DA7-C95B-469EC7DF39A8}"/>
              </a:ext>
            </a:extLst>
          </p:cNvPr>
          <p:cNvSpPr txBox="1"/>
          <p:nvPr/>
        </p:nvSpPr>
        <p:spPr>
          <a:xfrm>
            <a:off x="22044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年から</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年までのデータは利用できません。</a:t>
            </a:r>
          </a:p>
        </p:txBody>
      </p:sp>
    </p:spTree>
    <p:extLst>
      <p:ext uri="{BB962C8B-B14F-4D97-AF65-F5344CB8AC3E}">
        <p14:creationId xmlns:p14="http://schemas.microsoft.com/office/powerpoint/2010/main" val="862630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207976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9" imgW="360" imgH="360" progId="TCLayout.ActiveDocument.1">
                  <p:embed/>
                </p:oleObj>
              </mc:Choice>
              <mc:Fallback>
                <p:oleObj name="think-cellスライド" r:id="rId89" imgW="360" imgH="360" progId="TCLayout.ActiveDocument.1">
                  <p:embed/>
                  <p:pic>
                    <p:nvPicPr>
                      <p:cNvPr id="4" name="Object 3" hidden="1"/>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輸出入額</a:t>
            </a:r>
          </a:p>
        </p:txBody>
      </p:sp>
      <p:sp>
        <p:nvSpPr>
          <p:cNvPr id="10" name="テキスト ボックス 9"/>
          <p:cNvSpPr txBox="1"/>
          <p:nvPr/>
        </p:nvSpPr>
        <p:spPr>
          <a:xfrm>
            <a:off x="226099" y="240141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234747" y="1869503"/>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82" name="Chart 181">
            <a:extLst>
              <a:ext uri="{FF2B5EF4-FFF2-40B4-BE49-F238E27FC236}">
                <a16:creationId xmlns:a16="http://schemas.microsoft.com/office/drawing/2014/main" id="{DDD77BC1-E688-41D2-8B43-CB535B95F881}"/>
              </a:ext>
            </a:extLst>
          </p:cNvPr>
          <p:cNvGraphicFramePr/>
          <p:nvPr>
            <p:custDataLst>
              <p:tags r:id="rId3"/>
            </p:custDataLst>
            <p:extLst>
              <p:ext uri="{D42A27DB-BD31-4B8C-83A1-F6EECF244321}">
                <p14:modId xmlns:p14="http://schemas.microsoft.com/office/powerpoint/2010/main" val="659584772"/>
              </p:ext>
            </p:extLst>
          </p:nvPr>
        </p:nvGraphicFramePr>
        <p:xfrm>
          <a:off x="622300" y="2698750"/>
          <a:ext cx="5399088" cy="3243263"/>
        </p:xfrm>
        <a:graphic>
          <a:graphicData uri="http://schemas.openxmlformats.org/drawingml/2006/chart">
            <c:chart xmlns:c="http://schemas.openxmlformats.org/drawingml/2006/chart" xmlns:r="http://schemas.openxmlformats.org/officeDocument/2006/relationships" r:id="rId91"/>
          </a:graphicData>
        </a:graphic>
      </p:graphicFrame>
      <p:sp>
        <p:nvSpPr>
          <p:cNvPr id="119" name="テキスト プレースホルダ 9">
            <a:extLst>
              <a:ext uri="{FF2B5EF4-FFF2-40B4-BE49-F238E27FC236}">
                <a16:creationId xmlns:a16="http://schemas.microsoft.com/office/drawing/2014/main" id="{BACA84EB-A284-376C-4754-1826B535C45D}"/>
              </a:ext>
            </a:extLst>
          </p:cNvPr>
          <p:cNvSpPr>
            <a:spLocks/>
          </p:cNvSpPr>
          <p:nvPr>
            <p:custDataLst>
              <p:tags r:id="rId4"/>
            </p:custDataLst>
          </p:nvPr>
        </p:nvSpPr>
        <p:spPr bwMode="gray">
          <a:xfrm>
            <a:off x="401638" y="5783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E20FD2-4E30-47C1-AAC9-407F277A274F}" type="datetime'''''''''''''''''''''''''''0''''''.''''''0'''">
              <a:rPr lang="en-US" altLang="en-US" sz="1000" smtClean="0">
                <a:effectLst/>
                <a:sym typeface="+mn-lt"/>
              </a:rPr>
              <a:pPr marL="0" lvl="0" indent="0" algn="r">
                <a:spcBef>
                  <a:spcPct val="0"/>
                </a:spcBef>
                <a:buNone/>
              </a:pPr>
              <a:t>0.0</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A17401AF-7BD2-C640-811B-F498543891CA}"/>
              </a:ext>
            </a:extLst>
          </p:cNvPr>
          <p:cNvSpPr>
            <a:spLocks/>
          </p:cNvSpPr>
          <p:nvPr>
            <p:custDataLst>
              <p:tags r:id="rId5"/>
            </p:custDataLst>
          </p:nvPr>
        </p:nvSpPr>
        <p:spPr bwMode="gray">
          <a:xfrm>
            <a:off x="261938" y="55768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E0FEB2-238B-413B-A04E-C23FFAD6DA03}" type="datetime'''''''''''''''''''100''''''''''''.''''''''''''''''''0'''''''">
              <a:rPr lang="en-US" altLang="en-US" sz="1000" smtClean="0">
                <a:effectLst/>
                <a:sym typeface="+mn-lt"/>
              </a:rPr>
              <a:pPr marL="0" lvl="0" indent="0" algn="r">
                <a:spcBef>
                  <a:spcPct val="0"/>
                </a:spcBef>
                <a:buNone/>
              </a:pPr>
              <a:t>100.0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EAE243CB-5295-E165-B727-7208A5AFD837}"/>
              </a:ext>
            </a:extLst>
          </p:cNvPr>
          <p:cNvSpPr>
            <a:spLocks/>
          </p:cNvSpPr>
          <p:nvPr>
            <p:custDataLst>
              <p:tags r:id="rId6"/>
            </p:custDataLst>
          </p:nvPr>
        </p:nvSpPr>
        <p:spPr bwMode="gray">
          <a:xfrm>
            <a:off x="261938" y="53721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FA7F0DF-F328-4ACC-AAA8-1A673861872D}" type="datetime'2''''''''0''''''''''''''0''.''''''''''''''''''''''''''''''''0'">
              <a:rPr lang="en-US" altLang="en-US" sz="1000" smtClean="0">
                <a:effectLst/>
                <a:sym typeface="+mn-lt"/>
              </a:rPr>
              <a:pPr marL="0" lvl="0" indent="0" algn="r">
                <a:spcBef>
                  <a:spcPct val="0"/>
                </a:spcBef>
                <a:buNone/>
              </a:pPr>
              <a:t>200.0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2896976E-1D2C-1010-52A3-4CB81DCD7CDE}"/>
              </a:ext>
            </a:extLst>
          </p:cNvPr>
          <p:cNvSpPr>
            <a:spLocks/>
          </p:cNvSpPr>
          <p:nvPr>
            <p:custDataLst>
              <p:tags r:id="rId7"/>
            </p:custDataLst>
          </p:nvPr>
        </p:nvSpPr>
        <p:spPr bwMode="gray">
          <a:xfrm>
            <a:off x="261938" y="51673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58C3D72-6E56-40DE-839F-DBB2CB11EC92}" type="datetime'''''''''''''''''''''''''''''''30''''''''0.''0'''">
              <a:rPr lang="en-US" altLang="en-US" sz="1000" smtClean="0">
                <a:effectLst/>
                <a:sym typeface="+mn-lt"/>
              </a:rPr>
              <a:pPr marL="0" lvl="0" indent="0" algn="r">
                <a:spcBef>
                  <a:spcPct val="0"/>
                </a:spcBef>
                <a:buNone/>
              </a:pPr>
              <a:t>300.0</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528946C5-2624-FA51-918E-4127B650E1DA}"/>
              </a:ext>
            </a:extLst>
          </p:cNvPr>
          <p:cNvSpPr>
            <a:spLocks/>
          </p:cNvSpPr>
          <p:nvPr>
            <p:custDataLst>
              <p:tags r:id="rId8"/>
            </p:custDataLst>
          </p:nvPr>
        </p:nvSpPr>
        <p:spPr bwMode="gray">
          <a:xfrm>
            <a:off x="261938" y="49625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D993653-6C80-4512-B37C-06A78A42807B}" type="datetime'4''0''''''''''''0''''''.''''''''''''0'''''''''''''''''''">
              <a:rPr lang="en-US" altLang="en-US" sz="1000" smtClean="0">
                <a:effectLst/>
                <a:sym typeface="+mn-lt"/>
              </a:rPr>
              <a:pPr marL="0" lvl="0" indent="0" algn="r">
                <a:spcBef>
                  <a:spcPct val="0"/>
                </a:spcBef>
                <a:buNone/>
              </a:pPr>
              <a:t>400.0</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ABB1DD56-A2E5-2033-1655-DF46746D3D40}"/>
              </a:ext>
            </a:extLst>
          </p:cNvPr>
          <p:cNvSpPr>
            <a:spLocks/>
          </p:cNvSpPr>
          <p:nvPr>
            <p:custDataLst>
              <p:tags r:id="rId9"/>
            </p:custDataLst>
          </p:nvPr>
        </p:nvSpPr>
        <p:spPr bwMode="gray">
          <a:xfrm>
            <a:off x="261938" y="47561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88C426-0F73-4BCD-924F-442F3DA6B57C}" type="datetime'''''''''''''''''''''''5''''0''0''''.''''''''0'''''''''">
              <a:rPr lang="en-US" altLang="en-US" sz="1000" smtClean="0">
                <a:effectLst/>
                <a:sym typeface="+mn-lt"/>
              </a:rPr>
              <a:pPr marL="0" lvl="0" indent="0" algn="r">
                <a:spcBef>
                  <a:spcPct val="0"/>
                </a:spcBef>
                <a:buNone/>
              </a:pPr>
              <a:t>500.0</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0B0D1010-2DEB-D049-1F5A-F590F01F17E9}"/>
              </a:ext>
            </a:extLst>
          </p:cNvPr>
          <p:cNvSpPr>
            <a:spLocks/>
          </p:cNvSpPr>
          <p:nvPr>
            <p:custDataLst>
              <p:tags r:id="rId10"/>
            </p:custDataLst>
          </p:nvPr>
        </p:nvSpPr>
        <p:spPr bwMode="gray">
          <a:xfrm>
            <a:off x="261938" y="45513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7095CE4-B438-4E36-9A77-2167FFE40C4A}" type="datetime'''''''''60''''''''''''''''0''''''''''''''''.''''''''''''0'">
              <a:rPr lang="en-US" altLang="en-US" sz="1000" smtClean="0">
                <a:effectLst/>
                <a:sym typeface="+mn-lt"/>
              </a:rPr>
              <a:pPr marL="0" lvl="0" indent="0" algn="r">
                <a:spcBef>
                  <a:spcPct val="0"/>
                </a:spcBef>
                <a:buNone/>
              </a:pPr>
              <a:t>600.0</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A0AE5F1F-B322-4EC9-F494-A7A523193C07}"/>
              </a:ext>
            </a:extLst>
          </p:cNvPr>
          <p:cNvSpPr>
            <a:spLocks/>
          </p:cNvSpPr>
          <p:nvPr>
            <p:custDataLst>
              <p:tags r:id="rId11"/>
            </p:custDataLst>
          </p:nvPr>
        </p:nvSpPr>
        <p:spPr bwMode="gray">
          <a:xfrm>
            <a:off x="261938" y="43465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E4E351-635E-4E31-8A47-FB52E9256C89}" type="datetime'''''''70''''0''''''.''''''''''''''''''''''0'''">
              <a:rPr lang="en-US" altLang="en-US" sz="1000" smtClean="0">
                <a:effectLst/>
                <a:sym typeface="+mn-lt"/>
              </a:rPr>
              <a:pPr marL="0" lvl="0" indent="0" algn="r">
                <a:spcBef>
                  <a:spcPct val="0"/>
                </a:spcBef>
                <a:buNone/>
              </a:pPr>
              <a:t>700.0</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29564DA8-D58B-1A5D-D55C-9D79499F699F}"/>
              </a:ext>
            </a:extLst>
          </p:cNvPr>
          <p:cNvSpPr>
            <a:spLocks/>
          </p:cNvSpPr>
          <p:nvPr>
            <p:custDataLst>
              <p:tags r:id="rId12"/>
            </p:custDataLst>
          </p:nvPr>
        </p:nvSpPr>
        <p:spPr bwMode="gray">
          <a:xfrm>
            <a:off x="261938" y="41417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4E7257-9005-4EF3-94F6-94D4DC53AC3D}" type="datetime'''''''''''''8''''0''''''''''''''0.''''''''''''''0'''">
              <a:rPr lang="en-US" altLang="en-US" sz="1000" smtClean="0">
                <a:effectLst/>
                <a:sym typeface="+mn-lt"/>
              </a:rPr>
              <a:pPr marL="0" lvl="0" indent="0" algn="r">
                <a:spcBef>
                  <a:spcPct val="0"/>
                </a:spcBef>
                <a:buNone/>
              </a:pPr>
              <a:t>800.0</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E6136570-4429-ABC2-EFC6-FE617FEF9A1C}"/>
              </a:ext>
            </a:extLst>
          </p:cNvPr>
          <p:cNvSpPr>
            <a:spLocks/>
          </p:cNvSpPr>
          <p:nvPr>
            <p:custDataLst>
              <p:tags r:id="rId13"/>
            </p:custDataLst>
          </p:nvPr>
        </p:nvSpPr>
        <p:spPr bwMode="gray">
          <a:xfrm>
            <a:off x="261938" y="39354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951611-816B-43F3-85B2-DAEE77D5BDBF}" type="datetime'''''''''9''''''0''0''''''''''''''''.0'''''''''''''''''">
              <a:rPr lang="en-US" altLang="en-US" sz="1000" smtClean="0">
                <a:effectLst/>
                <a:sym typeface="+mn-lt"/>
              </a:rPr>
              <a:pPr marL="0" lvl="0" indent="0" algn="r">
                <a:spcBef>
                  <a:spcPct val="0"/>
                </a:spcBef>
                <a:buNone/>
              </a:pPr>
              <a:t>900.0</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DD40127A-BD27-662C-BBBA-22F4F6B47918}"/>
              </a:ext>
            </a:extLst>
          </p:cNvPr>
          <p:cNvSpPr>
            <a:spLocks/>
          </p:cNvSpPr>
          <p:nvPr>
            <p:custDataLst>
              <p:tags r:id="rId14"/>
            </p:custDataLst>
          </p:nvPr>
        </p:nvSpPr>
        <p:spPr bwMode="gray">
          <a:xfrm>
            <a:off x="157163" y="37306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1B48FC0-D703-46D2-8998-F1F27552B947}" type="datetime'1'''''''',''''''''''''000''.''''''''''''''''''''''0'''''">
              <a:rPr lang="en-US" altLang="en-US" sz="1000" smtClean="0">
                <a:effectLst/>
                <a:sym typeface="+mn-lt"/>
              </a:rPr>
              <a:pPr marL="0" lvl="0" indent="0" algn="r">
                <a:spcBef>
                  <a:spcPct val="0"/>
                </a:spcBef>
                <a:buNone/>
              </a:pPr>
              <a:t>1,000.0</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1DD11492-1159-4633-599F-9AD946B7E338}"/>
              </a:ext>
            </a:extLst>
          </p:cNvPr>
          <p:cNvSpPr>
            <a:spLocks/>
          </p:cNvSpPr>
          <p:nvPr>
            <p:custDataLst>
              <p:tags r:id="rId15"/>
            </p:custDataLst>
          </p:nvPr>
        </p:nvSpPr>
        <p:spPr bwMode="gray">
          <a:xfrm>
            <a:off x="157163" y="352583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3E2479-D6F8-4525-82D0-9A87301E0413}" type="datetime'''''''''''1'''',''''1''''0''''''''''0''.''''''''''0'''''''''">
              <a:rPr lang="en-US" altLang="en-US" sz="1000" smtClean="0">
                <a:effectLst/>
                <a:sym typeface="+mn-lt"/>
              </a:rPr>
              <a:pPr marL="0" lvl="0" indent="0" algn="r">
                <a:spcBef>
                  <a:spcPct val="0"/>
                </a:spcBef>
                <a:buNone/>
              </a:pPr>
              <a:t>1,100.0</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8E29E5F1-14F6-B067-FF8C-574A40D677C3}"/>
              </a:ext>
            </a:extLst>
          </p:cNvPr>
          <p:cNvSpPr>
            <a:spLocks/>
          </p:cNvSpPr>
          <p:nvPr>
            <p:custDataLst>
              <p:tags r:id="rId16"/>
            </p:custDataLst>
          </p:nvPr>
        </p:nvSpPr>
        <p:spPr bwMode="gray">
          <a:xfrm>
            <a:off x="157163" y="33210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1BBD000-BD4A-4837-812E-D1EDAD9DDF13}" type="datetime'''''''''''1'''''''''''',''''''''''2''00''''''.''''0'''''''">
              <a:rPr lang="en-US" altLang="en-US" sz="1000" smtClean="0">
                <a:effectLst/>
                <a:sym typeface="+mn-lt"/>
              </a:rPr>
              <a:pPr marL="0" lvl="0" indent="0" algn="r">
                <a:spcBef>
                  <a:spcPct val="0"/>
                </a:spcBef>
                <a:buNone/>
              </a:pPr>
              <a:t>1,200.0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293D984F-D1B0-27EF-DA02-AE4ADDD20D8E}"/>
              </a:ext>
            </a:extLst>
          </p:cNvPr>
          <p:cNvSpPr>
            <a:spLocks/>
          </p:cNvSpPr>
          <p:nvPr>
            <p:custDataLst>
              <p:tags r:id="rId17"/>
            </p:custDataLst>
          </p:nvPr>
        </p:nvSpPr>
        <p:spPr bwMode="gray">
          <a:xfrm>
            <a:off x="157163" y="31146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1975B37-5EF1-4CEE-876C-9C4920BE2657}" type="datetime'1,''''''''''''3''''''''''''''''''''0''0''''''''''''''.''''''0'">
              <a:rPr lang="en-US" altLang="en-US" sz="1000" smtClean="0">
                <a:effectLst/>
                <a:sym typeface="+mn-lt"/>
              </a:rPr>
              <a:pPr marL="0" lvl="0" indent="0" algn="r">
                <a:spcBef>
                  <a:spcPct val="0"/>
                </a:spcBef>
                <a:buNone/>
              </a:pPr>
              <a:t>1,300.0</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516833EE-7E1E-58FA-C7BC-9844B05DA8E8}"/>
              </a:ext>
            </a:extLst>
          </p:cNvPr>
          <p:cNvSpPr>
            <a:spLocks/>
          </p:cNvSpPr>
          <p:nvPr>
            <p:custDataLst>
              <p:tags r:id="rId18"/>
            </p:custDataLst>
          </p:nvPr>
        </p:nvSpPr>
        <p:spPr bwMode="gray">
          <a:xfrm>
            <a:off x="157163" y="29098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8DFD51-124A-4802-9575-10F54B3FEDC4}" type="datetime'''''1'''''',4''''''''''''''''''''''''''0''''0''.''''0'''''">
              <a:rPr lang="en-US" altLang="en-US" sz="1000" smtClean="0">
                <a:effectLst/>
                <a:sym typeface="+mn-lt"/>
              </a:rPr>
              <a:pPr marL="0" lvl="0" indent="0" algn="r">
                <a:spcBef>
                  <a:spcPct val="0"/>
                </a:spcBef>
                <a:buNone/>
              </a:pPr>
              <a:t>1,400.0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DDA78A2E-7B6F-8AEF-5E27-084822E80F5B}"/>
              </a:ext>
            </a:extLst>
          </p:cNvPr>
          <p:cNvSpPr>
            <a:spLocks/>
          </p:cNvSpPr>
          <p:nvPr>
            <p:custDataLst>
              <p:tags r:id="rId19"/>
            </p:custDataLst>
          </p:nvPr>
        </p:nvSpPr>
        <p:spPr bwMode="gray">
          <a:xfrm>
            <a:off x="157163" y="27051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F8B0E2-9EB1-4FA3-9898-A8AD918F23B9}" type="datetime'''''''''1'''',5''''''''0''''''''''''''''''0''''''''.0'">
              <a:rPr lang="en-US" altLang="en-US" sz="1000" smtClean="0">
                <a:effectLst/>
                <a:sym typeface="+mn-lt"/>
              </a:rPr>
              <a:pPr marL="0" lvl="0" indent="0" algn="r">
                <a:spcBef>
                  <a:spcPct val="0"/>
                </a:spcBef>
                <a:buNone/>
              </a:pPr>
              <a:t>1,500.0</a:t>
            </a:fld>
            <a:endParaRPr kumimoji="1" lang="en-US" altLang="ja-JP" sz="1000" dirty="0">
              <a:sym typeface="+mn-lt"/>
            </a:endParaRPr>
          </a:p>
        </p:txBody>
      </p:sp>
      <p:cxnSp>
        <p:nvCxnSpPr>
          <p:cNvPr id="156" name="Straight Connector 155">
            <a:extLst>
              <a:ext uri="{FF2B5EF4-FFF2-40B4-BE49-F238E27FC236}">
                <a16:creationId xmlns:a16="http://schemas.microsoft.com/office/drawing/2014/main" id="{D417A09F-F24C-CF52-97F2-4F9698F03E67}"/>
              </a:ext>
            </a:extLst>
          </p:cNvPr>
          <p:cNvCxnSpPr/>
          <p:nvPr>
            <p:custDataLst>
              <p:tags r:id="rId20"/>
            </p:custDataLst>
          </p:nvPr>
        </p:nvCxnSpPr>
        <p:spPr bwMode="auto">
          <a:xfrm>
            <a:off x="1984375" y="3930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95B784BF-9F6E-9C97-ED7F-8C7FC9B1DBA5}"/>
              </a:ext>
            </a:extLst>
          </p:cNvPr>
          <p:cNvCxnSpPr/>
          <p:nvPr>
            <p:custDataLst>
              <p:tags r:id="rId21"/>
            </p:custDataLst>
          </p:nvPr>
        </p:nvCxnSpPr>
        <p:spPr bwMode="auto">
          <a:xfrm>
            <a:off x="2460625" y="4124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4D9325A7-AEC3-EABB-2689-6B1F1380BC7A}"/>
              </a:ext>
            </a:extLst>
          </p:cNvPr>
          <p:cNvCxnSpPr/>
          <p:nvPr>
            <p:custDataLst>
              <p:tags r:id="rId22"/>
            </p:custDataLst>
          </p:nvPr>
        </p:nvCxnSpPr>
        <p:spPr bwMode="auto">
          <a:xfrm>
            <a:off x="3411538" y="3671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503C4383-485B-7D76-346A-727A4472D178}"/>
              </a:ext>
            </a:extLst>
          </p:cNvPr>
          <p:cNvCxnSpPr/>
          <p:nvPr>
            <p:custDataLst>
              <p:tags r:id="rId23"/>
            </p:custDataLst>
          </p:nvPr>
        </p:nvCxnSpPr>
        <p:spPr bwMode="auto">
          <a:xfrm>
            <a:off x="3887788" y="3767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03E1E774-137A-963B-728E-13A213AD028A}"/>
              </a:ext>
            </a:extLst>
          </p:cNvPr>
          <p:cNvCxnSpPr/>
          <p:nvPr>
            <p:custDataLst>
              <p:tags r:id="rId24"/>
            </p:custDataLst>
          </p:nvPr>
        </p:nvCxnSpPr>
        <p:spPr bwMode="auto">
          <a:xfrm>
            <a:off x="4364038" y="3586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5ADAE370-BB59-85FA-F86E-C489E0FA652D}"/>
              </a:ext>
            </a:extLst>
          </p:cNvPr>
          <p:cNvCxnSpPr/>
          <p:nvPr>
            <p:custDataLst>
              <p:tags r:id="rId25"/>
            </p:custDataLst>
          </p:nvPr>
        </p:nvCxnSpPr>
        <p:spPr bwMode="auto">
          <a:xfrm>
            <a:off x="4840288" y="3290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3DE2F4B6-ECD7-2295-EA30-7162CBF3B739}"/>
              </a:ext>
            </a:extLst>
          </p:cNvPr>
          <p:cNvCxnSpPr/>
          <p:nvPr>
            <p:custDataLst>
              <p:tags r:id="rId26"/>
            </p:custDataLst>
          </p:nvPr>
        </p:nvCxnSpPr>
        <p:spPr bwMode="auto">
          <a:xfrm>
            <a:off x="5314950" y="3163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4F2258C8-F3BF-CDE4-C76C-CC06FFF4BE18}"/>
              </a:ext>
            </a:extLst>
          </p:cNvPr>
          <p:cNvCxnSpPr/>
          <p:nvPr>
            <p:custDataLst>
              <p:tags r:id="rId27"/>
            </p:custDataLst>
          </p:nvPr>
        </p:nvCxnSpPr>
        <p:spPr bwMode="auto">
          <a:xfrm>
            <a:off x="5791200" y="2844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0E5A6703-736C-D2A6-9349-A253EB35B469}"/>
              </a:ext>
            </a:extLst>
          </p:cNvPr>
          <p:cNvCxnSpPr/>
          <p:nvPr>
            <p:custDataLst>
              <p:tags r:id="rId28"/>
            </p:custDataLst>
          </p:nvPr>
        </p:nvCxnSpPr>
        <p:spPr bwMode="auto">
          <a:xfrm>
            <a:off x="896938" y="5467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8BD4B7FD-F8B8-57D8-11CF-DB5E25E8474F}"/>
              </a:ext>
            </a:extLst>
          </p:cNvPr>
          <p:cNvCxnSpPr/>
          <p:nvPr>
            <p:custDataLst>
              <p:tags r:id="rId29"/>
            </p:custDataLst>
          </p:nvPr>
        </p:nvCxnSpPr>
        <p:spPr bwMode="auto">
          <a:xfrm>
            <a:off x="1325563" y="5472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4042CB47-99CF-A2C2-2C75-EEAB05815CB8}"/>
              </a:ext>
            </a:extLst>
          </p:cNvPr>
          <p:cNvCxnSpPr/>
          <p:nvPr>
            <p:custDataLst>
              <p:tags r:id="rId30"/>
            </p:custDataLst>
          </p:nvPr>
        </p:nvCxnSpPr>
        <p:spPr bwMode="auto">
          <a:xfrm>
            <a:off x="2278063" y="5367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FAAED40E-5D30-6CE5-A025-D0917810C5A2}"/>
              </a:ext>
            </a:extLst>
          </p:cNvPr>
          <p:cNvCxnSpPr/>
          <p:nvPr>
            <p:custDataLst>
              <p:tags r:id="rId31"/>
            </p:custDataLst>
          </p:nvPr>
        </p:nvCxnSpPr>
        <p:spPr bwMode="auto">
          <a:xfrm>
            <a:off x="2754313" y="5005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79F5B188-054B-A132-A43B-CBD0D3B44136}"/>
              </a:ext>
            </a:extLst>
          </p:cNvPr>
          <p:cNvCxnSpPr/>
          <p:nvPr>
            <p:custDataLst>
              <p:tags r:id="rId32"/>
            </p:custDataLst>
          </p:nvPr>
        </p:nvCxnSpPr>
        <p:spPr bwMode="auto">
          <a:xfrm>
            <a:off x="3228975" y="4867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6BE8F0C5-6644-5C5A-D0BF-045521295BD9}"/>
              </a:ext>
            </a:extLst>
          </p:cNvPr>
          <p:cNvCxnSpPr/>
          <p:nvPr>
            <p:custDataLst>
              <p:tags r:id="rId33"/>
            </p:custDataLst>
          </p:nvPr>
        </p:nvCxnSpPr>
        <p:spPr bwMode="auto">
          <a:xfrm>
            <a:off x="3705225" y="4779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9109E541-6164-2A5E-5136-847CC46154DE}"/>
              </a:ext>
            </a:extLst>
          </p:cNvPr>
          <p:cNvCxnSpPr/>
          <p:nvPr>
            <p:custDataLst>
              <p:tags r:id="rId34"/>
            </p:custDataLst>
          </p:nvPr>
        </p:nvCxnSpPr>
        <p:spPr bwMode="auto">
          <a:xfrm>
            <a:off x="4181475"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448BB066-F781-D9AE-DFFD-9EB81D9D3FB8}"/>
              </a:ext>
            </a:extLst>
          </p:cNvPr>
          <p:cNvCxnSpPr/>
          <p:nvPr>
            <p:custDataLst>
              <p:tags r:id="rId35"/>
            </p:custDataLst>
          </p:nvPr>
        </p:nvCxnSpPr>
        <p:spPr bwMode="auto">
          <a:xfrm>
            <a:off x="4657725" y="4579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B9A72DA-2D88-FDA5-EA62-B6F33C7958EA}"/>
              </a:ext>
            </a:extLst>
          </p:cNvPr>
          <p:cNvCxnSpPr/>
          <p:nvPr>
            <p:custDataLst>
              <p:tags r:id="rId36"/>
            </p:custDataLst>
          </p:nvPr>
        </p:nvCxnSpPr>
        <p:spPr bwMode="auto">
          <a:xfrm>
            <a:off x="5132388" y="4589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91A8B0B1-6852-88D3-5B76-3F86A0CD3C5D}"/>
              </a:ext>
            </a:extLst>
          </p:cNvPr>
          <p:cNvCxnSpPr/>
          <p:nvPr>
            <p:custDataLst>
              <p:tags r:id="rId37"/>
            </p:custDataLst>
          </p:nvPr>
        </p:nvCxnSpPr>
        <p:spPr bwMode="auto">
          <a:xfrm>
            <a:off x="5608638" y="4491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4A9DE925-CB43-0F05-E8D3-E2CA1972362E}"/>
              </a:ext>
            </a:extLst>
          </p:cNvPr>
          <p:cNvCxnSpPr/>
          <p:nvPr>
            <p:custDataLst>
              <p:tags r:id="rId38"/>
            </p:custDataLst>
          </p:nvPr>
        </p:nvCxnSpPr>
        <p:spPr bwMode="auto">
          <a:xfrm>
            <a:off x="1801813" y="5413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23FCF6B9-EA12-6521-584D-4170B08DE005}"/>
              </a:ext>
            </a:extLst>
          </p:cNvPr>
          <p:cNvCxnSpPr/>
          <p:nvPr>
            <p:custDataLst>
              <p:tags r:id="rId39"/>
            </p:custDataLst>
          </p:nvPr>
        </p:nvCxnSpPr>
        <p:spPr bwMode="auto">
          <a:xfrm>
            <a:off x="2936875" y="4035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9E15C620-69D5-3E46-F921-D4A899841E61}"/>
              </a:ext>
            </a:extLst>
          </p:cNvPr>
          <p:cNvCxnSpPr/>
          <p:nvPr>
            <p:custDataLst>
              <p:tags r:id="rId40"/>
            </p:custDataLst>
          </p:nvPr>
        </p:nvCxnSpPr>
        <p:spPr bwMode="auto">
          <a:xfrm>
            <a:off x="1033463" y="3935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BF7210A8-0A36-7DBE-32BC-A7EC2EE6D01C}"/>
              </a:ext>
            </a:extLst>
          </p:cNvPr>
          <p:cNvCxnSpPr/>
          <p:nvPr>
            <p:custDataLst>
              <p:tags r:id="rId41"/>
            </p:custDataLst>
          </p:nvPr>
        </p:nvCxnSpPr>
        <p:spPr bwMode="auto">
          <a:xfrm>
            <a:off x="1508125" y="3890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3" name="テキスト プレースホルダ 9">
            <a:extLst>
              <a:ext uri="{FF2B5EF4-FFF2-40B4-BE49-F238E27FC236}">
                <a16:creationId xmlns:a16="http://schemas.microsoft.com/office/drawing/2014/main" id="{B9064F79-03B2-ACE0-0020-83FF0D17C04D}"/>
              </a:ext>
            </a:extLst>
          </p:cNvPr>
          <p:cNvSpPr>
            <a:spLocks/>
          </p:cNvSpPr>
          <p:nvPr>
            <p:custDataLst>
              <p:tags r:id="rId42"/>
            </p:custDataLst>
          </p:nvPr>
        </p:nvSpPr>
        <p:spPr bwMode="auto">
          <a:xfrm>
            <a:off x="865188"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766D35-D17A-446E-9E14-156DD68FF6E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1FDD1E24-687C-61FB-ED8F-47553F6FFB2D}"/>
              </a:ext>
            </a:extLst>
          </p:cNvPr>
          <p:cNvSpPr>
            <a:spLocks/>
          </p:cNvSpPr>
          <p:nvPr>
            <p:custDataLst>
              <p:tags r:id="rId43"/>
            </p:custDataLst>
          </p:nvPr>
        </p:nvSpPr>
        <p:spPr bwMode="auto">
          <a:xfrm>
            <a:off x="1341438"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2FCB12-F1A3-4E24-AF0C-D44ABF5DE9EC}"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F33CCED3-6455-D298-3D37-663788942585}"/>
              </a:ext>
            </a:extLst>
          </p:cNvPr>
          <p:cNvSpPr>
            <a:spLocks/>
          </p:cNvSpPr>
          <p:nvPr>
            <p:custDataLst>
              <p:tags r:id="rId44"/>
            </p:custDataLst>
          </p:nvPr>
        </p:nvSpPr>
        <p:spPr bwMode="auto">
          <a:xfrm>
            <a:off x="181610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CF508E-182F-48FF-B594-FA39CAA6D6B6}"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BEC68D6F-F009-FF73-547E-B45EB6535E6A}"/>
              </a:ext>
            </a:extLst>
          </p:cNvPr>
          <p:cNvSpPr>
            <a:spLocks/>
          </p:cNvSpPr>
          <p:nvPr>
            <p:custDataLst>
              <p:tags r:id="rId45"/>
            </p:custDataLst>
          </p:nvPr>
        </p:nvSpPr>
        <p:spPr bwMode="auto">
          <a:xfrm>
            <a:off x="229235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15EDA7-029B-4E25-B106-602B7E08E59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095C599A-EA22-4FFF-55B7-831CBBE9C954}"/>
              </a:ext>
            </a:extLst>
          </p:cNvPr>
          <p:cNvSpPr>
            <a:spLocks/>
          </p:cNvSpPr>
          <p:nvPr>
            <p:custDataLst>
              <p:tags r:id="rId46"/>
            </p:custDataLst>
          </p:nvPr>
        </p:nvSpPr>
        <p:spPr bwMode="auto">
          <a:xfrm>
            <a:off x="276860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14BABA-A24F-49D9-B83D-EC4780E14033}"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8A8C68C4-AE09-53E4-06FF-21D9E5824EC9}"/>
              </a:ext>
            </a:extLst>
          </p:cNvPr>
          <p:cNvSpPr>
            <a:spLocks/>
          </p:cNvSpPr>
          <p:nvPr>
            <p:custDataLst>
              <p:tags r:id="rId47"/>
            </p:custDataLst>
          </p:nvPr>
        </p:nvSpPr>
        <p:spPr bwMode="auto">
          <a:xfrm>
            <a:off x="3244850"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32ED8-FF0A-4545-BFD1-01B19B05E4D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E7E92196-7714-6AF6-6C83-26E6215E8DCD}"/>
              </a:ext>
            </a:extLst>
          </p:cNvPr>
          <p:cNvSpPr>
            <a:spLocks/>
          </p:cNvSpPr>
          <p:nvPr>
            <p:custDataLst>
              <p:tags r:id="rId48"/>
            </p:custDataLst>
          </p:nvPr>
        </p:nvSpPr>
        <p:spPr bwMode="auto">
          <a:xfrm>
            <a:off x="371951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C90BE-5E2C-4436-AE89-7470912734E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BD8D4966-54C4-B3E9-95D1-C00831344529}"/>
              </a:ext>
            </a:extLst>
          </p:cNvPr>
          <p:cNvSpPr>
            <a:spLocks/>
          </p:cNvSpPr>
          <p:nvPr>
            <p:custDataLst>
              <p:tags r:id="rId49"/>
            </p:custDataLst>
          </p:nvPr>
        </p:nvSpPr>
        <p:spPr bwMode="auto">
          <a:xfrm>
            <a:off x="419576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30CA49-0134-415D-B9C1-18A05390004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BF6EB8D0-452D-1291-43AB-1A018F1641F7}"/>
              </a:ext>
            </a:extLst>
          </p:cNvPr>
          <p:cNvSpPr>
            <a:spLocks/>
          </p:cNvSpPr>
          <p:nvPr>
            <p:custDataLst>
              <p:tags r:id="rId50"/>
            </p:custDataLst>
          </p:nvPr>
        </p:nvSpPr>
        <p:spPr bwMode="auto">
          <a:xfrm>
            <a:off x="467201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3D7E6-1FEF-48E8-AFD6-5F23224C4AD8}"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BD4F7F05-2434-7981-784E-AE63AC1C76A0}"/>
              </a:ext>
            </a:extLst>
          </p:cNvPr>
          <p:cNvSpPr>
            <a:spLocks/>
          </p:cNvSpPr>
          <p:nvPr>
            <p:custDataLst>
              <p:tags r:id="rId51"/>
            </p:custDataLst>
          </p:nvPr>
        </p:nvSpPr>
        <p:spPr bwMode="auto">
          <a:xfrm>
            <a:off x="5148263"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908A21-6332-42B7-8C9B-B6A4BFD4172F}"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5B8DB1F8-96C7-F9F4-084F-77D1573C71AE}"/>
              </a:ext>
            </a:extLst>
          </p:cNvPr>
          <p:cNvSpPr>
            <a:spLocks/>
          </p:cNvSpPr>
          <p:nvPr>
            <p:custDataLst>
              <p:tags r:id="rId52"/>
            </p:custDataLst>
          </p:nvPr>
        </p:nvSpPr>
        <p:spPr bwMode="auto">
          <a:xfrm>
            <a:off x="5622925" y="5945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18CBFC-5045-4AF3-BD9E-509D35F5720A}"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99" name="テキスト プレースホルダ 9">
            <a:extLst>
              <a:ext uri="{FF2B5EF4-FFF2-40B4-BE49-F238E27FC236}">
                <a16:creationId xmlns:a16="http://schemas.microsoft.com/office/drawing/2014/main" id="{B2F01638-FE1B-A951-4925-BA6F31FDF2A1}"/>
              </a:ext>
            </a:extLst>
          </p:cNvPr>
          <p:cNvSpPr>
            <a:spLocks/>
          </p:cNvSpPr>
          <p:nvPr>
            <p:custDataLst>
              <p:tags r:id="rId53"/>
            </p:custDataLst>
          </p:nvPr>
        </p:nvSpPr>
        <p:spPr bwMode="gray">
          <a:xfrm>
            <a:off x="722313" y="53149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04B978-D29B-4032-B679-EDE39EF71973}" type="datetime'''''''''''''''1''''''7''''''''''''8''.2'''''''''''''''''''">
              <a:rPr lang="en-US" altLang="en-US" sz="1000" smtClean="0">
                <a:effectLst/>
                <a:sym typeface="+mn-lt"/>
              </a:rPr>
              <a:pPr marL="0" lvl="0" indent="0" algn="ctr">
                <a:spcBef>
                  <a:spcPct val="0"/>
                </a:spcBef>
                <a:buNone/>
              </a:pPr>
              <a:t>178.2</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01059D6A-12FD-914B-8D87-CB89B26A78B4}"/>
              </a:ext>
            </a:extLst>
          </p:cNvPr>
          <p:cNvSpPr>
            <a:spLocks/>
          </p:cNvSpPr>
          <p:nvPr>
            <p:custDataLst>
              <p:tags r:id="rId54"/>
            </p:custDataLst>
          </p:nvPr>
        </p:nvSpPr>
        <p:spPr bwMode="gray">
          <a:xfrm>
            <a:off x="858838" y="37830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E5E9B-8397-411C-8740-F305AAD2B3CC}" type="datetime'''''''''''''''9''''''''''''''''''''''''''25''''''''.''''4'''">
              <a:rPr lang="en-US" altLang="en-US" sz="1000" smtClean="0">
                <a:effectLst/>
                <a:sym typeface="+mn-lt"/>
              </a:rPr>
              <a:pPr marL="0" lvl="0" indent="0" algn="ctr">
                <a:spcBef>
                  <a:spcPct val="0"/>
                </a:spcBef>
                <a:buNone/>
              </a:pPr>
              <a:t>925.4</a:t>
            </a:fld>
            <a:endParaRPr kumimoji="1" lang="en-US" altLang="ja-JP" sz="1000" dirty="0">
              <a:sym typeface="+mn-lt"/>
            </a:endParaRPr>
          </a:p>
        </p:txBody>
      </p:sp>
      <p:sp useBgFill="1">
        <p:nvSpPr>
          <p:cNvPr id="101" name="テキスト プレースホルダ 9">
            <a:extLst>
              <a:ext uri="{FF2B5EF4-FFF2-40B4-BE49-F238E27FC236}">
                <a16:creationId xmlns:a16="http://schemas.microsoft.com/office/drawing/2014/main" id="{15182AED-E87D-9797-EDE6-15ED15D41611}"/>
              </a:ext>
            </a:extLst>
          </p:cNvPr>
          <p:cNvSpPr>
            <a:spLocks/>
          </p:cNvSpPr>
          <p:nvPr>
            <p:custDataLst>
              <p:tags r:id="rId55"/>
            </p:custDataLst>
          </p:nvPr>
        </p:nvSpPr>
        <p:spPr bwMode="gray">
          <a:xfrm>
            <a:off x="1150938" y="53197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87C2F9-8DE9-4DC3-988D-000714A2A3FE}" type="datetime'''''''''''''''''''17''''''''5''''.''''8'">
              <a:rPr lang="en-US" altLang="en-US" sz="1000" smtClean="0">
                <a:effectLst/>
                <a:sym typeface="+mn-lt"/>
              </a:rPr>
              <a:pPr marL="0" lvl="0" indent="0" algn="ctr">
                <a:spcBef>
                  <a:spcPct val="0"/>
                </a:spcBef>
                <a:buNone/>
              </a:pPr>
              <a:t>175.8</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EEBCBCD1-6C3E-F364-F4FB-FD77BF95691D}"/>
              </a:ext>
            </a:extLst>
          </p:cNvPr>
          <p:cNvSpPr>
            <a:spLocks/>
          </p:cNvSpPr>
          <p:nvPr>
            <p:custDataLst>
              <p:tags r:id="rId56"/>
            </p:custDataLst>
          </p:nvPr>
        </p:nvSpPr>
        <p:spPr bwMode="gray">
          <a:xfrm>
            <a:off x="1333500" y="373856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3FF123-7320-42BF-AC8D-EBF364E5AC24}" type="datetime'''9''''46''''''.''''''''''''''''''''''''''''''''''''5'''">
              <a:rPr lang="en-US" altLang="en-US" sz="1000" smtClean="0">
                <a:effectLst/>
                <a:sym typeface="+mn-lt"/>
              </a:rPr>
              <a:pPr marL="0" lvl="0" indent="0" algn="ctr">
                <a:spcBef>
                  <a:spcPct val="0"/>
                </a:spcBef>
                <a:buNone/>
              </a:pPr>
              <a:t>946.5</a:t>
            </a:fld>
            <a:endParaRPr kumimoji="1" lang="en-US" altLang="ja-JP" sz="1000" dirty="0">
              <a:sym typeface="+mn-lt"/>
            </a:endParaRPr>
          </a:p>
        </p:txBody>
      </p:sp>
      <p:sp useBgFill="1">
        <p:nvSpPr>
          <p:cNvPr id="103" name="テキスト プレースホルダ 9">
            <a:extLst>
              <a:ext uri="{FF2B5EF4-FFF2-40B4-BE49-F238E27FC236}">
                <a16:creationId xmlns:a16="http://schemas.microsoft.com/office/drawing/2014/main" id="{0D3B8353-CCC7-AC64-15DC-8AAA94895AFE}"/>
              </a:ext>
            </a:extLst>
          </p:cNvPr>
          <p:cNvSpPr>
            <a:spLocks/>
          </p:cNvSpPr>
          <p:nvPr>
            <p:custDataLst>
              <p:tags r:id="rId57"/>
            </p:custDataLst>
          </p:nvPr>
        </p:nvSpPr>
        <p:spPr bwMode="gray">
          <a:xfrm>
            <a:off x="1627188" y="52609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1FD7DF-69F3-4973-B5C4-C05EA835BD65}" type="datetime'2''''''''''''''''''0''4''.''''''''''''4'''">
              <a:rPr lang="en-US" altLang="en-US" sz="1000" smtClean="0">
                <a:effectLst/>
                <a:sym typeface="+mn-lt"/>
              </a:rPr>
              <a:pPr marL="0" lvl="0" indent="0" algn="ctr">
                <a:spcBef>
                  <a:spcPct val="0"/>
                </a:spcBef>
                <a:buNone/>
              </a:pPr>
              <a:t>204.4</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3FB7B263-C90C-7A78-9CC4-B1165FC250DC}"/>
              </a:ext>
            </a:extLst>
          </p:cNvPr>
          <p:cNvSpPr>
            <a:spLocks/>
          </p:cNvSpPr>
          <p:nvPr>
            <p:custDataLst>
              <p:tags r:id="rId58"/>
            </p:custDataLst>
          </p:nvPr>
        </p:nvSpPr>
        <p:spPr bwMode="gray">
          <a:xfrm>
            <a:off x="1809750" y="377825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CDE7AA-0B83-435F-8504-D77B13DD7598}" type="datetime'''''''''9''''''2''''''''7.''''''''''''5'''">
              <a:rPr lang="en-US" altLang="en-US" sz="1000" smtClean="0">
                <a:effectLst/>
                <a:sym typeface="+mn-lt"/>
              </a:rPr>
              <a:pPr marL="0" lvl="0" indent="0" algn="ctr">
                <a:spcBef>
                  <a:spcPct val="0"/>
                </a:spcBef>
                <a:buNone/>
              </a:pPr>
              <a:t>927.5</a:t>
            </a:fld>
            <a:endParaRPr kumimoji="1" lang="en-US" altLang="ja-JP" sz="1000" dirty="0">
              <a:sym typeface="+mn-lt"/>
            </a:endParaRPr>
          </a:p>
        </p:txBody>
      </p:sp>
      <p:sp useBgFill="1">
        <p:nvSpPr>
          <p:cNvPr id="106" name="テキスト プレースホルダ 9">
            <a:extLst>
              <a:ext uri="{FF2B5EF4-FFF2-40B4-BE49-F238E27FC236}">
                <a16:creationId xmlns:a16="http://schemas.microsoft.com/office/drawing/2014/main" id="{4EC1FB8F-9969-BB73-0DB8-C45E0CA84E64}"/>
              </a:ext>
            </a:extLst>
          </p:cNvPr>
          <p:cNvSpPr>
            <a:spLocks/>
          </p:cNvSpPr>
          <p:nvPr>
            <p:custDataLst>
              <p:tags r:id="rId59"/>
            </p:custDataLst>
          </p:nvPr>
        </p:nvSpPr>
        <p:spPr bwMode="gray">
          <a:xfrm>
            <a:off x="2103438" y="52149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96633-EE1B-4697-A3BA-F0EAD1408146}" type="datetime'2''''''''''''2''''''''7''''.''''''''''''''''''''''''''''''''2'">
              <a:rPr lang="en-US" altLang="en-US" sz="1000" smtClean="0">
                <a:effectLst/>
                <a:sym typeface="+mn-lt"/>
              </a:rPr>
              <a:pPr marL="0" lvl="0" indent="0" algn="ctr">
                <a:spcBef>
                  <a:spcPct val="0"/>
                </a:spcBef>
                <a:buNone/>
              </a:pPr>
              <a:t>227.2</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E3124128-BBB2-B83A-912E-DE0CA40AB300}"/>
              </a:ext>
            </a:extLst>
          </p:cNvPr>
          <p:cNvSpPr>
            <a:spLocks/>
          </p:cNvSpPr>
          <p:nvPr>
            <p:custDataLst>
              <p:tags r:id="rId60"/>
            </p:custDataLst>
          </p:nvPr>
        </p:nvSpPr>
        <p:spPr bwMode="gray">
          <a:xfrm>
            <a:off x="2286000" y="397192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294F21-FA4F-4654-A8A2-41AB978E09D3}" type="datetime'''''''''''''8''''''''''3''''''''''''2''''''.8'''''''''''''">
              <a:rPr lang="en-US" altLang="en-US" sz="1000" smtClean="0">
                <a:effectLst/>
                <a:sym typeface="+mn-lt"/>
              </a:rPr>
              <a:pPr marL="0" lvl="0" indent="0" algn="ctr">
                <a:spcBef>
                  <a:spcPct val="0"/>
                </a:spcBef>
                <a:buNone/>
              </a:pPr>
              <a:t>832.8</a:t>
            </a:fld>
            <a:endParaRPr kumimoji="1" lang="en-US" altLang="ja-JP" sz="1000" dirty="0">
              <a:sym typeface="+mn-lt"/>
            </a:endParaRPr>
          </a:p>
        </p:txBody>
      </p:sp>
      <p:sp useBgFill="1">
        <p:nvSpPr>
          <p:cNvPr id="143" name="テキスト プレースホルダ 9">
            <a:extLst>
              <a:ext uri="{FF2B5EF4-FFF2-40B4-BE49-F238E27FC236}">
                <a16:creationId xmlns:a16="http://schemas.microsoft.com/office/drawing/2014/main" id="{D1A8DFF9-ED5E-9840-0EC5-1C590FBCA6C5}"/>
              </a:ext>
            </a:extLst>
          </p:cNvPr>
          <p:cNvSpPr>
            <a:spLocks/>
          </p:cNvSpPr>
          <p:nvPr>
            <p:custDataLst>
              <p:tags r:id="rId61"/>
            </p:custDataLst>
          </p:nvPr>
        </p:nvSpPr>
        <p:spPr bwMode="gray">
          <a:xfrm>
            <a:off x="4957763" y="443706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868F08-F84E-4430-B1D3-CC723D75287E}" type="datetime'''''''''''''60''''6''''''''''''.''''''''''''5'''''">
              <a:rPr lang="en-US" altLang="en-US" sz="1000" smtClean="0">
                <a:effectLst/>
                <a:sym typeface="+mn-lt"/>
              </a:rPr>
              <a:pPr marL="0" lvl="0" indent="0" algn="ctr">
                <a:spcBef>
                  <a:spcPct val="0"/>
                </a:spcBef>
                <a:buNone/>
              </a:pPr>
              <a:t>606.5</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B4960E4E-4184-61EB-272A-B52FDDF46C2F}"/>
              </a:ext>
            </a:extLst>
          </p:cNvPr>
          <p:cNvSpPr>
            <a:spLocks/>
          </p:cNvSpPr>
          <p:nvPr>
            <p:custDataLst>
              <p:tags r:id="rId62"/>
            </p:custDataLst>
          </p:nvPr>
        </p:nvSpPr>
        <p:spPr bwMode="gray">
          <a:xfrm>
            <a:off x="5087938" y="3011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8B962-BB33-43A7-A56D-895DC03C7534}" type="datetime'''1,''''''''''3''''''0''''1''.''''''''''1'''''''''''''''''''">
              <a:rPr lang="en-US" altLang="en-US" sz="1000" smtClean="0">
                <a:effectLst/>
                <a:sym typeface="+mn-lt"/>
              </a:rPr>
              <a:pPr marL="0" lvl="0" indent="0" algn="ctr">
                <a:spcBef>
                  <a:spcPct val="0"/>
                </a:spcBef>
                <a:buNone/>
              </a:pPr>
              <a:t>1,301.1</a:t>
            </a:fld>
            <a:endParaRPr kumimoji="1" lang="en-US" altLang="ja-JP" sz="1000" dirty="0">
              <a:sym typeface="+mn-lt"/>
            </a:endParaRPr>
          </a:p>
        </p:txBody>
      </p:sp>
      <p:sp useBgFill="1">
        <p:nvSpPr>
          <p:cNvPr id="146" name="テキスト プレースホルダ 9">
            <a:extLst>
              <a:ext uri="{FF2B5EF4-FFF2-40B4-BE49-F238E27FC236}">
                <a16:creationId xmlns:a16="http://schemas.microsoft.com/office/drawing/2014/main" id="{0D3B513F-0723-9710-0B6B-EA66C43F0340}"/>
              </a:ext>
            </a:extLst>
          </p:cNvPr>
          <p:cNvSpPr>
            <a:spLocks/>
          </p:cNvSpPr>
          <p:nvPr>
            <p:custDataLst>
              <p:tags r:id="rId63"/>
            </p:custDataLst>
          </p:nvPr>
        </p:nvSpPr>
        <p:spPr bwMode="gray">
          <a:xfrm>
            <a:off x="5434013" y="43386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65A99-D780-4292-B337-2922FF1BBEEC}" type="datetime'''''6''''''5''''''''''''''''''''''''''''''''''''4.''''''''6'''">
              <a:rPr lang="en-US" altLang="en-US" sz="1000" smtClean="0">
                <a:effectLst/>
                <a:sym typeface="+mn-lt"/>
              </a:rPr>
              <a:pPr marL="0" lvl="0" indent="0" algn="ctr">
                <a:spcBef>
                  <a:spcPct val="0"/>
                </a:spcBef>
                <a:buNone/>
              </a:pPr>
              <a:t>654.6</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203A5FD0-8F6D-F426-F979-53505AAFFF33}"/>
              </a:ext>
            </a:extLst>
          </p:cNvPr>
          <p:cNvSpPr>
            <a:spLocks/>
          </p:cNvSpPr>
          <p:nvPr>
            <p:custDataLst>
              <p:tags r:id="rId64"/>
            </p:custDataLst>
          </p:nvPr>
        </p:nvSpPr>
        <p:spPr bwMode="gray">
          <a:xfrm>
            <a:off x="5564188" y="26924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D49728-9BEF-4E9A-9992-735506B3B0B5}" type="datetime'''1,4''''''''56''''''.''''7'''''''''''''">
              <a:rPr lang="en-US" altLang="en-US" sz="1000" smtClean="0">
                <a:effectLst/>
                <a:sym typeface="+mn-lt"/>
              </a:rPr>
              <a:pPr marL="0" lvl="0" indent="0" algn="ctr">
                <a:spcBef>
                  <a:spcPct val="0"/>
                </a:spcBef>
                <a:buNone/>
              </a:pPr>
              <a:t>1,456.7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50056DAD-4BE2-B536-BE4C-9434DB5C0388}"/>
              </a:ext>
            </a:extLst>
          </p:cNvPr>
          <p:cNvSpPr>
            <a:spLocks/>
          </p:cNvSpPr>
          <p:nvPr>
            <p:custDataLst>
              <p:tags r:id="rId65"/>
            </p:custDataLst>
          </p:nvPr>
        </p:nvSpPr>
        <p:spPr bwMode="gray">
          <a:xfrm>
            <a:off x="2762250" y="388302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7E4954-6141-4E6E-AC43-64E9A6FFFCC5}" type="datetime'''''87''''''''''''''''''''''''''''''''''''''''''6''.1'''">
              <a:rPr lang="en-US" altLang="en-US" sz="1000" smtClean="0">
                <a:effectLst/>
                <a:sym typeface="+mn-lt"/>
              </a:rPr>
              <a:pPr marL="0" lvl="0" indent="0" algn="ctr">
                <a:spcBef>
                  <a:spcPct val="0"/>
                </a:spcBef>
                <a:buNone/>
              </a:pPr>
              <a:t>876.1</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78D7C271-E237-58D9-5573-AF5DCBD1BC4A}"/>
              </a:ext>
            </a:extLst>
          </p:cNvPr>
          <p:cNvSpPr>
            <a:spLocks/>
          </p:cNvSpPr>
          <p:nvPr>
            <p:custDataLst>
              <p:tags r:id="rId66"/>
            </p:custDataLst>
          </p:nvPr>
        </p:nvSpPr>
        <p:spPr bwMode="gray">
          <a:xfrm>
            <a:off x="3054350" y="47148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7FE6C9-3A64-4A07-A8D2-71DD0AB45293}" type="datetime'''''''4''''''''''''''''''''''''''''''''''''''7''0.9'''''''''''">
              <a:rPr lang="en-US" altLang="en-US" sz="1000" smtClean="0">
                <a:effectLst/>
                <a:sym typeface="+mn-lt"/>
              </a:rPr>
              <a:pPr marL="0" lvl="0" indent="0" algn="ctr">
                <a:spcBef>
                  <a:spcPct val="0"/>
                </a:spcBef>
                <a:buNone/>
              </a:pPr>
              <a:t>470.9</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5F8AE9B1-A7F5-C0A7-BE07-E65C86924899}"/>
              </a:ext>
            </a:extLst>
          </p:cNvPr>
          <p:cNvSpPr>
            <a:spLocks/>
          </p:cNvSpPr>
          <p:nvPr>
            <p:custDataLst>
              <p:tags r:id="rId67"/>
            </p:custDataLst>
          </p:nvPr>
        </p:nvSpPr>
        <p:spPr bwMode="gray">
          <a:xfrm>
            <a:off x="3184525" y="3519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63B64-BC06-4232-853D-D6D268309133}" type="datetime'''''''1'''''',''''''0''''5''''''''''''''''''''''''3.''''''2'">
              <a:rPr lang="en-US" altLang="en-US" sz="1000" smtClean="0">
                <a:effectLst/>
                <a:sym typeface="+mn-lt"/>
              </a:rPr>
              <a:pPr marL="0" lvl="0" indent="0" algn="ctr">
                <a:spcBef>
                  <a:spcPct val="0"/>
                </a:spcBef>
                <a:buNone/>
              </a:pPr>
              <a:t>1,053.2</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158F584A-82DB-EF30-9195-49F92C98E2D9}"/>
              </a:ext>
            </a:extLst>
          </p:cNvPr>
          <p:cNvSpPr>
            <a:spLocks/>
          </p:cNvSpPr>
          <p:nvPr>
            <p:custDataLst>
              <p:tags r:id="rId68"/>
            </p:custDataLst>
          </p:nvPr>
        </p:nvSpPr>
        <p:spPr bwMode="gray">
          <a:xfrm>
            <a:off x="3530600" y="462756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C53FC-FFB5-44F8-92A9-B5B74C3C3EE5}" type="datetime'''''''''''''''''5''''''''''''''''''''''''1''''3.4'">
              <a:rPr lang="en-US" altLang="en-US" sz="1000" smtClean="0">
                <a:effectLst/>
                <a:sym typeface="+mn-lt"/>
              </a:rPr>
              <a:pPr marL="0" lvl="0" indent="0" algn="ctr">
                <a:spcBef>
                  <a:spcPct val="0"/>
                </a:spcBef>
                <a:buNone/>
              </a:pPr>
              <a:t>513.4</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65E8C970-3815-26D6-45DF-197EAD73AA84}"/>
              </a:ext>
            </a:extLst>
          </p:cNvPr>
          <p:cNvSpPr>
            <a:spLocks/>
          </p:cNvSpPr>
          <p:nvPr>
            <p:custDataLst>
              <p:tags r:id="rId69"/>
            </p:custDataLst>
          </p:nvPr>
        </p:nvSpPr>
        <p:spPr bwMode="gray">
          <a:xfrm>
            <a:off x="3660775" y="36147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D351F2-5585-47F2-8EDC-6C2DE4B6C826}" type="datetime'1'''''''''',''''''''0''''0''''''''''''''''6''''''''''.''8'''''">
              <a:rPr lang="en-US" altLang="en-US" sz="1000" smtClean="0">
                <a:effectLst/>
                <a:sym typeface="+mn-lt"/>
              </a:rPr>
              <a:pPr marL="0" lvl="0" indent="0" algn="ctr">
                <a:spcBef>
                  <a:spcPct val="0"/>
                </a:spcBef>
                <a:buNone/>
              </a:pPr>
              <a:t>1,006.8</a:t>
            </a:fld>
            <a:endParaRPr kumimoji="1" lang="en-US" altLang="ja-JP" sz="1000" dirty="0">
              <a:sym typeface="+mn-lt"/>
            </a:endParaRPr>
          </a:p>
        </p:txBody>
      </p:sp>
      <p:sp useBgFill="1">
        <p:nvSpPr>
          <p:cNvPr id="108" name="テキスト プレースホルダ 9">
            <a:extLst>
              <a:ext uri="{FF2B5EF4-FFF2-40B4-BE49-F238E27FC236}">
                <a16:creationId xmlns:a16="http://schemas.microsoft.com/office/drawing/2014/main" id="{00D40B03-15AF-CD7E-420D-DEB31158BD2C}"/>
              </a:ext>
            </a:extLst>
          </p:cNvPr>
          <p:cNvSpPr>
            <a:spLocks/>
          </p:cNvSpPr>
          <p:nvPr>
            <p:custDataLst>
              <p:tags r:id="rId70"/>
            </p:custDataLst>
          </p:nvPr>
        </p:nvSpPr>
        <p:spPr bwMode="gray">
          <a:xfrm>
            <a:off x="2579688" y="485298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CC5CAB-1C30-4DD1-AB29-BB87B5C4E333}" type="datetime'4''''''''''''''''''''''''''''''''0''''''3''''.''4'''''''">
              <a:rPr lang="en-US" altLang="en-US" sz="1000" smtClean="0">
                <a:effectLst/>
                <a:sym typeface="+mn-lt"/>
              </a:rPr>
              <a:pPr marL="0" lvl="0" indent="0" algn="ctr">
                <a:spcBef>
                  <a:spcPct val="0"/>
                </a:spcBef>
                <a:buNone/>
              </a:pPr>
              <a:t>403.4</a:t>
            </a:fld>
            <a:endParaRPr kumimoji="1" lang="en-US" altLang="ja-JP" sz="1000" dirty="0">
              <a:sym typeface="+mn-lt"/>
            </a:endParaRPr>
          </a:p>
        </p:txBody>
      </p:sp>
      <p:sp useBgFill="1">
        <p:nvSpPr>
          <p:cNvPr id="139" name="テキスト プレースホルダ 9">
            <a:extLst>
              <a:ext uri="{FF2B5EF4-FFF2-40B4-BE49-F238E27FC236}">
                <a16:creationId xmlns:a16="http://schemas.microsoft.com/office/drawing/2014/main" id="{E0A3858C-797E-BD93-71A1-B210A2A2B845}"/>
              </a:ext>
            </a:extLst>
          </p:cNvPr>
          <p:cNvSpPr>
            <a:spLocks/>
          </p:cNvSpPr>
          <p:nvPr>
            <p:custDataLst>
              <p:tags r:id="rId71"/>
            </p:custDataLst>
          </p:nvPr>
        </p:nvSpPr>
        <p:spPr bwMode="gray">
          <a:xfrm>
            <a:off x="4006850" y="46196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4DA944-42AD-43A8-9023-B1AB18B1D6CB}" type="datetime'51''''''7.''''''1'''''''''''''">
              <a:rPr lang="en-US" altLang="en-US" sz="1000" smtClean="0">
                <a:effectLst/>
                <a:sym typeface="+mn-lt"/>
              </a:rPr>
              <a:pPr marL="0" lvl="0" indent="0" algn="ctr">
                <a:spcBef>
                  <a:spcPct val="0"/>
                </a:spcBef>
                <a:buNone/>
              </a:pPr>
              <a:t>517.1</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C6959AB0-418B-B3B0-0107-7C97687E08C4}"/>
              </a:ext>
            </a:extLst>
          </p:cNvPr>
          <p:cNvSpPr>
            <a:spLocks/>
          </p:cNvSpPr>
          <p:nvPr>
            <p:custDataLst>
              <p:tags r:id="rId72"/>
            </p:custDataLst>
          </p:nvPr>
        </p:nvSpPr>
        <p:spPr bwMode="gray">
          <a:xfrm>
            <a:off x="4137025" y="34337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0FD7D-9034-47F3-B935-1B2265CDE04F}" type="datetime'''1'''''''''''''''''''''',''0''''9''5''''''''''.4'''''''''''''">
              <a:rPr lang="en-US" altLang="en-US" sz="1000" smtClean="0">
                <a:effectLst/>
                <a:sym typeface="+mn-lt"/>
              </a:rPr>
              <a:pPr marL="0" lvl="0" indent="0" algn="ctr">
                <a:spcBef>
                  <a:spcPct val="0"/>
                </a:spcBef>
                <a:buNone/>
              </a:pPr>
              <a:t>1,095.4</a:t>
            </a:fld>
            <a:endParaRPr kumimoji="1" lang="en-US" altLang="ja-JP" sz="1000" dirty="0">
              <a:sym typeface="+mn-lt"/>
            </a:endParaRPr>
          </a:p>
        </p:txBody>
      </p:sp>
      <p:sp useBgFill="1">
        <p:nvSpPr>
          <p:cNvPr id="141" name="テキスト プレースホルダ 9">
            <a:extLst>
              <a:ext uri="{FF2B5EF4-FFF2-40B4-BE49-F238E27FC236}">
                <a16:creationId xmlns:a16="http://schemas.microsoft.com/office/drawing/2014/main" id="{C25E8389-10C0-6728-7351-DFFDD1BEBEAA}"/>
              </a:ext>
            </a:extLst>
          </p:cNvPr>
          <p:cNvSpPr>
            <a:spLocks/>
          </p:cNvSpPr>
          <p:nvPr>
            <p:custDataLst>
              <p:tags r:id="rId73"/>
            </p:custDataLst>
          </p:nvPr>
        </p:nvSpPr>
        <p:spPr bwMode="gray">
          <a:xfrm>
            <a:off x="4483100" y="44275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B40A65-741E-4335-AE64-1BEB9AE69E3D}" type="datetime'''''61''''''''''''''''''''1''''''''''''''''''''''''.''''0'''''">
              <a:rPr lang="en-US" altLang="en-US" sz="1000" smtClean="0">
                <a:effectLst/>
                <a:sym typeface="+mn-lt"/>
              </a:rPr>
              <a:pPr marL="0" lvl="0" indent="0" algn="ctr">
                <a:spcBef>
                  <a:spcPct val="0"/>
                </a:spcBef>
                <a:buNone/>
              </a:pPr>
              <a:t>611.0</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C97FA06F-C3B7-E69C-45CB-6C035625077A}"/>
              </a:ext>
            </a:extLst>
          </p:cNvPr>
          <p:cNvSpPr>
            <a:spLocks/>
          </p:cNvSpPr>
          <p:nvPr>
            <p:custDataLst>
              <p:tags r:id="rId74"/>
            </p:custDataLst>
          </p:nvPr>
        </p:nvSpPr>
        <p:spPr bwMode="gray">
          <a:xfrm>
            <a:off x="4613275" y="3138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FBF5F-3ABD-4EAE-9DF5-B09E93EB1049}" type="datetime'''''''''''''''''1,''239''''.0'">
              <a:rPr lang="en-US" altLang="en-US" sz="1000" smtClean="0">
                <a:effectLst/>
                <a:sym typeface="+mn-lt"/>
              </a:rPr>
              <a:pPr marL="0" lvl="0" indent="0" algn="ctr">
                <a:spcBef>
                  <a:spcPct val="0"/>
                </a:spcBef>
                <a:buNone/>
              </a:pPr>
              <a:t>1,239.0</a:t>
            </a:fld>
            <a:endParaRPr kumimoji="1" lang="en-US" altLang="ja-JP" sz="1000" dirty="0">
              <a:sym typeface="+mn-lt"/>
            </a:endParaRPr>
          </a:p>
        </p:txBody>
      </p:sp>
      <p:sp>
        <p:nvSpPr>
          <p:cNvPr id="42" name="テキスト ボックス 21"/>
          <p:cNvSpPr txBox="1"/>
          <p:nvPr/>
        </p:nvSpPr>
        <p:spPr>
          <a:xfrm>
            <a:off x="200472" y="652534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t> UN Comtrade Database</a:t>
            </a:r>
            <a:r>
              <a:rPr lang="ja-JP" altLang="en-US" dirty="0"/>
              <a:t>　</a:t>
            </a:r>
            <a:r>
              <a:rPr lang="ja-JP" altLang="en-US"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dirty="0"/>
          </a:p>
        </p:txBody>
      </p:sp>
      <p:sp>
        <p:nvSpPr>
          <p:cNvPr id="19" name="Rectangle 18"/>
          <p:cNvSpPr/>
          <p:nvPr>
            <p:custDataLst>
              <p:tags r:id="rId75"/>
            </p:custDataLst>
          </p:nvPr>
        </p:nvSpPr>
        <p:spPr bwMode="gray">
          <a:xfrm>
            <a:off x="960438" y="63261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76"/>
            </p:custDataLst>
          </p:nvPr>
        </p:nvSpPr>
        <p:spPr bwMode="gray">
          <a:xfrm>
            <a:off x="1546225" y="6326188"/>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77"/>
            </p:custDataLst>
          </p:nvPr>
        </p:nvSpPr>
        <p:spPr bwMode="auto">
          <a:xfrm>
            <a:off x="1190625"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78"/>
            </p:custDataLst>
          </p:nvPr>
        </p:nvSpPr>
        <p:spPr bwMode="auto">
          <a:xfrm>
            <a:off x="1776413"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66" name="テキスト ボックス 44"/>
          <p:cNvSpPr txBox="1"/>
          <p:nvPr/>
        </p:nvSpPr>
        <p:spPr>
          <a:xfrm>
            <a:off x="306627" y="1111097"/>
            <a:ext cx="9217024" cy="6640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トルコ政府は医療機器の国内生産を奨励しており、医療機器の輸出入額は増加している。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トルコは主に、米国、中国、ドイツから輸入している。</a:t>
            </a:r>
            <a:endParaRPr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aseline="30000" dirty="0">
              <a:highlight>
                <a:srgbClr val="FFFF00"/>
              </a:highlight>
              <a:latin typeface="+mn-ea"/>
              <a:cs typeface="Arial" panose="020B0604020202020204" pitchFamily="34" charset="0"/>
            </a:endParaRPr>
          </a:p>
        </p:txBody>
      </p:sp>
      <p:sp>
        <p:nvSpPr>
          <p:cNvPr id="17" name="片側の 2 つの角を丸めた四角形 12">
            <a:extLst>
              <a:ext uri="{FF2B5EF4-FFF2-40B4-BE49-F238E27FC236}">
                <a16:creationId xmlns:a16="http://schemas.microsoft.com/office/drawing/2014/main" id="{7391BF3B-B0BF-E96D-BD62-013AC611AC41}"/>
              </a:ext>
            </a:extLst>
          </p:cNvPr>
          <p:cNvSpPr/>
          <p:nvPr/>
        </p:nvSpPr>
        <p:spPr>
          <a:xfrm>
            <a:off x="6487516" y="2916983"/>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aphicFrame>
        <p:nvGraphicFramePr>
          <p:cNvPr id="71" name="Chart 70">
            <a:extLst>
              <a:ext uri="{FF2B5EF4-FFF2-40B4-BE49-F238E27FC236}">
                <a16:creationId xmlns:a16="http://schemas.microsoft.com/office/drawing/2014/main" id="{51415E0D-9CFF-BCB7-6ADF-A56AF4C85A61}"/>
              </a:ext>
            </a:extLst>
          </p:cNvPr>
          <p:cNvGraphicFramePr/>
          <p:nvPr>
            <p:custDataLst>
              <p:tags r:id="rId79"/>
            </p:custDataLst>
            <p:extLst>
              <p:ext uri="{D42A27DB-BD31-4B8C-83A1-F6EECF244321}">
                <p14:modId xmlns:p14="http://schemas.microsoft.com/office/powerpoint/2010/main" val="974359597"/>
              </p:ext>
            </p:extLst>
          </p:nvPr>
        </p:nvGraphicFramePr>
        <p:xfrm>
          <a:off x="6597650" y="3116263"/>
          <a:ext cx="2617788" cy="3067050"/>
        </p:xfrm>
        <a:graphic>
          <a:graphicData uri="http://schemas.openxmlformats.org/drawingml/2006/chart">
            <c:chart xmlns:c="http://schemas.openxmlformats.org/drawingml/2006/chart" xmlns:r="http://schemas.openxmlformats.org/officeDocument/2006/relationships" r:id="rId92"/>
          </a:graphicData>
        </a:graphic>
      </p:graphicFrame>
      <p:sp>
        <p:nvSpPr>
          <p:cNvPr id="57" name="テキスト プレースホルダ 9">
            <a:extLst>
              <a:ext uri="{FF2B5EF4-FFF2-40B4-BE49-F238E27FC236}">
                <a16:creationId xmlns:a16="http://schemas.microsoft.com/office/drawing/2014/main" id="{F09CA0B8-4BC1-C0F5-1E1B-D46FC5A46938}"/>
              </a:ext>
            </a:extLst>
          </p:cNvPr>
          <p:cNvSpPr>
            <a:spLocks/>
          </p:cNvSpPr>
          <p:nvPr>
            <p:custDataLst>
              <p:tags r:id="rId80"/>
            </p:custDataLst>
          </p:nvPr>
        </p:nvSpPr>
        <p:spPr bwMode="auto">
          <a:xfrm>
            <a:off x="8702674" y="35258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B5D82212-EDE8-8B8C-505E-CAFEB2FCA864}"/>
              </a:ext>
            </a:extLst>
          </p:cNvPr>
          <p:cNvSpPr>
            <a:spLocks/>
          </p:cNvSpPr>
          <p:nvPr>
            <p:custDataLst>
              <p:tags r:id="rId81"/>
            </p:custDataLst>
          </p:nvPr>
        </p:nvSpPr>
        <p:spPr bwMode="auto">
          <a:xfrm>
            <a:off x="9047163" y="52085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4EFA0A-9698-495A-BC97-EB33B4EECF20}" type="datetime'''''''中''''''''''''''''国'''''''''">
              <a:rPr lang="ja-JP" altLang="en-US" sz="1000" smtClean="0"/>
              <a:pPr/>
              <a:t>中国</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BB86717D-D8EF-E36A-9651-2B11709639EB}"/>
              </a:ext>
            </a:extLst>
          </p:cNvPr>
          <p:cNvSpPr>
            <a:spLocks/>
          </p:cNvSpPr>
          <p:nvPr>
            <p:custDataLst>
              <p:tags r:id="rId82"/>
            </p:custDataLst>
          </p:nvPr>
        </p:nvSpPr>
        <p:spPr bwMode="auto">
          <a:xfrm>
            <a:off x="7813675" y="59055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A561973-C7C5-41F7-9F0E-279951765B08}" type="datetime'''''''ド''''''''''''''''''イツ'''''''''''''''''''''''">
              <a:rPr lang="ja-JP" altLang="en-US" sz="1000" smtClean="0"/>
              <a:pPr/>
              <a:t>ドイツ</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F28B0BA6-5E90-B1ED-5464-CB0C4503DDCF}"/>
              </a:ext>
            </a:extLst>
          </p:cNvPr>
          <p:cNvSpPr>
            <a:spLocks/>
          </p:cNvSpPr>
          <p:nvPr>
            <p:custDataLst>
              <p:tags r:id="rId83"/>
            </p:custDataLst>
          </p:nvPr>
        </p:nvSpPr>
        <p:spPr bwMode="auto">
          <a:xfrm>
            <a:off x="6838950" y="5730875"/>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1FAA006-8146-4E4D-82B6-1D02B2B1F793}" type="datetime'''メキ''''シ''''''''コ'''''''''''''">
              <a:rPr lang="ja-JP" altLang="en-US" sz="1000" smtClean="0"/>
              <a:pPr/>
              <a:t>メキシコ</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275C07E8-4593-2C36-3B7E-EF777A88A39D}"/>
              </a:ext>
            </a:extLst>
          </p:cNvPr>
          <p:cNvSpPr>
            <a:spLocks/>
          </p:cNvSpPr>
          <p:nvPr>
            <p:custDataLst>
              <p:tags r:id="rId84"/>
            </p:custDataLst>
          </p:nvPr>
        </p:nvSpPr>
        <p:spPr bwMode="auto">
          <a:xfrm>
            <a:off x="6645275" y="53990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6A8C892-F0D8-4074-B2EE-9519A2CAEE56}" type="datetime'''''''''''''''''''''''''''''日''''''''''''本'''''''''''''''''">
              <a:rPr lang="ja-JP" altLang="en-US" sz="1000" smtClean="0"/>
              <a:pPr/>
              <a:t>日本</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4F88BEDF-A6AB-E223-D1B0-7CEDFCEA90CF}"/>
              </a:ext>
            </a:extLst>
          </p:cNvPr>
          <p:cNvSpPr>
            <a:spLocks/>
          </p:cNvSpPr>
          <p:nvPr>
            <p:custDataLst>
              <p:tags r:id="rId85"/>
            </p:custDataLst>
          </p:nvPr>
        </p:nvSpPr>
        <p:spPr bwMode="auto">
          <a:xfrm>
            <a:off x="6292850" y="508476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683FC9-B3F6-4594-83E3-6B6B864769E4}" type="datetime'''''''フ''''''''''''''''''''ラ''''''ン''''''ス'''''''''''''''''">
              <a:rPr lang="ja-JP" altLang="en-US" sz="1000" smtClean="0"/>
              <a:pPr/>
              <a:t>フランス</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FD26D73B-1886-A05E-C769-85E095A4F523}"/>
              </a:ext>
            </a:extLst>
          </p:cNvPr>
          <p:cNvSpPr>
            <a:spLocks/>
          </p:cNvSpPr>
          <p:nvPr>
            <p:custDataLst>
              <p:tags r:id="rId86"/>
            </p:custDataLst>
          </p:nvPr>
        </p:nvSpPr>
        <p:spPr bwMode="auto">
          <a:xfrm>
            <a:off x="6232525" y="4787900"/>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37D0159-20FE-489C-A89A-2812C6180830}" type="datetime'''''''''イ''''''''''''''タ''''''リ''''''ア'''''''''''''''''''''">
              <a:rPr lang="ja-JP" altLang="en-US" sz="1000" smtClean="0"/>
              <a:pPr/>
              <a:t>イタリア</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E439A642-1D80-22B5-1E2C-6191D04B85C1}"/>
              </a:ext>
            </a:extLst>
          </p:cNvPr>
          <p:cNvSpPr>
            <a:spLocks/>
          </p:cNvSpPr>
          <p:nvPr>
            <p:custDataLst>
              <p:tags r:id="rId87"/>
            </p:custDataLst>
          </p:nvPr>
        </p:nvSpPr>
        <p:spPr bwMode="auto">
          <a:xfrm>
            <a:off x="6615113" y="36369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EC248A-C0C5-4BAA-90F5-F3C9DF368FE5}"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4152165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p:cNvGraphicFramePr>
          <p:nvPr>
            <p:custDataLst>
              <p:tags r:id="rId1"/>
            </p:custDataLst>
            <p:extLst>
              <p:ext uri="{D42A27DB-BD31-4B8C-83A1-F6EECF244321}">
                <p14:modId xmlns:p14="http://schemas.microsoft.com/office/powerpoint/2010/main" val="1692110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4" imgW="270" imgH="270" progId="TCLayout.ActiveDocument.1">
                  <p:embed/>
                </p:oleObj>
              </mc:Choice>
              <mc:Fallback>
                <p:oleObj name="think-cellスライド" r:id="rId54" imgW="270" imgH="270" progId="TCLayout.ActiveDocument.1">
                  <p:embed/>
                  <p:pic>
                    <p:nvPicPr>
                      <p:cNvPr id="4" name="オブジェクト 3" hidden="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主要医療機器の在庫規模</a:t>
            </a:r>
          </a:p>
        </p:txBody>
      </p:sp>
      <p:cxnSp>
        <p:nvCxnSpPr>
          <p:cNvPr id="25" name="直線コネクタ 24"/>
          <p:cNvCxnSpPr/>
          <p:nvPr/>
        </p:nvCxnSpPr>
        <p:spPr>
          <a:xfrm>
            <a:off x="2316298" y="1894007"/>
            <a:ext cx="452808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2307877" y="1612963"/>
            <a:ext cx="4536507" cy="28104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公的医療施設における主要医療技術の在庫規模</a:t>
            </a:r>
            <a:endParaRPr lang="en-US" altLang="ko-KR" sz="1400" baseline="30000" dirty="0">
              <a:solidFill>
                <a:srgbClr val="000000"/>
              </a:solidFill>
              <a:latin typeface="Arial Black" pitchFamily="34" charset="0"/>
              <a:ea typeface="HGP創英角ｺﾞｼｯｸUB" pitchFamily="50" charset="-128"/>
            </a:endParaRPr>
          </a:p>
        </p:txBody>
      </p:sp>
      <p:sp>
        <p:nvSpPr>
          <p:cNvPr id="37" name="テキスト ボックス 36"/>
          <p:cNvSpPr txBox="1"/>
          <p:nvPr/>
        </p:nvSpPr>
        <p:spPr>
          <a:xfrm>
            <a:off x="271414" y="6669360"/>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 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26" name="Chart 225">
            <a:extLst>
              <a:ext uri="{FF2B5EF4-FFF2-40B4-BE49-F238E27FC236}">
                <a16:creationId xmlns:a16="http://schemas.microsoft.com/office/drawing/2014/main" id="{0D2C5581-8194-4B03-823A-836BF5A1F830}"/>
              </a:ext>
            </a:extLst>
          </p:cNvPr>
          <p:cNvGraphicFramePr/>
          <p:nvPr>
            <p:custDataLst>
              <p:tags r:id="rId3"/>
            </p:custDataLst>
            <p:extLst>
              <p:ext uri="{D42A27DB-BD31-4B8C-83A1-F6EECF244321}">
                <p14:modId xmlns:p14="http://schemas.microsoft.com/office/powerpoint/2010/main" val="4210818247"/>
              </p:ext>
            </p:extLst>
          </p:nvPr>
        </p:nvGraphicFramePr>
        <p:xfrm>
          <a:off x="519113" y="1895475"/>
          <a:ext cx="8905875" cy="4500563"/>
        </p:xfrm>
        <a:graphic>
          <a:graphicData uri="http://schemas.openxmlformats.org/drawingml/2006/chart">
            <c:chart xmlns:c="http://schemas.openxmlformats.org/drawingml/2006/chart" xmlns:r="http://schemas.openxmlformats.org/officeDocument/2006/relationships" r:id="rId56"/>
          </a:graphicData>
        </a:graphic>
      </p:graphicFrame>
      <p:cxnSp>
        <p:nvCxnSpPr>
          <p:cNvPr id="273" name="Straight Connector 272">
            <a:extLst>
              <a:ext uri="{FF2B5EF4-FFF2-40B4-BE49-F238E27FC236}">
                <a16:creationId xmlns:a16="http://schemas.microsoft.com/office/drawing/2014/main" id="{C9BBA676-1447-05DA-F817-FBB8363B4691}"/>
              </a:ext>
            </a:extLst>
          </p:cNvPr>
          <p:cNvCxnSpPr>
            <a:cxnSpLocks/>
          </p:cNvCxnSpPr>
          <p:nvPr>
            <p:custDataLst>
              <p:tags r:id="rId4"/>
            </p:custDataLst>
          </p:nvPr>
        </p:nvCxnSpPr>
        <p:spPr bwMode="auto">
          <a:xfrm flipH="1" flipV="1">
            <a:off x="1122363" y="5722938"/>
            <a:ext cx="6350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C01DF4F1-B3A3-DD5D-E08D-483127B26C14}"/>
              </a:ext>
            </a:extLst>
          </p:cNvPr>
          <p:cNvCxnSpPr/>
          <p:nvPr>
            <p:custDataLst>
              <p:tags r:id="rId5"/>
            </p:custDataLst>
          </p:nvPr>
        </p:nvCxnSpPr>
        <p:spPr bwMode="auto">
          <a:xfrm flipH="1">
            <a:off x="1120775" y="5441950"/>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6B3DDC52-11ED-FA61-72B5-45D0AA11204E}"/>
              </a:ext>
            </a:extLst>
          </p:cNvPr>
          <p:cNvCxnSpPr>
            <a:cxnSpLocks/>
          </p:cNvCxnSpPr>
          <p:nvPr>
            <p:custDataLst>
              <p:tags r:id="rId6"/>
            </p:custDataLst>
          </p:nvPr>
        </p:nvCxnSpPr>
        <p:spPr bwMode="auto">
          <a:xfrm flipH="1">
            <a:off x="1138239" y="56340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9C225DA9-9365-7172-91E7-1FA2EEEDED01}"/>
              </a:ext>
            </a:extLst>
          </p:cNvPr>
          <p:cNvCxnSpPr/>
          <p:nvPr>
            <p:custDataLst>
              <p:tags r:id="rId7"/>
            </p:custDataLst>
          </p:nvPr>
        </p:nvCxnSpPr>
        <p:spPr bwMode="auto">
          <a:xfrm>
            <a:off x="1952625" y="3905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EC387A15-97CE-89CB-E321-333F84DEAB01}"/>
              </a:ext>
            </a:extLst>
          </p:cNvPr>
          <p:cNvCxnSpPr/>
          <p:nvPr>
            <p:custDataLst>
              <p:tags r:id="rId8"/>
            </p:custDataLst>
          </p:nvPr>
        </p:nvCxnSpPr>
        <p:spPr bwMode="auto">
          <a:xfrm>
            <a:off x="2840038" y="3813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6B2C2589-9987-337D-CA4E-D11AEE18B8E7}"/>
              </a:ext>
            </a:extLst>
          </p:cNvPr>
          <p:cNvCxnSpPr>
            <a:cxnSpLocks/>
          </p:cNvCxnSpPr>
          <p:nvPr>
            <p:custDataLst>
              <p:tags r:id="rId9"/>
            </p:custDataLst>
          </p:nvPr>
        </p:nvCxnSpPr>
        <p:spPr bwMode="auto">
          <a:xfrm flipH="1">
            <a:off x="2913063" y="561181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278DEA67-2479-B92F-ABC3-C034594D6A4F}"/>
              </a:ext>
            </a:extLst>
          </p:cNvPr>
          <p:cNvCxnSpPr>
            <a:cxnSpLocks/>
          </p:cNvCxnSpPr>
          <p:nvPr>
            <p:custDataLst>
              <p:tags r:id="rId10"/>
            </p:custDataLst>
          </p:nvPr>
        </p:nvCxnSpPr>
        <p:spPr bwMode="auto">
          <a:xfrm flipH="1">
            <a:off x="3802064" y="56038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8DCC3040-0F7B-E369-3EDB-97E0598687AD}"/>
              </a:ext>
            </a:extLst>
          </p:cNvPr>
          <p:cNvCxnSpPr>
            <a:cxnSpLocks/>
          </p:cNvCxnSpPr>
          <p:nvPr>
            <p:custDataLst>
              <p:tags r:id="rId11"/>
            </p:custDataLst>
          </p:nvPr>
        </p:nvCxnSpPr>
        <p:spPr bwMode="auto">
          <a:xfrm flipV="1">
            <a:off x="4616450" y="5703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CB85B026-23D7-3FF2-EC5A-93A579539FE1}"/>
              </a:ext>
            </a:extLst>
          </p:cNvPr>
          <p:cNvCxnSpPr>
            <a:cxnSpLocks/>
          </p:cNvCxnSpPr>
          <p:nvPr>
            <p:custDataLst>
              <p:tags r:id="rId12"/>
            </p:custDataLst>
          </p:nvPr>
        </p:nvCxnSpPr>
        <p:spPr bwMode="auto">
          <a:xfrm flipH="1">
            <a:off x="4689475" y="5602288"/>
            <a:ext cx="77788" cy="15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D3C72FAD-3E31-964C-6C4F-3F59CC1D3E58}"/>
              </a:ext>
            </a:extLst>
          </p:cNvPr>
          <p:cNvCxnSpPr>
            <a:cxnSpLocks/>
          </p:cNvCxnSpPr>
          <p:nvPr>
            <p:custDataLst>
              <p:tags r:id="rId13"/>
            </p:custDataLst>
          </p:nvPr>
        </p:nvCxnSpPr>
        <p:spPr bwMode="auto">
          <a:xfrm flipV="1">
            <a:off x="5505450" y="5688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D2FD2158-2236-2950-A0E1-076ED5DE2805}"/>
              </a:ext>
            </a:extLst>
          </p:cNvPr>
          <p:cNvCxnSpPr>
            <a:cxnSpLocks/>
          </p:cNvCxnSpPr>
          <p:nvPr>
            <p:custDataLst>
              <p:tags r:id="rId14"/>
            </p:custDataLst>
          </p:nvPr>
        </p:nvCxnSpPr>
        <p:spPr bwMode="auto">
          <a:xfrm flipH="1">
            <a:off x="5578475" y="559752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606D6EEC-A0FC-8151-91D5-F8E9DA8AF04A}"/>
              </a:ext>
            </a:extLst>
          </p:cNvPr>
          <p:cNvCxnSpPr>
            <a:cxnSpLocks/>
          </p:cNvCxnSpPr>
          <p:nvPr>
            <p:custDataLst>
              <p:tags r:id="rId15"/>
            </p:custDataLst>
          </p:nvPr>
        </p:nvCxnSpPr>
        <p:spPr bwMode="auto">
          <a:xfrm flipV="1">
            <a:off x="6392863" y="5680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81B95556-D9B1-F1EF-799A-A1019A7E690D}"/>
              </a:ext>
            </a:extLst>
          </p:cNvPr>
          <p:cNvCxnSpPr>
            <a:cxnSpLocks/>
          </p:cNvCxnSpPr>
          <p:nvPr>
            <p:custDataLst>
              <p:tags r:id="rId16"/>
            </p:custDataLst>
          </p:nvPr>
        </p:nvCxnSpPr>
        <p:spPr bwMode="auto">
          <a:xfrm flipH="1">
            <a:off x="6465888" y="56054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76E643BA-C749-1723-63B8-A5E4CF894C9C}"/>
              </a:ext>
            </a:extLst>
          </p:cNvPr>
          <p:cNvCxnSpPr>
            <a:cxnSpLocks/>
          </p:cNvCxnSpPr>
          <p:nvPr>
            <p:custDataLst>
              <p:tags r:id="rId17"/>
            </p:custDataLst>
          </p:nvPr>
        </p:nvCxnSpPr>
        <p:spPr bwMode="auto">
          <a:xfrm flipH="1">
            <a:off x="7354888" y="56007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E7FFD41C-D465-8473-603B-F6951693123D}"/>
              </a:ext>
            </a:extLst>
          </p:cNvPr>
          <p:cNvCxnSpPr>
            <a:cxnSpLocks/>
          </p:cNvCxnSpPr>
          <p:nvPr>
            <p:custDataLst>
              <p:tags r:id="rId18"/>
            </p:custDataLst>
          </p:nvPr>
        </p:nvCxnSpPr>
        <p:spPr bwMode="auto">
          <a:xfrm flipV="1">
            <a:off x="8169275" y="5662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BA8372D9-E538-2C67-0896-9C332231A6F6}"/>
              </a:ext>
            </a:extLst>
          </p:cNvPr>
          <p:cNvCxnSpPr>
            <a:cxnSpLocks/>
          </p:cNvCxnSpPr>
          <p:nvPr>
            <p:custDataLst>
              <p:tags r:id="rId19"/>
            </p:custDataLst>
          </p:nvPr>
        </p:nvCxnSpPr>
        <p:spPr bwMode="auto">
          <a:xfrm flipH="1">
            <a:off x="8242300" y="56070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DAA4530E-ACF1-09C2-D121-B76B64071094}"/>
              </a:ext>
            </a:extLst>
          </p:cNvPr>
          <p:cNvCxnSpPr>
            <a:cxnSpLocks/>
          </p:cNvCxnSpPr>
          <p:nvPr>
            <p:custDataLst>
              <p:tags r:id="rId20"/>
            </p:custDataLst>
          </p:nvPr>
        </p:nvCxnSpPr>
        <p:spPr bwMode="auto">
          <a:xfrm flipV="1">
            <a:off x="9056688" y="5648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705CB13A-8C12-5497-159D-69F4583BBF4E}"/>
              </a:ext>
            </a:extLst>
          </p:cNvPr>
          <p:cNvCxnSpPr>
            <a:cxnSpLocks/>
          </p:cNvCxnSpPr>
          <p:nvPr>
            <p:custDataLst>
              <p:tags r:id="rId21"/>
            </p:custDataLst>
          </p:nvPr>
        </p:nvCxnSpPr>
        <p:spPr bwMode="auto">
          <a:xfrm flipH="1">
            <a:off x="9129713" y="56213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2144EFE-D5AE-116E-4AB3-2E0F96C806BB}"/>
              </a:ext>
            </a:extLst>
          </p:cNvPr>
          <p:cNvCxnSpPr>
            <a:cxnSpLocks/>
          </p:cNvCxnSpPr>
          <p:nvPr>
            <p:custDataLst>
              <p:tags r:id="rId22"/>
            </p:custDataLst>
          </p:nvPr>
        </p:nvCxnSpPr>
        <p:spPr bwMode="auto">
          <a:xfrm flipH="1" flipV="1">
            <a:off x="3752851" y="5694363"/>
            <a:ext cx="9525" cy="28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042CA38-C433-7F14-F7A8-A1794EB99F99}"/>
              </a:ext>
            </a:extLst>
          </p:cNvPr>
          <p:cNvCxnSpPr/>
          <p:nvPr>
            <p:custDataLst>
              <p:tags r:id="rId23"/>
            </p:custDataLst>
          </p:nvPr>
        </p:nvCxnSpPr>
        <p:spPr bwMode="auto">
          <a:xfrm flipH="1">
            <a:off x="2025650" y="56197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FA4831B2-8A82-6B96-9D12-6FE097F702D8}"/>
              </a:ext>
            </a:extLst>
          </p:cNvPr>
          <p:cNvCxnSpPr/>
          <p:nvPr>
            <p:custDataLst>
              <p:tags r:id="rId24"/>
            </p:custDataLst>
          </p:nvPr>
        </p:nvCxnSpPr>
        <p:spPr bwMode="auto">
          <a:xfrm flipV="1">
            <a:off x="2840038" y="5711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250" name="テキスト プレースホルダ 9">
            <a:extLst>
              <a:ext uri="{FF2B5EF4-FFF2-40B4-BE49-F238E27FC236}">
                <a16:creationId xmlns:a16="http://schemas.microsoft.com/office/drawing/2014/main" id="{DD34623D-C85B-F1B3-3D6F-91D6040362D0}"/>
              </a:ext>
            </a:extLst>
          </p:cNvPr>
          <p:cNvSpPr>
            <a:spLocks/>
          </p:cNvSpPr>
          <p:nvPr>
            <p:custDataLst>
              <p:tags r:id="rId25"/>
            </p:custDataLst>
          </p:nvPr>
        </p:nvSpPr>
        <p:spPr bwMode="gray">
          <a:xfrm>
            <a:off x="1096963" y="403860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3371AE-CA1A-496C-A5B2-B7BD25246FCF}" type="datetime'''''''''''''''''''''''''''4,0''''''''''''''1''''''5'''">
              <a:rPr lang="en-US" altLang="en-US" sz="1000" smtClean="0">
                <a:effectLst/>
              </a:rPr>
              <a:pPr/>
              <a:t>4,015</a:t>
            </a:fld>
            <a:endParaRPr kumimoji="1" lang="en-US" altLang="ja-JP" sz="1000" dirty="0">
              <a:sym typeface="+mn-lt"/>
            </a:endParaRPr>
          </a:p>
        </p:txBody>
      </p:sp>
      <p:sp useBgFill="1">
        <p:nvSpPr>
          <p:cNvPr id="260" name="テキスト プレースホルダ 9">
            <a:extLst>
              <a:ext uri="{FF2B5EF4-FFF2-40B4-BE49-F238E27FC236}">
                <a16:creationId xmlns:a16="http://schemas.microsoft.com/office/drawing/2014/main" id="{8564121B-DCDA-750A-C380-7C39EF5C6099}"/>
              </a:ext>
            </a:extLst>
          </p:cNvPr>
          <p:cNvSpPr>
            <a:spLocks/>
          </p:cNvSpPr>
          <p:nvPr>
            <p:custDataLst>
              <p:tags r:id="rId26"/>
            </p:custDataLst>
          </p:nvPr>
        </p:nvSpPr>
        <p:spPr bwMode="gray">
          <a:xfrm>
            <a:off x="4767263" y="5522913"/>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576EA08-D517-49FA-AC13-D44B808ECA86}" type="datetime'''''''9''''''''''''''''''''''''''''''''''''''''6''''''''''1'''">
              <a:rPr lang="en-US" altLang="en-US" sz="1000" smtClean="0">
                <a:effectLst/>
              </a:rPr>
              <a:pPr marL="0" lvl="0" indent="0">
                <a:spcBef>
                  <a:spcPct val="0"/>
                </a:spcBef>
                <a:buNone/>
              </a:pPr>
              <a:t>961</a:t>
            </a:fld>
            <a:endParaRPr kumimoji="1" lang="en-US" altLang="ja-JP" sz="1000" dirty="0">
              <a:sym typeface="+mn-lt"/>
            </a:endParaRPr>
          </a:p>
        </p:txBody>
      </p:sp>
      <p:sp useBgFill="1">
        <p:nvSpPr>
          <p:cNvPr id="263" name="テキスト プレースホルダ 9">
            <a:extLst>
              <a:ext uri="{FF2B5EF4-FFF2-40B4-BE49-F238E27FC236}">
                <a16:creationId xmlns:a16="http://schemas.microsoft.com/office/drawing/2014/main" id="{FC2F90C8-207E-21DA-A31C-C24150C6EE9B}"/>
              </a:ext>
            </a:extLst>
          </p:cNvPr>
          <p:cNvSpPr>
            <a:spLocks/>
          </p:cNvSpPr>
          <p:nvPr>
            <p:custDataLst>
              <p:tags r:id="rId27"/>
            </p:custDataLst>
          </p:nvPr>
        </p:nvSpPr>
        <p:spPr bwMode="gray">
          <a:xfrm>
            <a:off x="5600700" y="5521325"/>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8B900E8-9FA7-4E0D-A663-F0FE0F722E63}" type="datetime'''''''''''''''''''''''98''''''2'''''''''''''">
              <a:rPr lang="en-US" altLang="en-US" sz="1000" smtClean="0">
                <a:effectLst/>
              </a:rPr>
              <a:pPr marL="0" lvl="0" indent="0">
                <a:spcBef>
                  <a:spcPct val="0"/>
                </a:spcBef>
                <a:buNone/>
              </a:pPr>
              <a:t>982</a:t>
            </a:fld>
            <a:endParaRPr kumimoji="1" lang="en-US" altLang="ja-JP" sz="1000" dirty="0">
              <a:sym typeface="+mn-lt"/>
            </a:endParaRPr>
          </a:p>
        </p:txBody>
      </p:sp>
      <p:sp useBgFill="1">
        <p:nvSpPr>
          <p:cNvPr id="266" name="テキスト プレースホルダ 9">
            <a:extLst>
              <a:ext uri="{FF2B5EF4-FFF2-40B4-BE49-F238E27FC236}">
                <a16:creationId xmlns:a16="http://schemas.microsoft.com/office/drawing/2014/main" id="{956EC18F-0DC4-638E-F202-AD0E823DDC21}"/>
              </a:ext>
            </a:extLst>
          </p:cNvPr>
          <p:cNvSpPr>
            <a:spLocks/>
          </p:cNvSpPr>
          <p:nvPr>
            <p:custDataLst>
              <p:tags r:id="rId28"/>
            </p:custDataLst>
          </p:nvPr>
        </p:nvSpPr>
        <p:spPr bwMode="gray">
          <a:xfrm>
            <a:off x="6488113" y="5529263"/>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2BC2A48-CED8-4DED-BDAA-8727166A7731}" type="datetime'9''''''''''''''''''''''''''''''''''''''6''''''''''''''''''''4'">
              <a:rPr lang="en-US" altLang="en-US" sz="1000" smtClean="0">
                <a:effectLst/>
              </a:rPr>
              <a:pPr marL="0" lvl="0" indent="0">
                <a:spcBef>
                  <a:spcPct val="0"/>
                </a:spcBef>
                <a:buNone/>
              </a:pPr>
              <a:t>964</a:t>
            </a:fld>
            <a:endParaRPr kumimoji="1" lang="en-US" altLang="ja-JP" sz="1000" dirty="0">
              <a:sym typeface="+mn-lt"/>
            </a:endParaRPr>
          </a:p>
        </p:txBody>
      </p:sp>
      <p:sp useBgFill="1">
        <p:nvSpPr>
          <p:cNvPr id="267" name="テキスト プレースホルダ 9">
            <a:extLst>
              <a:ext uri="{FF2B5EF4-FFF2-40B4-BE49-F238E27FC236}">
                <a16:creationId xmlns:a16="http://schemas.microsoft.com/office/drawing/2014/main" id="{CC01D8EA-B4B4-15F1-64B4-D52324EE4260}"/>
              </a:ext>
            </a:extLst>
          </p:cNvPr>
          <p:cNvSpPr>
            <a:spLocks/>
          </p:cNvSpPr>
          <p:nvPr>
            <p:custDataLst>
              <p:tags r:id="rId29"/>
            </p:custDataLst>
          </p:nvPr>
        </p:nvSpPr>
        <p:spPr bwMode="gray">
          <a:xfrm>
            <a:off x="7377113" y="5524500"/>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35BB1A6-0F21-49AF-A9AB-D50546968996}" type="datetime'''''''''''''''9''''''''''7''''''''''''''''3'''''''">
              <a:rPr lang="en-US" altLang="en-US" sz="1000" smtClean="0">
                <a:effectLst/>
              </a:rPr>
              <a:pPr marL="0" lvl="0" indent="0">
                <a:spcBef>
                  <a:spcPct val="0"/>
                </a:spcBef>
                <a:buNone/>
              </a:pPr>
              <a:t>973</a:t>
            </a:fld>
            <a:endParaRPr kumimoji="1" lang="en-US" altLang="ja-JP" sz="1000" dirty="0">
              <a:sym typeface="+mn-lt"/>
            </a:endParaRPr>
          </a:p>
        </p:txBody>
      </p:sp>
      <p:sp useBgFill="1">
        <p:nvSpPr>
          <p:cNvPr id="270" name="テキスト プレースホルダ 9">
            <a:extLst>
              <a:ext uri="{FF2B5EF4-FFF2-40B4-BE49-F238E27FC236}">
                <a16:creationId xmlns:a16="http://schemas.microsoft.com/office/drawing/2014/main" id="{1B9973B9-1B43-6D46-4730-9675738B9E60}"/>
              </a:ext>
            </a:extLst>
          </p:cNvPr>
          <p:cNvSpPr>
            <a:spLocks/>
          </p:cNvSpPr>
          <p:nvPr>
            <p:custDataLst>
              <p:tags r:id="rId30"/>
            </p:custDataLst>
          </p:nvPr>
        </p:nvSpPr>
        <p:spPr bwMode="gray">
          <a:xfrm>
            <a:off x="8264525" y="5530850"/>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82B5752-0467-4286-B3C9-B0CB07A23E09}" type="datetime'''''''''''''''''''''''''''''''''''959'''''''''">
              <a:rPr lang="en-US" altLang="en-US" sz="1000" smtClean="0">
                <a:effectLst/>
              </a:rPr>
              <a:pPr marL="0" lvl="0" indent="0">
                <a:spcBef>
                  <a:spcPct val="0"/>
                </a:spcBef>
                <a:buNone/>
              </a:pPr>
              <a:t>959</a:t>
            </a:fld>
            <a:endParaRPr kumimoji="1" lang="en-US" altLang="ja-JP" sz="1000" dirty="0">
              <a:sym typeface="+mn-lt"/>
            </a:endParaRPr>
          </a:p>
        </p:txBody>
      </p:sp>
      <p:sp useBgFill="1">
        <p:nvSpPr>
          <p:cNvPr id="40" name="テキスト プレースホルダ 9">
            <a:extLst>
              <a:ext uri="{FF2B5EF4-FFF2-40B4-BE49-F238E27FC236}">
                <a16:creationId xmlns:a16="http://schemas.microsoft.com/office/drawing/2014/main" id="{124F2F0D-ABA8-8D82-B106-F1AFC2F40659}"/>
              </a:ext>
            </a:extLst>
          </p:cNvPr>
          <p:cNvSpPr>
            <a:spLocks/>
          </p:cNvSpPr>
          <p:nvPr>
            <p:custDataLst>
              <p:tags r:id="rId31"/>
            </p:custDataLst>
          </p:nvPr>
        </p:nvSpPr>
        <p:spPr bwMode="gray">
          <a:xfrm>
            <a:off x="3824288" y="5527675"/>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BACCD95-3A5B-4793-9D5F-14343318E36E}" type="datetime'''''''''''9''''''''''''''''''''''''6''''''''''6'''''''''''''">
              <a:rPr lang="en-US" altLang="en-US" sz="1000" smtClean="0">
                <a:effectLst/>
                <a:sym typeface="+mn-lt"/>
              </a:rPr>
              <a:pPr marL="0" lvl="0" indent="0">
                <a:spcBef>
                  <a:spcPct val="0"/>
                </a:spcBef>
                <a:buNone/>
              </a:pPr>
              <a:t>966</a:t>
            </a:fld>
            <a:endParaRPr kumimoji="1" lang="en-US" altLang="ja-JP" sz="1000" dirty="0">
              <a:sym typeface="+mn-lt"/>
            </a:endParaRPr>
          </a:p>
        </p:txBody>
      </p:sp>
      <p:sp useBgFill="1">
        <p:nvSpPr>
          <p:cNvPr id="49" name="テキスト プレースホルダ 9">
            <a:extLst>
              <a:ext uri="{FF2B5EF4-FFF2-40B4-BE49-F238E27FC236}">
                <a16:creationId xmlns:a16="http://schemas.microsoft.com/office/drawing/2014/main" id="{5E6A6527-9F61-0C5E-60A4-1A60D7E37EB1}"/>
              </a:ext>
            </a:extLst>
          </p:cNvPr>
          <p:cNvSpPr>
            <a:spLocks/>
          </p:cNvSpPr>
          <p:nvPr>
            <p:custDataLst>
              <p:tags r:id="rId32"/>
            </p:custDataLst>
          </p:nvPr>
        </p:nvSpPr>
        <p:spPr bwMode="gray">
          <a:xfrm>
            <a:off x="1160463" y="5557838"/>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C5FFD02-0E76-45E4-8880-57EABD742B06}" type="datetime'''''''''''''''''''''89''''''''''''''''''''6'''">
              <a:rPr lang="en-US" altLang="en-US" sz="1000" smtClean="0">
                <a:effectLst/>
                <a:sym typeface="+mn-lt"/>
              </a:rPr>
              <a:pPr marL="0" lvl="0" indent="0">
                <a:spcBef>
                  <a:spcPct val="0"/>
                </a:spcBef>
                <a:buNone/>
              </a:pPr>
              <a:t>896</a:t>
            </a:fld>
            <a:endParaRPr kumimoji="1" lang="en-US" altLang="ja-JP" sz="1000" dirty="0">
              <a:sym typeface="+mn-lt"/>
            </a:endParaRPr>
          </a:p>
        </p:txBody>
      </p:sp>
      <p:sp useBgFill="1">
        <p:nvSpPr>
          <p:cNvPr id="56" name="テキスト プレースホルダ 9">
            <a:extLst>
              <a:ext uri="{FF2B5EF4-FFF2-40B4-BE49-F238E27FC236}">
                <a16:creationId xmlns:a16="http://schemas.microsoft.com/office/drawing/2014/main" id="{05CEDFF9-A844-A7C4-5767-BC6BC55FAF42}"/>
              </a:ext>
            </a:extLst>
          </p:cNvPr>
          <p:cNvSpPr>
            <a:spLocks/>
          </p:cNvSpPr>
          <p:nvPr>
            <p:custDataLst>
              <p:tags r:id="rId33"/>
            </p:custDataLst>
          </p:nvPr>
        </p:nvSpPr>
        <p:spPr bwMode="gray">
          <a:xfrm>
            <a:off x="2047875" y="5543550"/>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E8C7B4A-AF7D-4F29-B745-91DEE391F3DA}" type="datetime'''''''''''9''''''''''''''''''''''''''3''''''1'''">
              <a:rPr lang="en-US" altLang="en-US" sz="1000" smtClean="0">
                <a:effectLst/>
                <a:sym typeface="+mn-lt"/>
              </a:rPr>
              <a:pPr marL="0" lvl="0" indent="0">
                <a:spcBef>
                  <a:spcPct val="0"/>
                </a:spcBef>
                <a:buNone/>
              </a:pPr>
              <a:t>931</a:t>
            </a:fld>
            <a:endParaRPr kumimoji="1" lang="en-US" altLang="ja-JP" sz="1000" dirty="0">
              <a:sym typeface="+mn-lt"/>
            </a:endParaRPr>
          </a:p>
        </p:txBody>
      </p:sp>
      <p:sp useBgFill="1">
        <p:nvSpPr>
          <p:cNvPr id="197" name="テキスト プレースホルダ 9">
            <a:extLst>
              <a:ext uri="{FF2B5EF4-FFF2-40B4-BE49-F238E27FC236}">
                <a16:creationId xmlns:a16="http://schemas.microsoft.com/office/drawing/2014/main" id="{323315A0-6996-457F-3A14-028B942EAFF2}"/>
              </a:ext>
            </a:extLst>
          </p:cNvPr>
          <p:cNvSpPr>
            <a:spLocks/>
          </p:cNvSpPr>
          <p:nvPr>
            <p:custDataLst>
              <p:tags r:id="rId34"/>
            </p:custDataLst>
          </p:nvPr>
        </p:nvSpPr>
        <p:spPr bwMode="gray">
          <a:xfrm>
            <a:off x="2935288" y="5535613"/>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B2B782D-60FA-4A3C-886D-67036C75B806}" type="datetime'''''''''''''''''''''''9''''''''''''4''''''7'''''''''''''">
              <a:rPr lang="en-US" altLang="en-US" sz="1000" smtClean="0">
                <a:effectLst/>
                <a:sym typeface="+mn-lt"/>
              </a:rPr>
              <a:pPr marL="0" lvl="0" indent="0">
                <a:spcBef>
                  <a:spcPct val="0"/>
                </a:spcBef>
                <a:buNone/>
              </a:pPr>
              <a:t>947</a:t>
            </a:fld>
            <a:endParaRPr kumimoji="1" lang="en-US" altLang="ja-JP" sz="1000" dirty="0">
              <a:sym typeface="+mn-lt"/>
            </a:endParaRPr>
          </a:p>
        </p:txBody>
      </p:sp>
      <p:cxnSp>
        <p:nvCxnSpPr>
          <p:cNvPr id="19" name="Straight Connector 18"/>
          <p:cNvCxnSpPr/>
          <p:nvPr/>
        </p:nvCxnSpPr>
        <p:spPr bwMode="gray">
          <a:xfrm>
            <a:off x="4074320" y="5215220"/>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1" name="テキスト ボックス 30"/>
          <p:cNvSpPr txBox="1"/>
          <p:nvPr/>
        </p:nvSpPr>
        <p:spPr>
          <a:xfrm>
            <a:off x="200470" y="1073461"/>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超音波の在庫規模が増加しており、今後は高い需要が見込まれている。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等の在庫規模は微増しているものの概ね横ばいとなっている。</a:t>
            </a:r>
          </a:p>
        </p:txBody>
      </p:sp>
      <p:cxnSp>
        <p:nvCxnSpPr>
          <p:cNvPr id="309" name="Straight Connector 308">
            <a:extLst>
              <a:ext uri="{FF2B5EF4-FFF2-40B4-BE49-F238E27FC236}">
                <a16:creationId xmlns:a16="http://schemas.microsoft.com/office/drawing/2014/main" id="{BCDE7626-C702-6AB2-7677-AA617EF8687A}"/>
              </a:ext>
            </a:extLst>
          </p:cNvPr>
          <p:cNvCxnSpPr/>
          <p:nvPr>
            <p:custDataLst>
              <p:tags r:id="rId35"/>
            </p:custDataLst>
          </p:nvPr>
        </p:nvCxnSpPr>
        <p:spPr bwMode="gray">
          <a:xfrm>
            <a:off x="2235200" y="640873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D1240907-9D9A-9D77-89C8-2737991A631D}"/>
              </a:ext>
            </a:extLst>
          </p:cNvPr>
          <p:cNvCxnSpPr/>
          <p:nvPr>
            <p:custDataLst>
              <p:tags r:id="rId36"/>
            </p:custDataLst>
          </p:nvPr>
        </p:nvCxnSpPr>
        <p:spPr bwMode="gray">
          <a:xfrm>
            <a:off x="2886075" y="640873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2008A695-B6DB-0973-C0C4-B4E6FA3CA2D2}"/>
              </a:ext>
            </a:extLst>
          </p:cNvPr>
          <p:cNvCxnSpPr/>
          <p:nvPr>
            <p:custDataLst>
              <p:tags r:id="rId37"/>
            </p:custDataLst>
          </p:nvPr>
        </p:nvCxnSpPr>
        <p:spPr bwMode="gray">
          <a:xfrm>
            <a:off x="3473450" y="640873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AC2A95FA-D157-80E1-D9B3-005774F2D2A6}"/>
              </a:ext>
            </a:extLst>
          </p:cNvPr>
          <p:cNvCxnSpPr/>
          <p:nvPr>
            <p:custDataLst>
              <p:tags r:id="rId38"/>
            </p:custDataLst>
          </p:nvPr>
        </p:nvCxnSpPr>
        <p:spPr bwMode="gray">
          <a:xfrm>
            <a:off x="4268788" y="6413127"/>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C3106D15-A543-BF05-D0CA-FACFCC41DA46}"/>
              </a:ext>
            </a:extLst>
          </p:cNvPr>
          <p:cNvCxnSpPr/>
          <p:nvPr>
            <p:custDataLst>
              <p:tags r:id="rId39"/>
            </p:custDataLst>
          </p:nvPr>
        </p:nvCxnSpPr>
        <p:spPr bwMode="gray">
          <a:xfrm>
            <a:off x="5349082" y="6407473"/>
            <a:ext cx="255588" cy="0"/>
          </a:xfrm>
          <a:prstGeom prst="line">
            <a:avLst/>
          </a:prstGeom>
          <a:ln w="9525" cap="rnd" cmpd="sng" algn="ctr">
            <a:solidFill>
              <a:srgbClr val="CFA64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A7F15F65-9FE8-6E38-B6C6-4A4DEAFE26A0}"/>
              </a:ext>
            </a:extLst>
          </p:cNvPr>
          <p:cNvCxnSpPr/>
          <p:nvPr>
            <p:custDataLst>
              <p:tags r:id="rId40"/>
            </p:custDataLst>
          </p:nvPr>
        </p:nvCxnSpPr>
        <p:spPr bwMode="gray">
          <a:xfrm>
            <a:off x="6133307" y="6407473"/>
            <a:ext cx="255588" cy="0"/>
          </a:xfrm>
          <a:prstGeom prst="line">
            <a:avLst/>
          </a:prstGeom>
          <a:ln w="9525" cap="rnd" cmpd="sng" algn="ctr">
            <a:solidFill>
              <a:srgbClr val="DC87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0" name="Oval 309">
            <a:extLst>
              <a:ext uri="{FF2B5EF4-FFF2-40B4-BE49-F238E27FC236}">
                <a16:creationId xmlns:a16="http://schemas.microsoft.com/office/drawing/2014/main" id="{A0F699F0-A3AD-C49B-8221-FF4095C04CBD}"/>
              </a:ext>
            </a:extLst>
          </p:cNvPr>
          <p:cNvSpPr/>
          <p:nvPr>
            <p:custDataLst>
              <p:tags r:id="rId41"/>
            </p:custDataLst>
          </p:nvPr>
        </p:nvSpPr>
        <p:spPr bwMode="auto">
          <a:xfrm>
            <a:off x="2324100" y="637063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2" name="Rectangle 311">
            <a:extLst>
              <a:ext uri="{FF2B5EF4-FFF2-40B4-BE49-F238E27FC236}">
                <a16:creationId xmlns:a16="http://schemas.microsoft.com/office/drawing/2014/main" id="{D64D8243-FB8F-B99F-8668-C85201A5FA41}"/>
              </a:ext>
            </a:extLst>
          </p:cNvPr>
          <p:cNvSpPr/>
          <p:nvPr>
            <p:custDataLst>
              <p:tags r:id="rId42"/>
            </p:custDataLst>
          </p:nvPr>
        </p:nvSpPr>
        <p:spPr bwMode="auto">
          <a:xfrm>
            <a:off x="2974975" y="637063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4" name="Isosceles Triangle 313">
            <a:extLst>
              <a:ext uri="{FF2B5EF4-FFF2-40B4-BE49-F238E27FC236}">
                <a16:creationId xmlns:a16="http://schemas.microsoft.com/office/drawing/2014/main" id="{6A2A7283-A180-DFEB-DDC8-8B93F4AF9C58}"/>
              </a:ext>
            </a:extLst>
          </p:cNvPr>
          <p:cNvSpPr/>
          <p:nvPr>
            <p:custDataLst>
              <p:tags r:id="rId43"/>
            </p:custDataLst>
          </p:nvPr>
        </p:nvSpPr>
        <p:spPr bwMode="auto">
          <a:xfrm>
            <a:off x="3562350" y="637063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6" name="Diamond 315">
            <a:extLst>
              <a:ext uri="{FF2B5EF4-FFF2-40B4-BE49-F238E27FC236}">
                <a16:creationId xmlns:a16="http://schemas.microsoft.com/office/drawing/2014/main" id="{2376C337-031A-6CA7-A3FA-6EFB036018B3}"/>
              </a:ext>
            </a:extLst>
          </p:cNvPr>
          <p:cNvSpPr/>
          <p:nvPr>
            <p:custDataLst>
              <p:tags r:id="rId44"/>
            </p:custDataLst>
          </p:nvPr>
        </p:nvSpPr>
        <p:spPr bwMode="auto">
          <a:xfrm>
            <a:off x="4357688" y="6375027"/>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18" name="Oval 317">
            <a:extLst>
              <a:ext uri="{FF2B5EF4-FFF2-40B4-BE49-F238E27FC236}">
                <a16:creationId xmlns:a16="http://schemas.microsoft.com/office/drawing/2014/main" id="{8E31C93E-2DEC-73E3-3072-75C3554ACD09}"/>
              </a:ext>
            </a:extLst>
          </p:cNvPr>
          <p:cNvSpPr/>
          <p:nvPr>
            <p:custDataLst>
              <p:tags r:id="rId45"/>
            </p:custDataLst>
          </p:nvPr>
        </p:nvSpPr>
        <p:spPr bwMode="auto">
          <a:xfrm>
            <a:off x="5437982" y="6369373"/>
            <a:ext cx="76200" cy="76200"/>
          </a:xfrm>
          <a:prstGeom prst="ellipse">
            <a:avLst/>
          </a:prstGeom>
          <a:solidFill>
            <a:srgbClr val="FFFFFF"/>
          </a:solidFill>
          <a:ln w="9525" cmpd="sng" algn="ctr">
            <a:solidFill>
              <a:srgbClr val="CFA64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20" name="Rectangle 319">
            <a:extLst>
              <a:ext uri="{FF2B5EF4-FFF2-40B4-BE49-F238E27FC236}">
                <a16:creationId xmlns:a16="http://schemas.microsoft.com/office/drawing/2014/main" id="{79B1FEA0-753E-BF28-0F44-CA1D86D941B5}"/>
              </a:ext>
            </a:extLst>
          </p:cNvPr>
          <p:cNvSpPr/>
          <p:nvPr>
            <p:custDataLst>
              <p:tags r:id="rId46"/>
            </p:custDataLst>
          </p:nvPr>
        </p:nvSpPr>
        <p:spPr bwMode="auto">
          <a:xfrm>
            <a:off x="6222207" y="6369373"/>
            <a:ext cx="76200" cy="76200"/>
          </a:xfrm>
          <a:prstGeom prst="rect">
            <a:avLst/>
          </a:prstGeom>
          <a:solidFill>
            <a:srgbClr val="FFFFFF"/>
          </a:solidFill>
          <a:ln w="9525" cmpd="sng" algn="ctr">
            <a:solidFill>
              <a:srgbClr val="DC870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01" name="テキスト プレースホルダ 9">
            <a:extLst>
              <a:ext uri="{FF2B5EF4-FFF2-40B4-BE49-F238E27FC236}">
                <a16:creationId xmlns:a16="http://schemas.microsoft.com/office/drawing/2014/main" id="{5FD3960D-44FD-39E2-E353-B32992AD8A18}"/>
              </a:ext>
            </a:extLst>
          </p:cNvPr>
          <p:cNvSpPr>
            <a:spLocks/>
          </p:cNvSpPr>
          <p:nvPr>
            <p:custDataLst>
              <p:tags r:id="rId47"/>
            </p:custDataLst>
          </p:nvPr>
        </p:nvSpPr>
        <p:spPr bwMode="auto">
          <a:xfrm>
            <a:off x="2546350" y="6337300"/>
            <a:ext cx="233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789247-47F5-4B63-95C8-0EFAA9DA1327}" type="datetime'''''''MR''''''''''''I'''''''''''''''''''''''''''''''''''''">
              <a:rPr lang="en-US" altLang="en-US" sz="1000" smtClean="0">
                <a:effectLst/>
                <a:sym typeface="+mn-lt"/>
              </a:rPr>
              <a:pPr marL="0" lvl="0" indent="0">
                <a:spcBef>
                  <a:spcPct val="0"/>
                </a:spcBef>
                <a:buNone/>
              </a:pPr>
              <a:t>MRI</a:t>
            </a:fld>
            <a:endParaRPr kumimoji="1" lang="en-US" altLang="ja-JP" sz="1000" dirty="0">
              <a:sym typeface="+mn-lt"/>
            </a:endParaRPr>
          </a:p>
        </p:txBody>
      </p:sp>
      <p:sp>
        <p:nvSpPr>
          <p:cNvPr id="304" name="テキスト プレースホルダ 9">
            <a:extLst>
              <a:ext uri="{FF2B5EF4-FFF2-40B4-BE49-F238E27FC236}">
                <a16:creationId xmlns:a16="http://schemas.microsoft.com/office/drawing/2014/main" id="{C602B90E-A48E-DB97-D8B4-3A89219E2451}"/>
              </a:ext>
            </a:extLst>
          </p:cNvPr>
          <p:cNvSpPr>
            <a:spLocks/>
          </p:cNvSpPr>
          <p:nvPr>
            <p:custDataLst>
              <p:tags r:id="rId48"/>
            </p:custDataLst>
          </p:nvPr>
        </p:nvSpPr>
        <p:spPr bwMode="auto">
          <a:xfrm>
            <a:off x="3197225" y="6337300"/>
            <a:ext cx="169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EED10EF-B085-48A7-8D26-19817F647664}" type="datetime'''''''''''''''''''''''''''''''C''''''''''''T'''''''''''''">
              <a:rPr lang="en-US" altLang="en-US" sz="1000" smtClean="0">
                <a:effectLst/>
                <a:sym typeface="+mn-lt"/>
              </a:rPr>
              <a:pPr marL="0" lvl="0" indent="0">
                <a:spcBef>
                  <a:spcPct val="0"/>
                </a:spcBef>
                <a:buNone/>
              </a:pPr>
              <a:t>CT</a:t>
            </a:fld>
            <a:endParaRPr kumimoji="1" lang="en-US" altLang="ja-JP" sz="1000" dirty="0">
              <a:sym typeface="+mn-lt"/>
            </a:endParaRPr>
          </a:p>
        </p:txBody>
      </p:sp>
      <p:sp>
        <p:nvSpPr>
          <p:cNvPr id="305" name="テキスト プレースホルダ 9">
            <a:extLst>
              <a:ext uri="{FF2B5EF4-FFF2-40B4-BE49-F238E27FC236}">
                <a16:creationId xmlns:a16="http://schemas.microsoft.com/office/drawing/2014/main" id="{8045D47A-27FD-9027-0CE8-CEDE3B20F133}"/>
              </a:ext>
            </a:extLst>
          </p:cNvPr>
          <p:cNvSpPr>
            <a:spLocks/>
          </p:cNvSpPr>
          <p:nvPr>
            <p:custDataLst>
              <p:tags r:id="rId49"/>
            </p:custDataLst>
          </p:nvPr>
        </p:nvSpPr>
        <p:spPr bwMode="auto">
          <a:xfrm>
            <a:off x="3784600" y="6337300"/>
            <a:ext cx="611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超音波</a:t>
            </a:r>
            <a:endParaRPr kumimoji="1" lang="en-US" altLang="ja-JP" sz="1000" dirty="0">
              <a:sym typeface="+mn-lt"/>
            </a:endParaRPr>
          </a:p>
        </p:txBody>
      </p:sp>
      <p:sp>
        <p:nvSpPr>
          <p:cNvPr id="306" name="テキスト プレースホルダ 9">
            <a:extLst>
              <a:ext uri="{FF2B5EF4-FFF2-40B4-BE49-F238E27FC236}">
                <a16:creationId xmlns:a16="http://schemas.microsoft.com/office/drawing/2014/main" id="{285639A3-B1E0-059C-D76F-902CA6459E75}"/>
              </a:ext>
            </a:extLst>
          </p:cNvPr>
          <p:cNvSpPr>
            <a:spLocks/>
          </p:cNvSpPr>
          <p:nvPr>
            <p:custDataLst>
              <p:tags r:id="rId50"/>
            </p:custDataLst>
          </p:nvPr>
        </p:nvSpPr>
        <p:spPr bwMode="auto">
          <a:xfrm>
            <a:off x="4579938" y="6341689"/>
            <a:ext cx="1089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ドプラ超音波</a:t>
            </a:r>
            <a:endParaRPr kumimoji="1" lang="en-US" altLang="ja-JP" sz="1000" dirty="0">
              <a:sym typeface="+mn-lt"/>
            </a:endParaRPr>
          </a:p>
        </p:txBody>
      </p:sp>
      <p:sp>
        <p:nvSpPr>
          <p:cNvPr id="307" name="テキスト プレースホルダ 9">
            <a:extLst>
              <a:ext uri="{FF2B5EF4-FFF2-40B4-BE49-F238E27FC236}">
                <a16:creationId xmlns:a16="http://schemas.microsoft.com/office/drawing/2014/main" id="{4593396E-83FD-DFAA-7582-3720A785E624}"/>
              </a:ext>
            </a:extLst>
          </p:cNvPr>
          <p:cNvSpPr>
            <a:spLocks/>
          </p:cNvSpPr>
          <p:nvPr>
            <p:custDataLst>
              <p:tags r:id="rId51"/>
            </p:custDataLst>
          </p:nvPr>
        </p:nvSpPr>
        <p:spPr bwMode="auto">
          <a:xfrm>
            <a:off x="5660232" y="6336035"/>
            <a:ext cx="366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エコー</a:t>
            </a:r>
            <a:endParaRPr kumimoji="1" lang="en-US" altLang="ja-JP" sz="1000" dirty="0">
              <a:sym typeface="+mn-lt"/>
            </a:endParaRPr>
          </a:p>
        </p:txBody>
      </p:sp>
      <p:sp>
        <p:nvSpPr>
          <p:cNvPr id="303" name="テキスト プレースホルダ 9">
            <a:extLst>
              <a:ext uri="{FF2B5EF4-FFF2-40B4-BE49-F238E27FC236}">
                <a16:creationId xmlns:a16="http://schemas.microsoft.com/office/drawing/2014/main" id="{B18981E5-D7F3-C2D6-AFD6-7634D4E1E8EF}"/>
              </a:ext>
            </a:extLst>
          </p:cNvPr>
          <p:cNvSpPr>
            <a:spLocks/>
          </p:cNvSpPr>
          <p:nvPr>
            <p:custDataLst>
              <p:tags r:id="rId52"/>
            </p:custDataLst>
          </p:nvPr>
        </p:nvSpPr>
        <p:spPr bwMode="auto">
          <a:xfrm>
            <a:off x="6444457" y="6336035"/>
            <a:ext cx="844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マンモグラフィ</a:t>
            </a:r>
            <a:endParaRPr kumimoji="1" lang="en-US" altLang="ja-JP" sz="1000" dirty="0">
              <a:sym typeface="+mn-lt"/>
            </a:endParaRPr>
          </a:p>
        </p:txBody>
      </p:sp>
    </p:spTree>
    <p:extLst>
      <p:ext uri="{BB962C8B-B14F-4D97-AF65-F5344CB8AC3E}">
        <p14:creationId xmlns:p14="http://schemas.microsoft.com/office/powerpoint/2010/main" val="1392340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といったグローバル企業の多くがトルコ市場に参入しており、医療機器市場シェアの約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nvGraphicFramePr>
        <p:xfrm>
          <a:off x="200471" y="2132856"/>
          <a:ext cx="9484241" cy="4064692"/>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843280">
                  <a:extLst>
                    <a:ext uri="{9D8B030D-6E8A-4147-A177-3AD203B41FA5}">
                      <a16:colId xmlns:a16="http://schemas.microsoft.com/office/drawing/2014/main" val="20003"/>
                    </a:ext>
                  </a:extLst>
                </a:gridCol>
                <a:gridCol w="5184576">
                  <a:extLst>
                    <a:ext uri="{9D8B030D-6E8A-4147-A177-3AD203B41FA5}">
                      <a16:colId xmlns:a16="http://schemas.microsoft.com/office/drawing/2014/main" val="20004"/>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現地の役割</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トルコでの</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事業年数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Bıçakçılar</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トルコの医療機器メーカー。代理店や消耗品メーカーとしての役割もある。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トルコに本社を構えるが、その他計</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カ国でビジネスを行っている。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以上の医療機器、</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以上の消耗品医療器具を取り扱う。</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年にクウェートの資産運営会社</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Global Capital Management Ltd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資本を買収された。</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EAGM</a:t>
                      </a:r>
                      <a:r>
                        <a:rPr kumimoji="1" lang="en-US" altLang="ja-JP" sz="105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市場の拠点</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(Eastern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and African Growth Market)</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Florence Nightingale Hospital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を含め、多くのトルコの病院とパートナーシップを結んでいる。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ロンドン本社に備えていたオペレーション機能の大部分をイスタンブールに移動し、海外市場（主に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EAGM</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市場）に向けたオペレーション拠点としている。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ヶ国のオペレーション管理をトルコの拠点から行っている。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生産拠点、</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Adana Integrated Healthcare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CampusProject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に他</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機関と共同で€</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433Mn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の投資を行い、トルコの官民連携病院の設立に参画する。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トルコ最大の民間病院チェーンの</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Acibadem</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線システム・</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の専門提供パートナーとなっている。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Baxter</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支店（営業・マーケティング）、</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生産拠点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年からトルコの製造メーカーである</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Eczacıbaşı</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50―50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のパートナーシップを提携し、以降</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Baxter Hospital Supply Inc.,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としてトルコでの事業を実施している。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lang="ja-JP" altLang="en-US" sz="1050" dirty="0"/>
                        <a:t>トルコで近年急増中の腹膜透析患者に向けて、在宅医療でイノベーティブな医療サービスを提供していく方針である。</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a:t>
            </a:r>
            <a:r>
              <a:rPr kumimoji="0" lang="en-US" altLang="ja-JP" sz="800" dirty="0" bmk=""/>
              <a:t>HP</a:t>
            </a:r>
            <a:r>
              <a:rPr kumimoji="0" lang="ja-JP" altLang="en-US" sz="800" dirty="0" err="1"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2" name="Rectangle 6"/>
          <p:cNvSpPr>
            <a:spLocks noChangeArrowheads="1"/>
          </p:cNvSpPr>
          <p:nvPr/>
        </p:nvSpPr>
        <p:spPr bwMode="auto">
          <a:xfrm>
            <a:off x="20047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医療機器市場の主要メーカーの概要（日系メーカー以外）</a:t>
            </a:r>
          </a:p>
        </p:txBody>
      </p:sp>
    </p:spTree>
    <p:extLst>
      <p:ext uri="{BB962C8B-B14F-4D97-AF65-F5344CB8AC3E}">
        <p14:creationId xmlns:p14="http://schemas.microsoft.com/office/powerpoint/2010/main" val="604127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03797816"/>
              </p:ext>
            </p:extLst>
          </p:nvPr>
        </p:nvGraphicFramePr>
        <p:xfrm>
          <a:off x="200022" y="1412776"/>
          <a:ext cx="9073457" cy="2916000"/>
        </p:xfrm>
        <a:graphic>
          <a:graphicData uri="http://schemas.openxmlformats.org/drawingml/2006/table">
            <a:tbl>
              <a:tblPr firstRow="1" bandRow="1">
                <a:tableStyleId>{5C22544A-7EE6-4342-B048-85BDC9FD1C3A}</a:tableStyleId>
              </a:tblPr>
              <a:tblGrid>
                <a:gridCol w="384469">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4">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Asahi Kasei </a:t>
                      </a:r>
                      <a:r>
                        <a:rPr kumimoji="1" lang="en-US" sz="1100" b="0" i="0" u="none" strike="noStrike" kern="1200" dirty="0" err="1">
                          <a:solidFill>
                            <a:srgbClr val="000000"/>
                          </a:solidFill>
                          <a:effectLst/>
                          <a:latin typeface="+mn-lt"/>
                          <a:ea typeface="ＭＳ Ｐゴシック" panose="020B0600070205080204" pitchFamily="50" charset="-128"/>
                          <a:cs typeface="+mn-cs"/>
                        </a:rPr>
                        <a:t>Tibbi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Cihazlar</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Sirketi</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旭化成メディカル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ＭＳ Ｐゴシック" panose="020B0600070205080204" pitchFamily="50" charset="-128"/>
                          <a:cs typeface="+mn-cs"/>
                        </a:rPr>
                        <a:t>FUJIFILM Dis Ticaret A. 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イメージング・グラフィック・メディカル製品の販売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ＭＳ Ｐゴシック" panose="020B0600070205080204" pitchFamily="50" charset="-128"/>
                          <a:cs typeface="+mn-cs"/>
                        </a:rPr>
                        <a:t>LANSINOH LABORATORIES MEDICAL DEVICES DESIGN INDUSTRY AND COMMERCE LTD.CO.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母乳育児関連用品の製造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ＭＳ Ｐゴシック" panose="020B0600070205080204" pitchFamily="50" charset="-128"/>
                          <a:cs typeface="+mn-cs"/>
                        </a:rPr>
                        <a:t>Nitto Bento Bantcilik San. ｖe Tec. A. 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日東電工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工業用テープ、衛生用関連製品の製造・販売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Sysmex</a:t>
                      </a:r>
                      <a:r>
                        <a:rPr kumimoji="1" lang="en-US" sz="1100" b="0" i="0" u="none" strike="noStrike" kern="1200" dirty="0">
                          <a:solidFill>
                            <a:srgbClr val="000000"/>
                          </a:solidFill>
                          <a:effectLst/>
                          <a:latin typeface="+mn-lt"/>
                          <a:ea typeface="ＭＳ Ｐゴシック" panose="020B0600070205080204" pitchFamily="50" charset="-128"/>
                          <a:cs typeface="+mn-cs"/>
                        </a:rPr>
                        <a:t> Turkey </a:t>
                      </a:r>
                      <a:r>
                        <a:rPr kumimoji="1" lang="en-US" sz="1100" b="0" i="0" u="none" strike="noStrike" kern="1200" dirty="0" err="1">
                          <a:solidFill>
                            <a:srgbClr val="000000"/>
                          </a:solidFill>
                          <a:effectLst/>
                          <a:latin typeface="+mn-lt"/>
                          <a:ea typeface="ＭＳ Ｐゴシック" panose="020B0600070205080204" pitchFamily="50" charset="-128"/>
                          <a:cs typeface="+mn-cs"/>
                        </a:rPr>
                        <a:t>Diagnostik</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Sistemaleri</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Sti</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Terumo BCT </a:t>
                      </a:r>
                      <a:r>
                        <a:rPr kumimoji="1" lang="en-US" sz="1100" b="0" i="0" u="none" strike="noStrike" kern="1200" dirty="0" err="1">
                          <a:solidFill>
                            <a:srgbClr val="000000"/>
                          </a:solidFill>
                          <a:effectLst/>
                          <a:latin typeface="+mn-lt"/>
                          <a:ea typeface="ＭＳ Ｐゴシック" panose="020B0600070205080204" pitchFamily="50" charset="-128"/>
                          <a:cs typeface="+mn-cs"/>
                        </a:rPr>
                        <a:t>Tibbi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Cihazlar</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Dagitimve</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Hizmetleri</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4763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日本企業が設立した現地法人は以下の通りである。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ChemOrbis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EMIS</a:t>
            </a:r>
          </a:p>
        </p:txBody>
      </p:sp>
    </p:spTree>
    <p:extLst>
      <p:ext uri="{BB962C8B-B14F-4D97-AF65-F5344CB8AC3E}">
        <p14:creationId xmlns:p14="http://schemas.microsoft.com/office/powerpoint/2010/main" val="3050243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20" name="テキスト ボックス 19"/>
          <p:cNvSpPr txBox="1"/>
          <p:nvPr/>
        </p:nvSpPr>
        <p:spPr>
          <a:xfrm>
            <a:off x="128464"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a:t>
            </a:r>
            <a:endParaRPr kumimoji="0" lang="ja-JP" altLang="en-US" sz="800" dirty="0" bmk=""/>
          </a:p>
        </p:txBody>
      </p:sp>
      <p:grpSp>
        <p:nvGrpSpPr>
          <p:cNvPr id="18" name="グループ化 7"/>
          <p:cNvGrpSpPr/>
          <p:nvPr/>
        </p:nvGrpSpPr>
        <p:grpSpPr>
          <a:xfrm>
            <a:off x="344488" y="1978740"/>
            <a:ext cx="8993187" cy="288032"/>
            <a:chOff x="4944173" y="2113806"/>
            <a:chExt cx="18300885" cy="288032"/>
          </a:xfrm>
        </p:grpSpPr>
        <p:cxnSp>
          <p:nvCxnSpPr>
            <p:cNvPr id="21" name="直線コネクタ 20"/>
            <p:cNvCxnSpPr/>
            <p:nvPr/>
          </p:nvCxnSpPr>
          <p:spPr>
            <a:xfrm>
              <a:off x="4944173" y="2401838"/>
              <a:ext cx="1830088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日本企業のシェアが高い医療機器</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3" name="表 22"/>
          <p:cNvGraphicFramePr>
            <a:graphicFrameLocks noGrp="1"/>
          </p:cNvGraphicFramePr>
          <p:nvPr/>
        </p:nvGraphicFramePr>
        <p:xfrm>
          <a:off x="683428" y="2885560"/>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1036692" y="2372141"/>
            <a:ext cx="1107996" cy="276999"/>
          </a:xfrm>
          <a:prstGeom prst="rect">
            <a:avLst/>
          </a:prstGeom>
          <a:noFill/>
        </p:spPr>
        <p:txBody>
          <a:bodyPr wrap="none" rtlCol="0">
            <a:spAutoFit/>
          </a:bodyPr>
          <a:lstStyle/>
          <a:p>
            <a:r>
              <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画像診断機器</a:t>
            </a:r>
          </a:p>
        </p:txBody>
      </p:sp>
      <p:sp>
        <p:nvSpPr>
          <p:cNvPr id="24" name="テキスト ボックス 23"/>
          <p:cNvSpPr txBox="1"/>
          <p:nvPr/>
        </p:nvSpPr>
        <p:spPr>
          <a:xfrm>
            <a:off x="1424608" y="2649369"/>
            <a:ext cx="389850" cy="276999"/>
          </a:xfrm>
          <a:prstGeom prst="rect">
            <a:avLst/>
          </a:prstGeom>
          <a:noFill/>
        </p:spPr>
        <p:txBody>
          <a:bodyPr wrap="none" rtlCol="0">
            <a:spAutoFit/>
          </a:bodyPr>
          <a:lstStyle/>
          <a:p>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CT</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 name="表 24"/>
          <p:cNvGraphicFramePr>
            <a:graphicFrameLocks noGrp="1"/>
          </p:cNvGraphicFramePr>
          <p:nvPr/>
        </p:nvGraphicFramePr>
        <p:xfrm>
          <a:off x="683428" y="4835819"/>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6" name="テキスト ボックス 25"/>
          <p:cNvSpPr txBox="1"/>
          <p:nvPr/>
        </p:nvSpPr>
        <p:spPr>
          <a:xfrm>
            <a:off x="920552" y="4581128"/>
            <a:ext cx="1569660" cy="276999"/>
          </a:xfrm>
          <a:prstGeom prst="rect">
            <a:avLst/>
          </a:prstGeom>
          <a:noFill/>
        </p:spPr>
        <p:txBody>
          <a:bodyPr wrap="none" rtlCol="0">
            <a:spAutoFit/>
          </a:bodyPr>
          <a:lstStyle/>
          <a:p>
            <a:r>
              <a:rPr lang="ja-JP" altLang="en-US" sz="1200"/>
              <a:t>超音波画像診断機器</a:t>
            </a:r>
          </a:p>
        </p:txBody>
      </p:sp>
      <p:sp>
        <p:nvSpPr>
          <p:cNvPr id="27" name="テキスト ボックス 26"/>
          <p:cNvSpPr txBox="1"/>
          <p:nvPr/>
        </p:nvSpPr>
        <p:spPr>
          <a:xfrm>
            <a:off x="4592960" y="2380696"/>
            <a:ext cx="646331" cy="276999"/>
          </a:xfrm>
          <a:prstGeom prst="rect">
            <a:avLst/>
          </a:prstGeom>
          <a:noFill/>
        </p:spPr>
        <p:txBody>
          <a:bodyPr wrap="none" rtlCol="0">
            <a:spAutoFit/>
          </a:bodyPr>
          <a:lstStyle/>
          <a:p>
            <a:r>
              <a:rPr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内視鏡</a:t>
            </a:r>
            <a:endPar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graphicFrame>
        <p:nvGraphicFramePr>
          <p:cNvPr id="28" name="表 27"/>
          <p:cNvGraphicFramePr>
            <a:graphicFrameLocks noGrp="1"/>
          </p:cNvGraphicFramePr>
          <p:nvPr/>
        </p:nvGraphicFramePr>
        <p:xfrm>
          <a:off x="4016895" y="2883909"/>
          <a:ext cx="1872209" cy="1312164"/>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富士フィルム</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ペンタックス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29" name="テキスト ボックス 28"/>
          <p:cNvSpPr txBox="1"/>
          <p:nvPr/>
        </p:nvSpPr>
        <p:spPr>
          <a:xfrm>
            <a:off x="4448944" y="2647718"/>
            <a:ext cx="954107"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軟性内視鏡</a:t>
            </a:r>
          </a:p>
        </p:txBody>
      </p:sp>
      <p:sp>
        <p:nvSpPr>
          <p:cNvPr id="30" name="テキスト ボックス 29"/>
          <p:cNvSpPr txBox="1"/>
          <p:nvPr/>
        </p:nvSpPr>
        <p:spPr>
          <a:xfrm>
            <a:off x="7689304" y="2369890"/>
            <a:ext cx="1107996" cy="276999"/>
          </a:xfrm>
          <a:prstGeom prst="rect">
            <a:avLst/>
          </a:prstGeom>
          <a:noFill/>
        </p:spPr>
        <p:txBody>
          <a:bodyPr wrap="none" rtlCol="0">
            <a:spAutoFit/>
          </a:bodyPr>
          <a:lstStyle/>
          <a:p>
            <a:r>
              <a:rPr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人工透析機器</a:t>
            </a:r>
            <a:endPar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graphicFrame>
        <p:nvGraphicFramePr>
          <p:cNvPr id="31" name="表 30"/>
          <p:cNvGraphicFramePr>
            <a:graphicFrameLocks noGrp="1"/>
          </p:cNvGraphicFramePr>
          <p:nvPr>
            <p:extLst>
              <p:ext uri="{D42A27DB-BD31-4B8C-83A1-F6EECF244321}">
                <p14:modId xmlns:p14="http://schemas.microsoft.com/office/powerpoint/2010/main" val="2820337080"/>
              </p:ext>
            </p:extLst>
          </p:nvPr>
        </p:nvGraphicFramePr>
        <p:xfrm>
          <a:off x="7296358" y="2873103"/>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Fresenius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ニプロ</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Baxter</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B.Braun</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32" name="テキスト ボックス 31"/>
          <p:cNvSpPr txBox="1"/>
          <p:nvPr/>
        </p:nvSpPr>
        <p:spPr>
          <a:xfrm>
            <a:off x="7733436" y="2636912"/>
            <a:ext cx="1107996"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人工透析装置</a:t>
            </a:r>
          </a:p>
        </p:txBody>
      </p:sp>
      <p:sp>
        <p:nvSpPr>
          <p:cNvPr id="12" name="正方形/長方形 11"/>
          <p:cNvSpPr/>
          <p:nvPr/>
        </p:nvSpPr>
        <p:spPr>
          <a:xfrm>
            <a:off x="6411791" y="5192226"/>
            <a:ext cx="3293735" cy="1477134"/>
          </a:xfrm>
          <a:prstGeom prst="rect">
            <a:avLst/>
          </a:prstGeom>
          <a:solidFill>
            <a:schemeClr val="accent3">
              <a:lumMod val="20000"/>
              <a:lumOff val="80000"/>
            </a:schemeClr>
          </a:solidFill>
        </p:spPr>
        <p:txBody>
          <a:bodyPr wrap="square" rtlCol="0" anchor="ctr">
            <a:noAutofit/>
          </a:bodyPr>
          <a:lstStyle/>
          <a:p>
            <a:pPr marL="0" fontAlgn="ctr">
              <a:lnSpc>
                <a:spcPct val="114000"/>
              </a:lnSpc>
              <a:spcAft>
                <a:spcPts val="400"/>
              </a:spcAft>
            </a:pPr>
            <a:r>
              <a:rPr lang="ja-JP" altLang="en-US" sz="1050" dirty="0">
                <a:latin typeface="HG創英角ｺﾞｼｯｸUB" panose="020B0909000000000000" pitchFamily="49" charset="-128"/>
                <a:ea typeface="HG創英角ｺﾞｼｯｸUB" panose="020B0909000000000000" pitchFamily="49" charset="-128"/>
              </a:rPr>
              <a:t>その他トルコに進出している医療機器メーカー</a:t>
            </a:r>
            <a:endParaRPr lang="en-US" altLang="ja-JP" sz="1050" dirty="0">
              <a:latin typeface="HG創英角ｺﾞｼｯｸUB" panose="020B0909000000000000" pitchFamily="49" charset="-128"/>
              <a:ea typeface="HG創英角ｺﾞｼｯｸUB" panose="020B0909000000000000" pitchFamily="49" charset="-128"/>
            </a:endParaRPr>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体外診断用医療機器：</a:t>
            </a:r>
            <a:r>
              <a:rPr lang="en-US" altLang="ja-JP" sz="1050" dirty="0" err="1"/>
              <a:t>Sysmex</a:t>
            </a:r>
            <a:r>
              <a:rPr lang="ja-JP" altLang="en-US" sz="1050" dirty="0" err="1"/>
              <a:t>、</a:t>
            </a:r>
            <a:r>
              <a:rPr lang="ja-JP" altLang="en-US" sz="1050" dirty="0"/>
              <a:t>サクラファインテック</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生体情報監視装置：フクダ電子、日本光電</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洗浄減菌機器：サクラ精機</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手術関連機器：パラマウントベッド</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手術顕微鏡：トプコン、オリンパス</a:t>
            </a:r>
            <a:endParaRPr lang="en-US" altLang="ja-JP" sz="1050" dirty="0"/>
          </a:p>
        </p:txBody>
      </p:sp>
      <p:sp>
        <p:nvSpPr>
          <p:cNvPr id="33" name="テキスト ボックス 32"/>
          <p:cNvSpPr txBox="1"/>
          <p:nvPr/>
        </p:nvSpPr>
        <p:spPr>
          <a:xfrm>
            <a:off x="4448944" y="4293096"/>
            <a:ext cx="1107996" cy="276999"/>
          </a:xfrm>
          <a:prstGeom prst="rect">
            <a:avLst/>
          </a:prstGeom>
          <a:noFill/>
        </p:spPr>
        <p:txBody>
          <a:bodyPr wrap="none" rtlCol="0">
            <a:spAutoFit/>
          </a:bodyPr>
          <a:lstStyle/>
          <a:p>
            <a:r>
              <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眼科検査機器</a:t>
            </a:r>
          </a:p>
        </p:txBody>
      </p:sp>
      <p:graphicFrame>
        <p:nvGraphicFramePr>
          <p:cNvPr id="34" name="表 33"/>
          <p:cNvGraphicFramePr>
            <a:graphicFrameLocks noGrp="1"/>
          </p:cNvGraphicFramePr>
          <p:nvPr/>
        </p:nvGraphicFramePr>
        <p:xfrm>
          <a:off x="4016895" y="4758336"/>
          <a:ext cx="1872209" cy="1831086"/>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03880">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キャノン</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ニデック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トプコン</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イナミ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4"/>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コーワ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5"/>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高木セイコー</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6"/>
                  </a:ext>
                </a:extLst>
              </a:tr>
            </a:tbl>
          </a:graphicData>
        </a:graphic>
      </p:graphicFrame>
      <p:sp>
        <p:nvSpPr>
          <p:cNvPr id="35" name="テキスト ボックス 34"/>
          <p:cNvSpPr txBox="1"/>
          <p:nvPr/>
        </p:nvSpPr>
        <p:spPr>
          <a:xfrm>
            <a:off x="3440832" y="4509120"/>
            <a:ext cx="3837910"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眼科検査機器</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（眼底カメラ、スリットランプ、レンズメーター等）</a:t>
            </a:r>
          </a:p>
        </p:txBody>
      </p:sp>
      <p:sp>
        <p:nvSpPr>
          <p:cNvPr id="13" name="テキスト ボックス 12"/>
          <p:cNvSpPr txBox="1"/>
          <p:nvPr/>
        </p:nvSpPr>
        <p:spPr>
          <a:xfrm>
            <a:off x="2876743" y="5565239"/>
            <a:ext cx="1018227" cy="553998"/>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日本企業で</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　全体の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　占める</a:t>
            </a:r>
          </a:p>
        </p:txBody>
      </p:sp>
      <p:sp>
        <p:nvSpPr>
          <p:cNvPr id="36" name="左中かっこ 35"/>
          <p:cNvSpPr/>
          <p:nvPr/>
        </p:nvSpPr>
        <p:spPr>
          <a:xfrm>
            <a:off x="3800872" y="5025911"/>
            <a:ext cx="144016" cy="1563511"/>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画像診断機器では、東芝が海外メーカー以上にシェアを取っている機器もある。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また、内視鏡や眼科検査機器では、日本企業が市場の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Tree>
    <p:extLst>
      <p:ext uri="{BB962C8B-B14F-4D97-AF65-F5344CB8AC3E}">
        <p14:creationId xmlns:p14="http://schemas.microsoft.com/office/powerpoint/2010/main" val="1066468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公立病院では、公的競争入札もしくはリース、民間病院では一般調達が実施されている。</a:t>
            </a:r>
          </a:p>
        </p:txBody>
      </p:sp>
      <p:grpSp>
        <p:nvGrpSpPr>
          <p:cNvPr id="5" name="グループ化 7"/>
          <p:cNvGrpSpPr/>
          <p:nvPr/>
        </p:nvGrpSpPr>
        <p:grpSpPr>
          <a:xfrm>
            <a:off x="416496" y="2060848"/>
            <a:ext cx="835285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公的病院と民間病院における調達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0" name="角丸四角形 19"/>
          <p:cNvSpPr/>
          <p:nvPr/>
        </p:nvSpPr>
        <p:spPr>
          <a:xfrm>
            <a:off x="1497410" y="2894462"/>
            <a:ext cx="2304256" cy="7200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latin typeface="HG創英角ｺﾞｼｯｸUB" panose="020B0909000000000000" pitchFamily="49" charset="-128"/>
                <a:ea typeface="HG創英角ｺﾞｼｯｸUB" panose="020B0909000000000000" pitchFamily="49" charset="-128"/>
              </a:rPr>
              <a:t>公立病院</a:t>
            </a:r>
          </a:p>
        </p:txBody>
      </p:sp>
      <p:sp>
        <p:nvSpPr>
          <p:cNvPr id="21" name="角丸四角形 20"/>
          <p:cNvSpPr/>
          <p:nvPr/>
        </p:nvSpPr>
        <p:spPr>
          <a:xfrm>
            <a:off x="5529064" y="2894462"/>
            <a:ext cx="2304256" cy="720080"/>
          </a:xfrm>
          <a:prstGeom prst="roundRect">
            <a:avLst/>
          </a:prstGeom>
          <a:solidFill>
            <a:schemeClr val="accent4"/>
          </a:solidFill>
        </p:spPr>
        <p:txBody>
          <a:bodyPr wrap="square" rtlCol="0" anchor="ctr">
            <a:noAutofit/>
          </a:bodyPr>
          <a:lstStyle/>
          <a:p>
            <a:pPr marL="0" algn="ctr" fontAlgn="ctr">
              <a:lnSpc>
                <a:spcPct val="114000"/>
              </a:lnSpc>
              <a:spcAft>
                <a:spcPts val="400"/>
              </a:spcAft>
            </a:pPr>
            <a:r>
              <a:rPr lang="ja-JP" altLang="en-US" sz="1200" dirty="0">
                <a:latin typeface="HG創英角ｺﾞｼｯｸUB" panose="020B0909000000000000" pitchFamily="49" charset="-128"/>
                <a:ea typeface="HG創英角ｺﾞｼｯｸUB" panose="020B0909000000000000" pitchFamily="49" charset="-128"/>
              </a:rPr>
              <a:t>民間</a:t>
            </a:r>
            <a:r>
              <a:rPr kumimoji="1" lang="ja-JP" altLang="en-US" sz="1200" dirty="0">
                <a:latin typeface="HG創英角ｺﾞｼｯｸUB" panose="020B0909000000000000" pitchFamily="49" charset="-128"/>
                <a:ea typeface="HG創英角ｺﾞｼｯｸUB" panose="020B0909000000000000" pitchFamily="49" charset="-128"/>
              </a:rPr>
              <a:t>病院</a:t>
            </a:r>
          </a:p>
        </p:txBody>
      </p:sp>
      <p:sp>
        <p:nvSpPr>
          <p:cNvPr id="22" name="正方形/長方形 21"/>
          <p:cNvSpPr/>
          <p:nvPr/>
        </p:nvSpPr>
        <p:spPr>
          <a:xfrm>
            <a:off x="1497410" y="3509741"/>
            <a:ext cx="2304256" cy="1224136"/>
          </a:xfrm>
          <a:prstGeom prst="rect">
            <a:avLst/>
          </a:prstGeom>
          <a:solidFill>
            <a:schemeClr val="accent2">
              <a:lumMod val="20000"/>
              <a:lumOff val="80000"/>
            </a:schemeClr>
          </a:solidFill>
        </p:spPr>
        <p:txBody>
          <a:bodyPr wrap="square" rtlCol="0" anchor="ctr">
            <a:noAutofit/>
          </a:bodyPr>
          <a:lstStyle/>
          <a:p>
            <a:pPr marL="0" algn="ctr" fontAlgn="ctr">
              <a:lnSpc>
                <a:spcPct val="114000"/>
              </a:lnSpc>
              <a:spcAft>
                <a:spcPts val="400"/>
              </a:spcAft>
            </a:pPr>
            <a:r>
              <a:rPr kumimoji="1" lang="ja-JP" altLang="en-US" sz="1200" dirty="0"/>
              <a:t>公的競争入札</a:t>
            </a:r>
            <a:endParaRPr kumimoji="1" lang="en-US" altLang="ja-JP" sz="1200" dirty="0"/>
          </a:p>
          <a:p>
            <a:pPr marL="0" algn="ctr" fontAlgn="ctr">
              <a:lnSpc>
                <a:spcPct val="114000"/>
              </a:lnSpc>
              <a:spcAft>
                <a:spcPts val="400"/>
              </a:spcAft>
            </a:pPr>
            <a:r>
              <a:rPr lang="ja-JP" altLang="en-US" sz="1200" dirty="0"/>
              <a:t>リース</a:t>
            </a:r>
            <a:endParaRPr lang="en-US" altLang="ja-JP" sz="1200" dirty="0"/>
          </a:p>
          <a:p>
            <a:pPr algn="ctr" fontAlgn="ctr">
              <a:lnSpc>
                <a:spcPct val="114000"/>
              </a:lnSpc>
              <a:spcAft>
                <a:spcPts val="400"/>
              </a:spcAft>
            </a:pPr>
            <a:r>
              <a:rPr lang="en-US" altLang="ja-JP" sz="1050" dirty="0"/>
              <a:t>※Public Procurement Authority</a:t>
            </a:r>
            <a:r>
              <a:rPr lang="ja-JP" altLang="en-US" sz="1050" dirty="0"/>
              <a:t>によって管轄される。</a:t>
            </a:r>
            <a:endParaRPr lang="en-US" altLang="ja-JP" sz="1050" dirty="0"/>
          </a:p>
        </p:txBody>
      </p:sp>
      <p:sp>
        <p:nvSpPr>
          <p:cNvPr id="23" name="正方形/長方形 22"/>
          <p:cNvSpPr/>
          <p:nvPr/>
        </p:nvSpPr>
        <p:spPr>
          <a:xfrm>
            <a:off x="5529064" y="3548055"/>
            <a:ext cx="2304256" cy="1224136"/>
          </a:xfrm>
          <a:prstGeom prst="rect">
            <a:avLst/>
          </a:prstGeom>
          <a:solidFill>
            <a:schemeClr val="accent4">
              <a:lumMod val="20000"/>
              <a:lumOff val="80000"/>
            </a:schemeClr>
          </a:solidFill>
        </p:spPr>
        <p:txBody>
          <a:bodyPr wrap="square" rtlCol="0" anchor="ctr">
            <a:noAutofit/>
          </a:bodyPr>
          <a:lstStyle/>
          <a:p>
            <a:pPr marL="0" algn="ctr" fontAlgn="ctr">
              <a:lnSpc>
                <a:spcPct val="114000"/>
              </a:lnSpc>
              <a:spcAft>
                <a:spcPts val="400"/>
              </a:spcAft>
            </a:pPr>
            <a:r>
              <a:rPr kumimoji="1" lang="ja-JP" altLang="en-US" sz="1200" dirty="0"/>
              <a:t>一般調達</a:t>
            </a:r>
          </a:p>
        </p:txBody>
      </p:sp>
    </p:spTree>
    <p:extLst>
      <p:ext uri="{BB962C8B-B14F-4D97-AF65-F5344CB8AC3E}">
        <p14:creationId xmlns:p14="http://schemas.microsoft.com/office/powerpoint/2010/main" val="115074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トルコ／一般概況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443545032"/>
              </p:ext>
            </p:extLst>
          </p:nvPr>
        </p:nvGraphicFramePr>
        <p:xfrm>
          <a:off x="200472" y="1116530"/>
          <a:ext cx="9505056" cy="526479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dirty="0">
                          <a:solidFill>
                            <a:schemeClr val="tx1"/>
                          </a:solidFill>
                          <a:latin typeface="+mn-lt"/>
                          <a:ea typeface="+mn-ea"/>
                          <a:cs typeface="+mn-cs"/>
                        </a:rPr>
                        <a:t>アンカラ</a:t>
                      </a:r>
                      <a:endParaRPr kumimoji="1" lang="en-US" altLang="ja-JP" sz="11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トルコ語（ウラル・アルタイ語系）</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dirty="0">
                          <a:solidFill>
                            <a:schemeClr val="tx1"/>
                          </a:solidFill>
                        </a:rPr>
                        <a:t>1 </a:t>
                      </a:r>
                      <a:r>
                        <a:rPr kumimoji="1" lang="ja-JP" altLang="en-US" sz="1100" b="0" dirty="0">
                          <a:solidFill>
                            <a:schemeClr val="tx1"/>
                          </a:solidFill>
                        </a:rPr>
                        <a:t>トルコリラ（</a:t>
                      </a:r>
                      <a:r>
                        <a:rPr kumimoji="1" lang="en-US" altLang="ja-JP" sz="1100" b="0" dirty="0">
                          <a:solidFill>
                            <a:schemeClr val="tx1"/>
                          </a:solidFill>
                        </a:rPr>
                        <a:t>PHP</a:t>
                      </a:r>
                      <a:r>
                        <a:rPr kumimoji="1" lang="ja-JP" altLang="en-US" sz="1100" b="0" dirty="0">
                          <a:solidFill>
                            <a:schemeClr val="tx1"/>
                          </a:solidFill>
                        </a:rPr>
                        <a:t>）　＝　</a:t>
                      </a:r>
                      <a:r>
                        <a:rPr kumimoji="1" lang="en-US" altLang="ja-JP" sz="1100" b="0" dirty="0">
                          <a:solidFill>
                            <a:schemeClr val="tx1"/>
                          </a:solidFill>
                        </a:rPr>
                        <a:t>3.59</a:t>
                      </a:r>
                      <a:r>
                        <a:rPr kumimoji="1" lang="ja-JP" altLang="en-US" sz="1100" b="0" dirty="0">
                          <a:solidFill>
                            <a:schemeClr val="tx1"/>
                          </a:solidFill>
                        </a:rPr>
                        <a:t>円　</a:t>
                      </a:r>
                      <a:r>
                        <a:rPr kumimoji="1" lang="ja-JP" altLang="en-US" sz="900" b="0" dirty="0">
                          <a:solidFill>
                            <a:schemeClr val="tx1"/>
                          </a:solidFill>
                        </a:rPr>
                        <a:t>（</a:t>
                      </a:r>
                      <a:r>
                        <a:rPr kumimoji="1" lang="en-US" altLang="ja-JP" sz="900" b="0" dirty="0">
                          <a:solidFill>
                            <a:schemeClr val="tx1"/>
                          </a:solidFill>
                        </a:rPr>
                        <a:t>2026</a:t>
                      </a:r>
                      <a:r>
                        <a:rPr kumimoji="1" lang="ja-JP" altLang="en-US" sz="900" b="0" dirty="0">
                          <a:solidFill>
                            <a:schemeClr val="tx1"/>
                          </a:solidFill>
                        </a:rPr>
                        <a:t>年</a:t>
                      </a:r>
                      <a:r>
                        <a:rPr kumimoji="1" lang="en-US" altLang="ja-JP" sz="900" b="0" dirty="0">
                          <a:solidFill>
                            <a:schemeClr val="tx1"/>
                          </a:solidFill>
                        </a:rPr>
                        <a:t>3</a:t>
                      </a:r>
                      <a:r>
                        <a:rPr kumimoji="1" lang="ja-JP" altLang="en-US" sz="900" b="0" dirty="0">
                          <a:solidFill>
                            <a:schemeClr val="tx1"/>
                          </a:solidFill>
                        </a:rPr>
                        <a:t>月</a:t>
                      </a:r>
                      <a:r>
                        <a:rPr kumimoji="1" lang="en-US" altLang="ja-JP" sz="900" b="0" dirty="0">
                          <a:solidFill>
                            <a:schemeClr val="tx1"/>
                          </a:solidFill>
                        </a:rPr>
                        <a:t>10</a:t>
                      </a:r>
                      <a:r>
                        <a:rPr kumimoji="1" lang="ja-JP" altLang="en-US" sz="9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396">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00" b="0" dirty="0">
                          <a:solidFill>
                            <a:schemeClr val="tx1"/>
                          </a:solidFill>
                        </a:rPr>
                        <a:t>一般的な会計年度は</a:t>
                      </a:r>
                      <a:r>
                        <a:rPr kumimoji="1" lang="en-US" altLang="ja-JP" sz="1100" b="0" dirty="0">
                          <a:solidFill>
                            <a:schemeClr val="tx1"/>
                          </a:solidFill>
                        </a:rPr>
                        <a:t>1</a:t>
                      </a:r>
                      <a:r>
                        <a:rPr kumimoji="1" lang="ja-JP" altLang="en-US" sz="1100" b="0" dirty="0">
                          <a:solidFill>
                            <a:schemeClr val="tx1"/>
                          </a:solidFill>
                        </a:rPr>
                        <a:t>月</a:t>
                      </a:r>
                      <a:r>
                        <a:rPr kumimoji="1" lang="en-US" altLang="ja-JP" sz="1100" b="0" dirty="0">
                          <a:solidFill>
                            <a:schemeClr val="tx1"/>
                          </a:solidFill>
                        </a:rPr>
                        <a:t>1</a:t>
                      </a:r>
                      <a:r>
                        <a:rPr kumimoji="1" lang="ja-JP" altLang="en-US" sz="1100" b="0" dirty="0">
                          <a:solidFill>
                            <a:schemeClr val="tx1"/>
                          </a:solidFill>
                        </a:rPr>
                        <a:t>日から</a:t>
                      </a:r>
                      <a:r>
                        <a:rPr kumimoji="1" lang="en-US" altLang="ja-JP" sz="1100" b="0" dirty="0">
                          <a:solidFill>
                            <a:schemeClr val="tx1"/>
                          </a:solidFill>
                        </a:rPr>
                        <a:t>12</a:t>
                      </a:r>
                      <a:r>
                        <a:rPr kumimoji="1" lang="ja-JP" altLang="en-US" sz="1100" b="0" dirty="0">
                          <a:solidFill>
                            <a:schemeClr val="tx1"/>
                          </a:solidFill>
                        </a:rPr>
                        <a:t>月</a:t>
                      </a:r>
                      <a:r>
                        <a:rPr kumimoji="1" lang="en-US" altLang="ja-JP" sz="1100" b="0" dirty="0">
                          <a:solidFill>
                            <a:schemeClr val="tx1"/>
                          </a:solidFill>
                        </a:rPr>
                        <a:t>31</a:t>
                      </a:r>
                      <a:r>
                        <a:rPr kumimoji="1" lang="ja-JP" altLang="en-US" sz="1100" b="0" dirty="0">
                          <a:solidFill>
                            <a:schemeClr val="tx1"/>
                          </a:solidFill>
                        </a:rPr>
                        <a:t>日までであるが、財務省の承認に基づきその他の会計年度に変更することができる。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5770">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100" kern="1200" dirty="0">
                          <a:solidFill>
                            <a:schemeClr val="dk1"/>
                          </a:solidFill>
                          <a:latin typeface="+mn-lt"/>
                          <a:ea typeface="+mn-ea"/>
                          <a:cs typeface="+mn-cs"/>
                        </a:rPr>
                        <a:t>イスラム教が</a:t>
                      </a:r>
                      <a:r>
                        <a:rPr kumimoji="1" lang="en-US" altLang="ja-JP" sz="1100" kern="1200" dirty="0">
                          <a:solidFill>
                            <a:schemeClr val="dk1"/>
                          </a:solidFill>
                          <a:latin typeface="+mn-lt"/>
                          <a:ea typeface="+mn-ea"/>
                          <a:cs typeface="+mn-cs"/>
                        </a:rPr>
                        <a:t>99%</a:t>
                      </a:r>
                      <a:r>
                        <a:rPr kumimoji="1" lang="ja-JP" altLang="en-US" sz="1100" kern="1200" dirty="0">
                          <a:solidFill>
                            <a:schemeClr val="dk1"/>
                          </a:solidFill>
                          <a:latin typeface="+mn-lt"/>
                          <a:ea typeface="+mn-ea"/>
                          <a:cs typeface="+mn-cs"/>
                        </a:rPr>
                        <a:t>を占める。その他、キリスト教等も存在する。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8017">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共和制</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449707">
                <a:tc>
                  <a:txBody>
                    <a:bodyPr/>
                    <a:lstStyle/>
                    <a:p>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トルコ周辺の中東北アフリカ地域の政治経済情勢では、イラク・シリア・エジプトなどアラブ諸国において、反政府運動や過激派武装勢力による戦闘行為が終息する兆しが見えず、政治・治安情勢好転の目途が立たないという深刻な事態に陥っている。</a:t>
                      </a:r>
                      <a:endPar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ドアン政権が推進するイスラム主義色の強い政策に不満がある。大統領は、現政権に不満を持つ軍人や官僚を排除することで事態収拾を図ると見られているが、これが反発に繋がり地域紛争の引き金になる恐れもある。</a:t>
                      </a:r>
                      <a:endPar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月、大統領選挙及びトルコ大国民議会議員選挙が行われ、エルドアン大統領が得票率</a:t>
                      </a:r>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52.16%</a:t>
                      </a:r>
                      <a:r>
                        <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で勝利し再選を果たした。</a:t>
                      </a:r>
                      <a:endPar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29554">
                <a:tc>
                  <a:txBody>
                    <a:bodyPr/>
                    <a:lstStyle/>
                    <a:p>
                      <a:pPr algn="dist"/>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100" dirty="0"/>
                        <a:t>外務省は、シリアとの国境地帯、イラクとの国境地帯の一部に「レベル４：退避勧告」を発出しており、テロ、誤爆、流弾等の危害が及ぶ可能性があるため、渡航禁止、滞在者は退避するように呼びかけている。</a:t>
                      </a:r>
                      <a:endParaRPr kumimoji="1" lang="en-US" altLang="ja-JP" sz="1100" b="0" dirty="0">
                        <a:solidFill>
                          <a:schemeClr val="tx1"/>
                        </a:solidFill>
                      </a:endParaRPr>
                    </a:p>
                    <a:p>
                      <a:pPr algn="just">
                        <a:lnSpc>
                          <a:spcPct val="113000"/>
                        </a:lnSpc>
                        <a:spcAft>
                          <a:spcPts val="300"/>
                        </a:spcAft>
                      </a:pPr>
                      <a:r>
                        <a:rPr lang="ja-JP" altLang="en-US" sz="1100" dirty="0"/>
                        <a:t>また、ディヤルバクル県及びイラクとの国境地帯についても「レベル３：渡航中止勧告」を発出しており、治安当局を狙ったテロや治安当局と</a:t>
                      </a:r>
                      <a:r>
                        <a:rPr lang="en-US" altLang="ja-JP" sz="1100" dirty="0"/>
                        <a:t>PKK</a:t>
                      </a:r>
                      <a:r>
                        <a:rPr lang="ja-JP" altLang="en-US" sz="1100" dirty="0"/>
                        <a:t>の衝突が継続しているため渡航を禁止している。</a:t>
                      </a:r>
                      <a:endParaRPr lang="en-US" altLang="ja-JP" sz="1100" dirty="0"/>
                    </a:p>
                    <a:p>
                      <a:pPr algn="just">
                        <a:lnSpc>
                          <a:spcPct val="113000"/>
                        </a:lnSpc>
                        <a:spcAft>
                          <a:spcPts val="300"/>
                        </a:spcAft>
                      </a:pPr>
                      <a:r>
                        <a:rPr lang="ja-JP" altLang="en-US" sz="1100" dirty="0"/>
                        <a:t>シリア情勢の悪化に伴い、現在トルコには約</a:t>
                      </a:r>
                      <a:r>
                        <a:rPr lang="en-US" altLang="ja-JP" sz="1100" dirty="0"/>
                        <a:t>360</a:t>
                      </a:r>
                      <a:r>
                        <a:rPr lang="ja-JP" altLang="en-US" sz="1100" dirty="0"/>
                        <a:t>万人のシリア難民が居住しており、そのシリア難民にイスラム過激派組織</a:t>
                      </a:r>
                      <a:r>
                        <a:rPr lang="en-US" altLang="ja-JP" sz="1100" dirty="0"/>
                        <a:t>ISIL</a:t>
                      </a:r>
                      <a:r>
                        <a:rPr lang="ja-JP" altLang="en-US" sz="1100" dirty="0"/>
                        <a:t>（イラク・レバントのイスラム国）関係者が紛れ込んでいると言われている。トルコは引き続き</a:t>
                      </a:r>
                      <a:r>
                        <a:rPr lang="en-US" altLang="ja-JP" sz="1100" dirty="0"/>
                        <a:t>ISIL</a:t>
                      </a:r>
                      <a:r>
                        <a:rPr lang="ja-JP" altLang="en-US" sz="1100" dirty="0"/>
                        <a:t>に対する取締りを強化しており、トルコ各地で</a:t>
                      </a:r>
                      <a:r>
                        <a:rPr lang="en-US" altLang="ja-JP" sz="1100" dirty="0"/>
                        <a:t>ISIL</a:t>
                      </a:r>
                      <a:r>
                        <a:rPr lang="ja-JP" altLang="en-US" sz="1100" dirty="0"/>
                        <a:t>関係者を拘束しているが、依然トルコ国内各地に</a:t>
                      </a:r>
                      <a:r>
                        <a:rPr lang="en-US" altLang="ja-JP" sz="1100" dirty="0"/>
                        <a:t>ISIL</a:t>
                      </a:r>
                      <a:r>
                        <a:rPr lang="ja-JP" altLang="en-US" sz="1100" dirty="0"/>
                        <a:t>関係者が潜伏しているものと見られている。こうした状況の下、</a:t>
                      </a:r>
                      <a:r>
                        <a:rPr lang="en-US" altLang="ja-JP" sz="1100" dirty="0"/>
                        <a:t>2016</a:t>
                      </a:r>
                      <a:r>
                        <a:rPr lang="ja-JP" altLang="en-US" sz="1100" dirty="0"/>
                        <a:t>年</a:t>
                      </a:r>
                      <a:r>
                        <a:rPr lang="en-US" altLang="ja-JP" sz="1100" dirty="0"/>
                        <a:t>8</a:t>
                      </a:r>
                      <a:r>
                        <a:rPr lang="ja-JP" altLang="en-US" sz="1100" dirty="0"/>
                        <a:t>月から</a:t>
                      </a:r>
                      <a:r>
                        <a:rPr lang="en-US" altLang="ja-JP" sz="1100" dirty="0"/>
                        <a:t>2017</a:t>
                      </a:r>
                      <a:r>
                        <a:rPr lang="ja-JP" altLang="en-US" sz="1100" dirty="0"/>
                        <a:t>年</a:t>
                      </a:r>
                      <a:r>
                        <a:rPr lang="en-US" altLang="ja-JP" sz="1100" dirty="0"/>
                        <a:t>3</a:t>
                      </a:r>
                      <a:r>
                        <a:rPr lang="ja-JP" altLang="en-US" sz="1100" dirty="0"/>
                        <a:t>月にかけて、トルコ軍はシリア北部において</a:t>
                      </a:r>
                      <a:r>
                        <a:rPr lang="en-US" altLang="ja-JP" sz="1100" dirty="0"/>
                        <a:t>ISIL</a:t>
                      </a:r>
                      <a:r>
                        <a:rPr lang="ja-JP" altLang="en-US" sz="1100" dirty="0"/>
                        <a:t>の排除を目的とする「ユーフラテスの盾」作戦を実施した。今後もトルコ国内における</a:t>
                      </a:r>
                      <a:r>
                        <a:rPr lang="en-US" altLang="ja-JP" sz="1100" dirty="0"/>
                        <a:t>ISIL</a:t>
                      </a:r>
                      <a:r>
                        <a:rPr lang="ja-JP" altLang="en-US" sz="1100" dirty="0"/>
                        <a:t>関係者によるテロの発生に警戒する必要がある。</a:t>
                      </a:r>
                      <a:endParaRPr lang="en-US" altLang="ja-JP" sz="1100" dirty="0"/>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025" y="6480810"/>
            <a:ext cx="9289032" cy="1886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r>
              <a:rPr lang="ja-JP" altLang="en-US" sz="800" dirty="0" err="1"/>
              <a:t>、</a:t>
            </a:r>
            <a:r>
              <a:rPr lang="ja-JP" altLang="en-US" sz="800" dirty="0"/>
              <a:t>海外安全ホームページ、</a:t>
            </a:r>
            <a:r>
              <a:rPr lang="en-US" altLang="ja-JP" sz="800" dirty="0"/>
              <a:t>JETRO HP</a:t>
            </a:r>
            <a:r>
              <a:rPr lang="ja-JP" altLang="en-US" sz="800" dirty="0" err="1"/>
              <a:t>、</a:t>
            </a:r>
            <a:r>
              <a:rPr lang="ja-JP" altLang="en-US" sz="800" dirty="0"/>
              <a:t>みずほ銀行</a:t>
            </a:r>
            <a:r>
              <a:rPr lang="en-US" altLang="ja-JP" sz="800" dirty="0"/>
              <a:t>HP</a:t>
            </a:r>
            <a:r>
              <a:rPr lang="ja-JP" altLang="en-US" sz="800" dirty="0" err="1"/>
              <a:t>、</a:t>
            </a:r>
            <a:r>
              <a:rPr lang="ja-JP" altLang="en-US" sz="800" dirty="0"/>
              <a:t>三菱</a:t>
            </a:r>
            <a:r>
              <a:rPr lang="en-US" altLang="ja-JP" sz="800" dirty="0"/>
              <a:t>UFJ</a:t>
            </a:r>
            <a:r>
              <a:rPr lang="ja-JP" altLang="en-US" sz="800" dirty="0"/>
              <a:t>リサーチコンサルティング　「トルコ経済の現状と今後の展望」、</a:t>
            </a:r>
            <a:endParaRPr lang="en-US" altLang="ja-JP" sz="800" dirty="0"/>
          </a:p>
          <a:p>
            <a:r>
              <a:rPr lang="ja-JP" altLang="en-US" sz="800" dirty="0"/>
              <a:t>　　　　　野村アセットマネジメント　「クーデター鎮圧後のトルコ情勢　</a:t>
            </a:r>
            <a:r>
              <a:rPr lang="en-US" altLang="ja-JP" sz="800" dirty="0"/>
              <a:t>2016</a:t>
            </a:r>
            <a:r>
              <a:rPr lang="ja-JP" altLang="en-US" sz="800" dirty="0"/>
              <a:t>年</a:t>
            </a:r>
            <a:r>
              <a:rPr lang="en-US" altLang="ja-JP" sz="800" dirty="0"/>
              <a:t>7</a:t>
            </a:r>
            <a:r>
              <a:rPr lang="ja-JP" altLang="en-US" sz="800" dirty="0"/>
              <a:t>月</a:t>
            </a:r>
            <a:r>
              <a:rPr lang="en-US" altLang="ja-JP" sz="800" dirty="0"/>
              <a:t>19</a:t>
            </a:r>
            <a:r>
              <a:rPr lang="ja-JP" altLang="en-US" sz="800" dirty="0"/>
              <a:t>日」、</a:t>
            </a:r>
            <a:r>
              <a:rPr lang="en-US" altLang="ja-JP" sz="800" dirty="0"/>
              <a:t>JBIC</a:t>
            </a:r>
            <a:r>
              <a:rPr lang="ja-JP" altLang="en-US" sz="800" dirty="0"/>
              <a:t>ホームページ、朝日新聞記事</a:t>
            </a:r>
            <a:r>
              <a:rPr lang="en-US" altLang="ja-JP" sz="800" dirty="0"/>
              <a:t>2017</a:t>
            </a:r>
            <a:r>
              <a:rPr lang="ja-JP" altLang="en-US" sz="800" dirty="0"/>
              <a:t>年</a:t>
            </a:r>
            <a:r>
              <a:rPr lang="en-US" altLang="ja-JP" sz="800" dirty="0"/>
              <a:t>3</a:t>
            </a:r>
            <a:r>
              <a:rPr lang="ja-JP" altLang="en-US" sz="800" dirty="0"/>
              <a:t>月</a:t>
            </a:r>
            <a:r>
              <a:rPr lang="en-US" altLang="ja-JP" sz="800" dirty="0"/>
              <a:t>30</a:t>
            </a:r>
            <a:r>
              <a:rPr lang="ja-JP" altLang="en-US" sz="800" dirty="0"/>
              <a:t>日、</a:t>
            </a:r>
            <a:r>
              <a:rPr lang="en-US" altLang="ja-JP" sz="800" dirty="0"/>
              <a:t>exchange-rates.org</a:t>
            </a:r>
            <a:endParaRPr lang="ja-JP" altLang="en-US" sz="800" dirty="0"/>
          </a:p>
        </p:txBody>
      </p:sp>
    </p:spTree>
    <p:extLst>
      <p:ext uri="{BB962C8B-B14F-4D97-AF65-F5344CB8AC3E}">
        <p14:creationId xmlns:p14="http://schemas.microsoft.com/office/powerpoint/2010/main" val="1360989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1183442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 imgW="360" imgH="360" progId="TCLayout.ActiveDocument.1">
                  <p:embed/>
                </p:oleObj>
              </mc:Choice>
              <mc:Fallback>
                <p:oleObj name="think-cellスライド" r:id="rId16" imgW="360" imgH="360" progId="TCLayout.ActiveDocument.1">
                  <p:embed/>
                  <p:pic>
                    <p:nvPicPr>
                      <p:cNvPr id="13" name="Object 1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5" name="テキスト プレースホルダ 9"/>
          <p:cNvSpPr>
            <a:spLocks noGrp="1"/>
          </p:cNvSpPr>
          <p:nvPr>
            <p:custDataLst>
              <p:tags r:id="rId3"/>
            </p:custDataLst>
          </p:nvPr>
        </p:nvSpPr>
        <p:spPr bwMode="auto">
          <a:xfrm>
            <a:off x="188913" y="22510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(10</a:t>
            </a:r>
            <a:r>
              <a:rPr kumimoji="0" lang="ja-JP" altLang="en-US" sz="900" dirty="0">
                <a:sym typeface="+mn-lt"/>
              </a:rPr>
              <a:t>億トルコリラ</a:t>
            </a:r>
            <a:r>
              <a:rPr kumimoji="0" lang="en-US" altLang="ja-JP" sz="900" dirty="0">
                <a:sym typeface="+mn-lt"/>
              </a:rPr>
              <a:t>)</a:t>
            </a:r>
            <a:endParaRPr kumimoji="0" lang="ja-JP" altLang="en-US" sz="900" dirty="0">
              <a:sym typeface="+mn-lt"/>
            </a:endParaRPr>
          </a:p>
        </p:txBody>
      </p:sp>
      <p:sp>
        <p:nvSpPr>
          <p:cNvPr id="2" name="タイトル 1"/>
          <p:cNvSpPr>
            <a:spLocks noGrp="1"/>
          </p:cNvSpPr>
          <p:nvPr>
            <p:ph type="title"/>
          </p:nvPr>
        </p:nvSpPr>
        <p:spPr/>
        <p:txBody>
          <a:bodyPr vert="horz"/>
          <a:lstStyle/>
          <a:p>
            <a:r>
              <a:rPr lang="ja-JP" altLang="en-US" dirty="0"/>
              <a:t>トルコ／医療関連／医薬品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製薬・医薬品の市場規模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IEIS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 Tu</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ｒ</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kish Pharmaceutical industry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IQVIA Pharmacy and Hospital Data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年、トルコの医薬品市場は金額ベースで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拡大し、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億トルコリラに達しました。</a:t>
            </a:r>
          </a:p>
        </p:txBody>
      </p:sp>
      <p:sp>
        <p:nvSpPr>
          <p:cNvPr id="8" name="テキスト ボックス 7">
            <a:extLst>
              <a:ext uri="{FF2B5EF4-FFF2-40B4-BE49-F238E27FC236}">
                <a16:creationId xmlns:a16="http://schemas.microsoft.com/office/drawing/2014/main" id="{5213CC19-D861-366B-977A-BBA99D9D4BC5}"/>
              </a:ext>
            </a:extLst>
          </p:cNvPr>
          <p:cNvSpPr txBox="1"/>
          <p:nvPr/>
        </p:nvSpPr>
        <p:spPr>
          <a:xfrm>
            <a:off x="7094227" y="6210569"/>
            <a:ext cx="3206378" cy="99319"/>
          </a:xfrm>
          <a:prstGeom prst="rect">
            <a:avLst/>
          </a:prstGeom>
          <a:noFill/>
        </p:spPr>
        <p:txBody>
          <a:bodyPr wrap="square" lIns="0" tIns="0" rIns="0" bIns="0" rtlCol="0">
            <a:noAutofit/>
          </a:bodyPr>
          <a:lstStyle/>
          <a:p>
            <a:pPr marL="327025" indent="-327025"/>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グラフは、出所に記載されている通貨（トルコリラ）を使用</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4" name="Chart 43">
            <a:extLst>
              <a:ext uri="{FF2B5EF4-FFF2-40B4-BE49-F238E27FC236}">
                <a16:creationId xmlns:a16="http://schemas.microsoft.com/office/drawing/2014/main" id="{B198DEA2-6C94-95C3-0C1B-717750AC052E}"/>
              </a:ext>
            </a:extLst>
          </p:cNvPr>
          <p:cNvGraphicFramePr/>
          <p:nvPr>
            <p:custDataLst>
              <p:tags r:id="rId4"/>
            </p:custDataLst>
            <p:extLst>
              <p:ext uri="{D42A27DB-BD31-4B8C-83A1-F6EECF244321}">
                <p14:modId xmlns:p14="http://schemas.microsoft.com/office/powerpoint/2010/main" val="676368098"/>
              </p:ext>
            </p:extLst>
          </p:nvPr>
        </p:nvGraphicFramePr>
        <p:xfrm>
          <a:off x="549275" y="2509838"/>
          <a:ext cx="8807450" cy="3602037"/>
        </p:xfrm>
        <a:graphic>
          <a:graphicData uri="http://schemas.openxmlformats.org/drawingml/2006/chart">
            <c:chart xmlns:c="http://schemas.openxmlformats.org/drawingml/2006/chart" xmlns:r="http://schemas.openxmlformats.org/officeDocument/2006/relationships" r:id="rId18"/>
          </a:graphicData>
        </a:graphic>
      </p:graphicFrame>
      <p:sp>
        <p:nvSpPr>
          <p:cNvPr id="12" name="テキスト プレースホルダ 9">
            <a:extLst>
              <a:ext uri="{FF2B5EF4-FFF2-40B4-BE49-F238E27FC236}">
                <a16:creationId xmlns:a16="http://schemas.microsoft.com/office/drawing/2014/main" id="{6E0B832D-FBAA-928E-1F13-7462815EE907}"/>
              </a:ext>
            </a:extLst>
          </p:cNvPr>
          <p:cNvSpPr>
            <a:spLocks/>
          </p:cNvSpPr>
          <p:nvPr>
            <p:custDataLst>
              <p:tags r:id="rId5"/>
            </p:custDataLst>
          </p:nvPr>
        </p:nvSpPr>
        <p:spPr bwMode="auto">
          <a:xfrm>
            <a:off x="85883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FDAD1-B1D4-4E4B-B4BA-8439FE828532}" type="datetime'''''''''''''''''''''''''''2''''''''0''''''''1''''''''''''5'''">
              <a:rPr lang="en-US" altLang="en-US" sz="1400" smtClean="0"/>
              <a:pPr/>
              <a:t>2015</a:t>
            </a:fld>
            <a:endParaRPr kumimoji="1" lang="en-US" altLang="ja-JP" sz="1400" dirty="0"/>
          </a:p>
        </p:txBody>
      </p:sp>
      <p:sp>
        <p:nvSpPr>
          <p:cNvPr id="14" name="テキスト プレースホルダ 9">
            <a:extLst>
              <a:ext uri="{FF2B5EF4-FFF2-40B4-BE49-F238E27FC236}">
                <a16:creationId xmlns:a16="http://schemas.microsoft.com/office/drawing/2014/main" id="{7C0ADB27-C550-D831-7937-369F267601DB}"/>
              </a:ext>
            </a:extLst>
          </p:cNvPr>
          <p:cNvSpPr>
            <a:spLocks/>
          </p:cNvSpPr>
          <p:nvPr>
            <p:custDataLst>
              <p:tags r:id="rId6"/>
            </p:custDataLst>
          </p:nvPr>
        </p:nvSpPr>
        <p:spPr bwMode="auto">
          <a:xfrm>
            <a:off x="17240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328EC5-99B8-47B4-B2A6-631F726D435F}" type="datetime'''''''''''''''''''''''''2''0''''''''1''''''''''''''''''''''6'">
              <a:rPr lang="en-US" altLang="en-US" sz="1400" smtClean="0"/>
              <a:pPr/>
              <a:t>2016</a:t>
            </a:fld>
            <a:endParaRPr kumimoji="1" lang="en-US" altLang="ja-JP" sz="1400" dirty="0"/>
          </a:p>
        </p:txBody>
      </p:sp>
      <p:sp>
        <p:nvSpPr>
          <p:cNvPr id="15" name="テキスト プレースホルダ 9">
            <a:extLst>
              <a:ext uri="{FF2B5EF4-FFF2-40B4-BE49-F238E27FC236}">
                <a16:creationId xmlns:a16="http://schemas.microsoft.com/office/drawing/2014/main" id="{44415EE0-7EFD-8F95-2AB3-7C6037E1F6C1}"/>
              </a:ext>
            </a:extLst>
          </p:cNvPr>
          <p:cNvSpPr>
            <a:spLocks/>
          </p:cNvSpPr>
          <p:nvPr>
            <p:custDataLst>
              <p:tags r:id="rId7"/>
            </p:custDataLst>
          </p:nvPr>
        </p:nvSpPr>
        <p:spPr bwMode="auto">
          <a:xfrm>
            <a:off x="25876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BE3688-9682-4304-A9E1-ED5D36B16124}" type="datetime'''''''''''''''''2''''''''017'''''''''''''''''">
              <a:rPr lang="en-US" altLang="en-US" sz="1400" smtClean="0"/>
              <a:pPr/>
              <a:t>2017</a:t>
            </a:fld>
            <a:endParaRPr kumimoji="1" lang="en-US" altLang="ja-JP" sz="1400" dirty="0"/>
          </a:p>
        </p:txBody>
      </p:sp>
      <p:sp>
        <p:nvSpPr>
          <p:cNvPr id="20" name="テキスト プレースホルダ 9">
            <a:extLst>
              <a:ext uri="{FF2B5EF4-FFF2-40B4-BE49-F238E27FC236}">
                <a16:creationId xmlns:a16="http://schemas.microsoft.com/office/drawing/2014/main" id="{5122AB54-6F5A-2DEE-D707-4289BA73250A}"/>
              </a:ext>
            </a:extLst>
          </p:cNvPr>
          <p:cNvSpPr>
            <a:spLocks/>
          </p:cNvSpPr>
          <p:nvPr>
            <p:custDataLst>
              <p:tags r:id="rId8"/>
            </p:custDataLst>
          </p:nvPr>
        </p:nvSpPr>
        <p:spPr bwMode="auto">
          <a:xfrm>
            <a:off x="34528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F03792-8339-4259-9E96-1E86D39864B1}" type="datetime'''''''''''''''2''''''''''''''''''''0''''''18'''''''''''''">
              <a:rPr lang="en-US" altLang="en-US" sz="1400" smtClean="0"/>
              <a:pPr/>
              <a:t>2018</a:t>
            </a:fld>
            <a:endParaRPr kumimoji="1" lang="en-US" altLang="ja-JP" sz="1400" dirty="0"/>
          </a:p>
        </p:txBody>
      </p:sp>
      <p:sp>
        <p:nvSpPr>
          <p:cNvPr id="21" name="テキスト プレースホルダ 9">
            <a:extLst>
              <a:ext uri="{FF2B5EF4-FFF2-40B4-BE49-F238E27FC236}">
                <a16:creationId xmlns:a16="http://schemas.microsoft.com/office/drawing/2014/main" id="{86D87464-CEE8-33E0-6ABE-5879412A7A16}"/>
              </a:ext>
            </a:extLst>
          </p:cNvPr>
          <p:cNvSpPr>
            <a:spLocks/>
          </p:cNvSpPr>
          <p:nvPr>
            <p:custDataLst>
              <p:tags r:id="rId9"/>
            </p:custDataLst>
          </p:nvPr>
        </p:nvSpPr>
        <p:spPr bwMode="auto">
          <a:xfrm>
            <a:off x="43164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140F9C-656C-471D-A11B-3EF094BE4145}" type="datetime'2''''''''''''019'''''">
              <a:rPr lang="en-US" altLang="en-US" sz="1400" smtClean="0"/>
              <a:pPr/>
              <a:t>2019</a:t>
            </a:fld>
            <a:endParaRPr kumimoji="1" lang="en-US" altLang="ja-JP" sz="1400" dirty="0"/>
          </a:p>
        </p:txBody>
      </p:sp>
      <p:sp>
        <p:nvSpPr>
          <p:cNvPr id="22" name="テキスト プレースホルダ 9">
            <a:extLst>
              <a:ext uri="{FF2B5EF4-FFF2-40B4-BE49-F238E27FC236}">
                <a16:creationId xmlns:a16="http://schemas.microsoft.com/office/drawing/2014/main" id="{FD35C9C9-35D2-D831-A356-8BF3DC87DE45}"/>
              </a:ext>
            </a:extLst>
          </p:cNvPr>
          <p:cNvSpPr>
            <a:spLocks/>
          </p:cNvSpPr>
          <p:nvPr>
            <p:custDataLst>
              <p:tags r:id="rId10"/>
            </p:custDataLst>
          </p:nvPr>
        </p:nvSpPr>
        <p:spPr bwMode="auto">
          <a:xfrm>
            <a:off x="51800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5BEF6-47EB-48F5-92BE-30FE17FEC07A}" type="datetime'''''''''''2''''''''''''''''''02''0'''''''''">
              <a:rPr lang="en-US" altLang="en-US" sz="1400" smtClean="0"/>
              <a:pPr/>
              <a:t>2020</a:t>
            </a:fld>
            <a:endParaRPr kumimoji="1" lang="en-US" altLang="ja-JP" sz="1400" dirty="0"/>
          </a:p>
        </p:txBody>
      </p:sp>
      <p:sp>
        <p:nvSpPr>
          <p:cNvPr id="24" name="テキスト プレースホルダ 9">
            <a:extLst>
              <a:ext uri="{FF2B5EF4-FFF2-40B4-BE49-F238E27FC236}">
                <a16:creationId xmlns:a16="http://schemas.microsoft.com/office/drawing/2014/main" id="{16983001-8623-3CF9-CE36-FE4EE192FF0D}"/>
              </a:ext>
            </a:extLst>
          </p:cNvPr>
          <p:cNvSpPr>
            <a:spLocks/>
          </p:cNvSpPr>
          <p:nvPr>
            <p:custDataLst>
              <p:tags r:id="rId11"/>
            </p:custDataLst>
          </p:nvPr>
        </p:nvSpPr>
        <p:spPr bwMode="auto">
          <a:xfrm>
            <a:off x="604520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8BD5E-8613-4E67-B7F4-6E0138E24B31}" type="datetime'''''''2''''''0''''''''''''2''''''''''''''''1'''''''''''''''''">
              <a:rPr lang="en-US" altLang="en-US" sz="1400" smtClean="0"/>
              <a:pPr/>
              <a:t>2021</a:t>
            </a:fld>
            <a:endParaRPr kumimoji="1" lang="en-US" altLang="ja-JP" sz="1400" dirty="0"/>
          </a:p>
        </p:txBody>
      </p:sp>
      <p:sp>
        <p:nvSpPr>
          <p:cNvPr id="30" name="テキスト プレースホルダ 9">
            <a:extLst>
              <a:ext uri="{FF2B5EF4-FFF2-40B4-BE49-F238E27FC236}">
                <a16:creationId xmlns:a16="http://schemas.microsoft.com/office/drawing/2014/main" id="{5D3DF313-EE83-F689-2AD1-B81F2EF43A18}"/>
              </a:ext>
            </a:extLst>
          </p:cNvPr>
          <p:cNvSpPr>
            <a:spLocks/>
          </p:cNvSpPr>
          <p:nvPr>
            <p:custDataLst>
              <p:tags r:id="rId12"/>
            </p:custDataLst>
          </p:nvPr>
        </p:nvSpPr>
        <p:spPr bwMode="auto">
          <a:xfrm>
            <a:off x="690880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6852B-735F-44E9-8D84-D887688E9AA9}" type="datetime'''''''''''2''''''''''0''''''22'">
              <a:rPr lang="en-US" altLang="en-US" sz="1400" smtClean="0"/>
              <a:pPr/>
              <a:t>2022</a:t>
            </a:fld>
            <a:endParaRPr kumimoji="1" lang="en-US" altLang="ja-JP" sz="1400" dirty="0"/>
          </a:p>
        </p:txBody>
      </p:sp>
      <p:sp>
        <p:nvSpPr>
          <p:cNvPr id="31" name="テキスト プレースホルダ 9">
            <a:extLst>
              <a:ext uri="{FF2B5EF4-FFF2-40B4-BE49-F238E27FC236}">
                <a16:creationId xmlns:a16="http://schemas.microsoft.com/office/drawing/2014/main" id="{DFA38693-82CE-3082-74CB-E40EA7CC427E}"/>
              </a:ext>
            </a:extLst>
          </p:cNvPr>
          <p:cNvSpPr>
            <a:spLocks/>
          </p:cNvSpPr>
          <p:nvPr>
            <p:custDataLst>
              <p:tags r:id="rId13"/>
            </p:custDataLst>
          </p:nvPr>
        </p:nvSpPr>
        <p:spPr bwMode="auto">
          <a:xfrm>
            <a:off x="77739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C6EE09-1B99-48A5-8494-729A79330AEF}" type="datetime'''''2''''''''0''''''''''''''''''2''''''''''''''''3'''''''''''">
              <a:rPr lang="en-US" altLang="en-US" sz="1400" smtClean="0"/>
              <a:pPr/>
              <a:t>2023</a:t>
            </a:fld>
            <a:endParaRPr kumimoji="1" lang="en-US" altLang="ja-JP" sz="1400" dirty="0"/>
          </a:p>
        </p:txBody>
      </p:sp>
      <p:sp>
        <p:nvSpPr>
          <p:cNvPr id="37" name="テキスト プレースホルダ 9">
            <a:extLst>
              <a:ext uri="{FF2B5EF4-FFF2-40B4-BE49-F238E27FC236}">
                <a16:creationId xmlns:a16="http://schemas.microsoft.com/office/drawing/2014/main" id="{CD329F1A-DAD4-EAFF-CDF3-B9B0BAA23C00}"/>
              </a:ext>
            </a:extLst>
          </p:cNvPr>
          <p:cNvSpPr>
            <a:spLocks/>
          </p:cNvSpPr>
          <p:nvPr>
            <p:custDataLst>
              <p:tags r:id="rId14"/>
            </p:custDataLst>
          </p:nvPr>
        </p:nvSpPr>
        <p:spPr bwMode="auto">
          <a:xfrm>
            <a:off x="86375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FFA51A-76E0-4342-A14D-67EBDFFC526C}" type="datetime'''''''''''''''''''''''2''''0''24'''''''">
              <a:rPr lang="en-US" altLang="en-US" sz="1400" smtClean="0"/>
              <a:pPr/>
              <a:t>2024</a:t>
            </a:fld>
            <a:endParaRPr kumimoji="1" lang="en-US" altLang="ja-JP" sz="1400" dirty="0"/>
          </a:p>
        </p:txBody>
      </p:sp>
    </p:spTree>
    <p:extLst>
      <p:ext uri="{BB962C8B-B14F-4D97-AF65-F5344CB8AC3E}">
        <p14:creationId xmlns:p14="http://schemas.microsoft.com/office/powerpoint/2010/main" val="2207544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789767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7" imgW="360" imgH="360" progId="TCLayout.ActiveDocument.1">
                  <p:embed/>
                </p:oleObj>
              </mc:Choice>
              <mc:Fallback>
                <p:oleObj name="think-cellスライド" r:id="rId77" imgW="360" imgH="360" progId="TCLayout.ActiveDocument.1">
                  <p:embed/>
                  <p:pic>
                    <p:nvPicPr>
                      <p:cNvPr id="7" name="Object 6" hidden="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19"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年以降、上昇傾向にある。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年、トルコは主にドイツ、米国、アイルランドから医薬品を輸入している。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568952" cy="21602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World and Turkish Pharmaceutical Market (ieis.org.tr)</a:t>
            </a:r>
            <a:r>
              <a:rPr lang="ja-JP" altLang="en-US" sz="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UN Comtrade Database</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200472" y="1772816"/>
            <a:ext cx="9505056"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cs typeface="Arial" panose="020B0604020202020204" pitchFamily="34" charset="0"/>
                </a:rPr>
                <a:t>医薬品の輸出入額</a:t>
              </a:r>
              <a:endParaRPr lang="en-US" altLang="ko-KR" sz="1400" dirty="0">
                <a:solidFill>
                  <a:srgbClr val="000000"/>
                </a:solidFill>
                <a:cs typeface="Arial" panose="020B0604020202020204" pitchFamily="34" charset="0"/>
              </a:endParaRPr>
            </a:p>
          </p:txBody>
        </p:sp>
      </p:grpSp>
      <p:sp>
        <p:nvSpPr>
          <p:cNvPr id="26" name="テキスト ボックス 9"/>
          <p:cNvSpPr txBox="1"/>
          <p:nvPr/>
        </p:nvSpPr>
        <p:spPr>
          <a:xfrm>
            <a:off x="236437" y="213285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76" name="Chart 175">
            <a:extLst>
              <a:ext uri="{FF2B5EF4-FFF2-40B4-BE49-F238E27FC236}">
                <a16:creationId xmlns:a16="http://schemas.microsoft.com/office/drawing/2014/main" id="{5BF6ACA3-A070-3476-D866-4231B8298895}"/>
              </a:ext>
            </a:extLst>
          </p:cNvPr>
          <p:cNvGraphicFramePr/>
          <p:nvPr>
            <p:custDataLst>
              <p:tags r:id="rId3"/>
            </p:custDataLst>
            <p:extLst>
              <p:ext uri="{D42A27DB-BD31-4B8C-83A1-F6EECF244321}">
                <p14:modId xmlns:p14="http://schemas.microsoft.com/office/powerpoint/2010/main" val="3912038406"/>
              </p:ext>
            </p:extLst>
          </p:nvPr>
        </p:nvGraphicFramePr>
        <p:xfrm>
          <a:off x="406400" y="2487613"/>
          <a:ext cx="5613400" cy="3451225"/>
        </p:xfrm>
        <a:graphic>
          <a:graphicData uri="http://schemas.openxmlformats.org/drawingml/2006/chart">
            <c:chart xmlns:c="http://schemas.openxmlformats.org/drawingml/2006/chart" xmlns:r="http://schemas.openxmlformats.org/officeDocument/2006/relationships" r:id="rId79"/>
          </a:graphicData>
        </a:graphic>
      </p:graphicFrame>
      <p:sp>
        <p:nvSpPr>
          <p:cNvPr id="146" name="テキスト プレースホルダ 9">
            <a:extLst>
              <a:ext uri="{FF2B5EF4-FFF2-40B4-BE49-F238E27FC236}">
                <a16:creationId xmlns:a16="http://schemas.microsoft.com/office/drawing/2014/main" id="{5BF31D33-7A86-E8A0-8C0A-7796A399E010}"/>
              </a:ext>
            </a:extLst>
          </p:cNvPr>
          <p:cNvSpPr>
            <a:spLocks/>
          </p:cNvSpPr>
          <p:nvPr>
            <p:custDataLst>
              <p:tags r:id="rId4"/>
            </p:custDataLst>
          </p:nvPr>
        </p:nvSpPr>
        <p:spPr bwMode="gray">
          <a:xfrm>
            <a:off x="185738" y="4841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8CBAC5-AC18-4633-8870-55583D72FE84}" type="datetime'''''''''2''''''''''''''.''''''''''''''''0'''''''''''''''''">
              <a:rPr lang="en-US" altLang="en-US" sz="1000" smtClean="0">
                <a:effectLst/>
                <a:cs typeface="Arial" panose="020B0604020202020204" pitchFamily="34" charset="0"/>
                <a:sym typeface="Arial" panose="020B0604020202020204" pitchFamily="34" charset="0"/>
              </a:rPr>
              <a:pPr marL="0" lvl="0" indent="0" algn="r">
                <a:spcBef>
                  <a:spcPct val="0"/>
                </a:spcBef>
                <a:buNone/>
              </a:pPr>
              <a:t>2.0</a:t>
            </a:fld>
            <a:endParaRPr kumimoji="1" lang="en-US" altLang="ja-JP" sz="1000" dirty="0">
              <a:cs typeface="Arial" panose="020B0604020202020204" pitchFamily="34" charset="0"/>
              <a:sym typeface="Arial" panose="020B0604020202020204" pitchFamily="34" charset="0"/>
            </a:endParaRPr>
          </a:p>
        </p:txBody>
      </p:sp>
      <p:sp>
        <p:nvSpPr>
          <p:cNvPr id="154" name="テキスト プレースホルダ 9">
            <a:extLst>
              <a:ext uri="{FF2B5EF4-FFF2-40B4-BE49-F238E27FC236}">
                <a16:creationId xmlns:a16="http://schemas.microsoft.com/office/drawing/2014/main" id="{62401F3F-1E8B-468C-F75A-E508A720F735}"/>
              </a:ext>
            </a:extLst>
          </p:cNvPr>
          <p:cNvSpPr>
            <a:spLocks/>
          </p:cNvSpPr>
          <p:nvPr>
            <p:custDataLst>
              <p:tags r:id="rId5"/>
            </p:custDataLst>
          </p:nvPr>
        </p:nvSpPr>
        <p:spPr bwMode="gray">
          <a:xfrm>
            <a:off x="185738" y="2963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3C602E-3006-4DD3-BEE9-49E8E4683DE3}" type="datetime'''''''''''''''6''''.''''''''''''''0'''''''">
              <a:rPr lang="en-US" altLang="en-US" sz="1000" smtClean="0">
                <a:effectLst/>
                <a:cs typeface="Arial" panose="020B0604020202020204" pitchFamily="34" charset="0"/>
                <a:sym typeface="Arial" panose="020B0604020202020204" pitchFamily="34" charset="0"/>
              </a:rPr>
              <a:pPr marL="0" lvl="0" indent="0" algn="r">
                <a:spcBef>
                  <a:spcPct val="0"/>
                </a:spcBef>
                <a:buNone/>
              </a:pPr>
              <a:t>6.0</a:t>
            </a:fld>
            <a:endParaRPr kumimoji="1" lang="en-US" altLang="ja-JP" sz="1000" dirty="0">
              <a:cs typeface="Arial" panose="020B0604020202020204" pitchFamily="34" charset="0"/>
              <a:sym typeface="Arial" panose="020B0604020202020204" pitchFamily="34" charset="0"/>
            </a:endParaRPr>
          </a:p>
        </p:txBody>
      </p:sp>
      <p:sp>
        <p:nvSpPr>
          <p:cNvPr id="142" name="テキスト プレースホルダ 9">
            <a:extLst>
              <a:ext uri="{FF2B5EF4-FFF2-40B4-BE49-F238E27FC236}">
                <a16:creationId xmlns:a16="http://schemas.microsoft.com/office/drawing/2014/main" id="{C972AE3A-B9A6-6D1F-AAEE-6AFCF6E6C804}"/>
              </a:ext>
            </a:extLst>
          </p:cNvPr>
          <p:cNvSpPr>
            <a:spLocks/>
          </p:cNvSpPr>
          <p:nvPr>
            <p:custDataLst>
              <p:tags r:id="rId6"/>
            </p:custDataLst>
          </p:nvPr>
        </p:nvSpPr>
        <p:spPr bwMode="gray">
          <a:xfrm>
            <a:off x="185738" y="5780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7E14859-4B75-4F49-ACCB-88617F5001FD}" type="datetime'''''''''''''0''''''.''''''''''''''''''''''''''0'''''''''''''">
              <a:rPr lang="en-US" altLang="en-US" sz="1000" smtClean="0">
                <a:effectLst/>
                <a:cs typeface="Arial" panose="020B0604020202020204" pitchFamily="34" charset="0"/>
                <a:sym typeface="Arial" panose="020B0604020202020204" pitchFamily="34" charset="0"/>
              </a:rPr>
              <a:pPr marL="0" lvl="0" indent="0" algn="r">
                <a:spcBef>
                  <a:spcPct val="0"/>
                </a:spcBef>
                <a:buNone/>
              </a:pPr>
              <a:t>0.0</a:t>
            </a:fld>
            <a:endParaRPr kumimoji="1" lang="en-US" altLang="ja-JP" sz="1000" dirty="0">
              <a:cs typeface="Arial" panose="020B0604020202020204" pitchFamily="34" charset="0"/>
              <a:sym typeface="Arial" panose="020B0604020202020204" pitchFamily="34" charset="0"/>
            </a:endParaRPr>
          </a:p>
        </p:txBody>
      </p:sp>
      <p:sp>
        <p:nvSpPr>
          <p:cNvPr id="143" name="テキスト プレースホルダ 9">
            <a:extLst>
              <a:ext uri="{FF2B5EF4-FFF2-40B4-BE49-F238E27FC236}">
                <a16:creationId xmlns:a16="http://schemas.microsoft.com/office/drawing/2014/main" id="{C4380A6B-F874-3F59-0768-31D11261704E}"/>
              </a:ext>
            </a:extLst>
          </p:cNvPr>
          <p:cNvSpPr>
            <a:spLocks/>
          </p:cNvSpPr>
          <p:nvPr>
            <p:custDataLst>
              <p:tags r:id="rId7"/>
            </p:custDataLst>
          </p:nvPr>
        </p:nvSpPr>
        <p:spPr bwMode="gray">
          <a:xfrm>
            <a:off x="185738" y="554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1CCC19-8BAF-4D08-AC16-5648F7D131D6}" type="datetime'''''''''''''''''''''''0''''''''''''''.''''''5'''">
              <a:rPr lang="en-US" altLang="en-US" sz="1000" smtClean="0">
                <a:effectLst/>
                <a:cs typeface="Arial" panose="020B0604020202020204" pitchFamily="34" charset="0"/>
                <a:sym typeface="Arial" panose="020B0604020202020204" pitchFamily="34" charset="0"/>
              </a:rPr>
              <a:pPr marL="0" lvl="0" indent="0" algn="r">
                <a:spcBef>
                  <a:spcPct val="0"/>
                </a:spcBef>
                <a:buNone/>
              </a:pPr>
              <a:t>0.5</a:t>
            </a:fld>
            <a:endParaRPr kumimoji="1" lang="en-US" altLang="ja-JP" sz="1000" dirty="0">
              <a:cs typeface="Arial" panose="020B0604020202020204" pitchFamily="34" charset="0"/>
              <a:sym typeface="Arial" panose="020B0604020202020204" pitchFamily="34" charset="0"/>
            </a:endParaRPr>
          </a:p>
        </p:txBody>
      </p:sp>
      <p:sp>
        <p:nvSpPr>
          <p:cNvPr id="144" name="テキスト プレースホルダ 9">
            <a:extLst>
              <a:ext uri="{FF2B5EF4-FFF2-40B4-BE49-F238E27FC236}">
                <a16:creationId xmlns:a16="http://schemas.microsoft.com/office/drawing/2014/main" id="{B3EF90A4-67FD-27B9-32A2-D7AE9A46F94F}"/>
              </a:ext>
            </a:extLst>
          </p:cNvPr>
          <p:cNvSpPr>
            <a:spLocks/>
          </p:cNvSpPr>
          <p:nvPr>
            <p:custDataLst>
              <p:tags r:id="rId8"/>
            </p:custDataLst>
          </p:nvPr>
        </p:nvSpPr>
        <p:spPr bwMode="gray">
          <a:xfrm>
            <a:off x="185738" y="5310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8E22058-1C80-4141-B1DD-851414C83140}" type="datetime'''''''''''''''''1''''''''''''''''''''''''.''''''''''''0'''">
              <a:rPr lang="en-US" altLang="en-US" sz="1000" smtClean="0">
                <a:effectLst/>
                <a:cs typeface="Arial" panose="020B0604020202020204" pitchFamily="34" charset="0"/>
                <a:sym typeface="Arial" panose="020B0604020202020204" pitchFamily="34" charset="0"/>
              </a:rPr>
              <a:pPr marL="0" lvl="0" indent="0" algn="r">
                <a:spcBef>
                  <a:spcPct val="0"/>
                </a:spcBef>
                <a:buNone/>
              </a:pPr>
              <a:t>1.0</a:t>
            </a:fld>
            <a:endParaRPr kumimoji="1" lang="en-US" altLang="ja-JP" sz="1000" dirty="0">
              <a:cs typeface="Arial" panose="020B0604020202020204" pitchFamily="34" charset="0"/>
              <a:sym typeface="Arial" panose="020B0604020202020204" pitchFamily="34" charset="0"/>
            </a:endParaRPr>
          </a:p>
        </p:txBody>
      </p:sp>
      <p:sp>
        <p:nvSpPr>
          <p:cNvPr id="145" name="テキスト プレースホルダ 9">
            <a:extLst>
              <a:ext uri="{FF2B5EF4-FFF2-40B4-BE49-F238E27FC236}">
                <a16:creationId xmlns:a16="http://schemas.microsoft.com/office/drawing/2014/main" id="{C73E47E8-5A41-0677-289E-4D72B16939AE}"/>
              </a:ext>
            </a:extLst>
          </p:cNvPr>
          <p:cNvSpPr>
            <a:spLocks/>
          </p:cNvSpPr>
          <p:nvPr>
            <p:custDataLst>
              <p:tags r:id="rId9"/>
            </p:custDataLst>
          </p:nvPr>
        </p:nvSpPr>
        <p:spPr bwMode="gray">
          <a:xfrm>
            <a:off x="185738" y="5076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8B9DAD-D2FA-4378-9ECD-31D1AB4B695F}" type="datetime'''''''''1''''''''''''''''''''''''''.5'''">
              <a:rPr lang="en-US" altLang="en-US" sz="1000" smtClean="0">
                <a:effectLst/>
                <a:cs typeface="Arial" panose="020B0604020202020204" pitchFamily="34" charset="0"/>
                <a:sym typeface="Arial" panose="020B0604020202020204" pitchFamily="34" charset="0"/>
              </a:rPr>
              <a:pPr marL="0" lvl="0" indent="0" algn="r">
                <a:spcBef>
                  <a:spcPct val="0"/>
                </a:spcBef>
                <a:buNone/>
              </a:pPr>
              <a:t>1.5</a:t>
            </a:fld>
            <a:endParaRPr kumimoji="1" lang="en-US" altLang="ja-JP" sz="1000" dirty="0">
              <a:cs typeface="Arial" panose="020B0604020202020204" pitchFamily="34" charset="0"/>
              <a:sym typeface="Arial" panose="020B0604020202020204" pitchFamily="34" charset="0"/>
            </a:endParaRPr>
          </a:p>
        </p:txBody>
      </p:sp>
      <p:sp>
        <p:nvSpPr>
          <p:cNvPr id="147" name="テキスト プレースホルダ 9">
            <a:extLst>
              <a:ext uri="{FF2B5EF4-FFF2-40B4-BE49-F238E27FC236}">
                <a16:creationId xmlns:a16="http://schemas.microsoft.com/office/drawing/2014/main" id="{BAF352AF-DB1B-D47D-EA4F-33C903331048}"/>
              </a:ext>
            </a:extLst>
          </p:cNvPr>
          <p:cNvSpPr>
            <a:spLocks/>
          </p:cNvSpPr>
          <p:nvPr>
            <p:custDataLst>
              <p:tags r:id="rId10"/>
            </p:custDataLst>
          </p:nvPr>
        </p:nvSpPr>
        <p:spPr bwMode="gray">
          <a:xfrm>
            <a:off x="185738" y="4606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944F70-C9CA-4D32-8F00-74D2CE55C358}" type="datetime'''''''''''''2''''''''''''.''''''''''''''''''5'''''''''''">
              <a:rPr lang="en-US" altLang="en-US" sz="1000" smtClean="0">
                <a:effectLst/>
                <a:cs typeface="Arial" panose="020B0604020202020204" pitchFamily="34" charset="0"/>
                <a:sym typeface="Arial" panose="020B0604020202020204" pitchFamily="34" charset="0"/>
              </a:rPr>
              <a:pPr marL="0" lvl="0" indent="0" algn="r">
                <a:spcBef>
                  <a:spcPct val="0"/>
                </a:spcBef>
                <a:buNone/>
              </a:pPr>
              <a:t>2.5</a:t>
            </a:fld>
            <a:endParaRPr kumimoji="1" lang="en-US" altLang="ja-JP" sz="1000" dirty="0">
              <a:cs typeface="Arial" panose="020B0604020202020204" pitchFamily="34" charset="0"/>
              <a:sym typeface="Arial" panose="020B0604020202020204" pitchFamily="34" charset="0"/>
            </a:endParaRPr>
          </a:p>
        </p:txBody>
      </p:sp>
      <p:sp>
        <p:nvSpPr>
          <p:cNvPr id="148" name="テキスト プレースホルダ 9">
            <a:extLst>
              <a:ext uri="{FF2B5EF4-FFF2-40B4-BE49-F238E27FC236}">
                <a16:creationId xmlns:a16="http://schemas.microsoft.com/office/drawing/2014/main" id="{6E612F49-FF1C-796F-EC2A-919F9F5062F1}"/>
              </a:ext>
            </a:extLst>
          </p:cNvPr>
          <p:cNvSpPr>
            <a:spLocks/>
          </p:cNvSpPr>
          <p:nvPr>
            <p:custDataLst>
              <p:tags r:id="rId11"/>
            </p:custDataLst>
          </p:nvPr>
        </p:nvSpPr>
        <p:spPr bwMode="gray">
          <a:xfrm>
            <a:off x="185738" y="4371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6E8CB0-6A50-43C1-8041-23A9CD963D33}" type="datetime'''''''''''3''''''''''''''''''''''''''''''.''''''''0'''">
              <a:rPr lang="en-US" altLang="en-US" sz="1000" smtClean="0">
                <a:effectLst/>
                <a:cs typeface="Arial" panose="020B0604020202020204" pitchFamily="34" charset="0"/>
                <a:sym typeface="Arial" panose="020B0604020202020204" pitchFamily="34" charset="0"/>
              </a:rPr>
              <a:pPr marL="0" lvl="0" indent="0" algn="r">
                <a:spcBef>
                  <a:spcPct val="0"/>
                </a:spcBef>
                <a:buNone/>
              </a:pPr>
              <a:t>3.0</a:t>
            </a:fld>
            <a:endParaRPr kumimoji="1" lang="en-US" altLang="ja-JP" sz="1000" dirty="0">
              <a:cs typeface="Arial" panose="020B0604020202020204" pitchFamily="34" charset="0"/>
              <a:sym typeface="Arial" panose="020B0604020202020204" pitchFamily="34" charset="0"/>
            </a:endParaRPr>
          </a:p>
        </p:txBody>
      </p:sp>
      <p:sp>
        <p:nvSpPr>
          <p:cNvPr id="149" name="テキスト プレースホルダ 9">
            <a:extLst>
              <a:ext uri="{FF2B5EF4-FFF2-40B4-BE49-F238E27FC236}">
                <a16:creationId xmlns:a16="http://schemas.microsoft.com/office/drawing/2014/main" id="{26A17837-9AE3-45E9-17CF-1CBCE8DA1A4B}"/>
              </a:ext>
            </a:extLst>
          </p:cNvPr>
          <p:cNvSpPr>
            <a:spLocks/>
          </p:cNvSpPr>
          <p:nvPr>
            <p:custDataLst>
              <p:tags r:id="rId12"/>
            </p:custDataLst>
          </p:nvPr>
        </p:nvSpPr>
        <p:spPr bwMode="gray">
          <a:xfrm>
            <a:off x="185738" y="4137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F5636F0-C9FF-4432-A4E5-93CD2961D98C}" type="datetime'''''''''''''''''''''''''3.''5'''''''">
              <a:rPr lang="en-US" altLang="en-US" sz="1000" smtClean="0">
                <a:effectLst/>
                <a:cs typeface="Arial" panose="020B0604020202020204" pitchFamily="34" charset="0"/>
                <a:sym typeface="Arial" panose="020B0604020202020204" pitchFamily="34" charset="0"/>
              </a:rPr>
              <a:pPr marL="0" lvl="0" indent="0" algn="r">
                <a:spcBef>
                  <a:spcPct val="0"/>
                </a:spcBef>
                <a:buNone/>
              </a:pPr>
              <a:t>3.5</a:t>
            </a:fld>
            <a:endParaRPr kumimoji="1" lang="en-US" altLang="ja-JP" sz="1000" dirty="0">
              <a:cs typeface="Arial" panose="020B0604020202020204" pitchFamily="34" charset="0"/>
              <a:sym typeface="Arial" panose="020B0604020202020204" pitchFamily="34" charset="0"/>
            </a:endParaRPr>
          </a:p>
        </p:txBody>
      </p:sp>
      <p:sp>
        <p:nvSpPr>
          <p:cNvPr id="150" name="テキスト プレースホルダ 9">
            <a:extLst>
              <a:ext uri="{FF2B5EF4-FFF2-40B4-BE49-F238E27FC236}">
                <a16:creationId xmlns:a16="http://schemas.microsoft.com/office/drawing/2014/main" id="{C5BE58D0-44B3-7FE7-DBF9-B66992A6F46F}"/>
              </a:ext>
            </a:extLst>
          </p:cNvPr>
          <p:cNvSpPr>
            <a:spLocks/>
          </p:cNvSpPr>
          <p:nvPr>
            <p:custDataLst>
              <p:tags r:id="rId13"/>
            </p:custDataLst>
          </p:nvPr>
        </p:nvSpPr>
        <p:spPr bwMode="gray">
          <a:xfrm>
            <a:off x="185738" y="390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E52F05F-7449-4B62-A40B-52831C237867}" type="datetime'''4''''''''''''.''''''''''''0'''">
              <a:rPr lang="en-US" altLang="en-US" sz="1000" smtClean="0">
                <a:effectLst/>
                <a:cs typeface="Arial" panose="020B0604020202020204" pitchFamily="34" charset="0"/>
                <a:sym typeface="Arial" panose="020B0604020202020204" pitchFamily="34" charset="0"/>
              </a:rPr>
              <a:pPr marL="0" lvl="0" indent="0" algn="r">
                <a:spcBef>
                  <a:spcPct val="0"/>
                </a:spcBef>
                <a:buNone/>
              </a:pPr>
              <a:t>4.0</a:t>
            </a:fld>
            <a:endParaRPr kumimoji="1" lang="en-US" altLang="ja-JP" sz="1000" dirty="0">
              <a:cs typeface="Arial" panose="020B0604020202020204" pitchFamily="34" charset="0"/>
              <a:sym typeface="Arial" panose="020B0604020202020204" pitchFamily="34" charset="0"/>
            </a:endParaRPr>
          </a:p>
        </p:txBody>
      </p:sp>
      <p:sp>
        <p:nvSpPr>
          <p:cNvPr id="151" name="テキスト プレースホルダ 9">
            <a:extLst>
              <a:ext uri="{FF2B5EF4-FFF2-40B4-BE49-F238E27FC236}">
                <a16:creationId xmlns:a16="http://schemas.microsoft.com/office/drawing/2014/main" id="{758A7F05-F598-8869-997E-A604AB9FAFB9}"/>
              </a:ext>
            </a:extLst>
          </p:cNvPr>
          <p:cNvSpPr>
            <a:spLocks/>
          </p:cNvSpPr>
          <p:nvPr>
            <p:custDataLst>
              <p:tags r:id="rId14"/>
            </p:custDataLst>
          </p:nvPr>
        </p:nvSpPr>
        <p:spPr bwMode="gray">
          <a:xfrm>
            <a:off x="185738" y="3668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D72E9B7-CE6D-4B81-8FEF-46F149E5E052}" type="datetime'''''''''4''''''''''''''''''.''''''''''''''''''5'''''''''''">
              <a:rPr lang="en-US" altLang="en-US" sz="1000" smtClean="0">
                <a:effectLst/>
                <a:cs typeface="Arial" panose="020B0604020202020204" pitchFamily="34" charset="0"/>
                <a:sym typeface="Arial" panose="020B0604020202020204" pitchFamily="34" charset="0"/>
              </a:rPr>
              <a:pPr marL="0" lvl="0" indent="0" algn="r">
                <a:spcBef>
                  <a:spcPct val="0"/>
                </a:spcBef>
                <a:buNone/>
              </a:pPr>
              <a:t>4.5</a:t>
            </a:fld>
            <a:endParaRPr kumimoji="1" lang="en-US" altLang="ja-JP" sz="1000" dirty="0">
              <a:cs typeface="Arial" panose="020B0604020202020204" pitchFamily="34" charset="0"/>
              <a:sym typeface="Arial" panose="020B0604020202020204" pitchFamily="34" charset="0"/>
            </a:endParaRPr>
          </a:p>
        </p:txBody>
      </p:sp>
      <p:sp>
        <p:nvSpPr>
          <p:cNvPr id="152" name="テキスト プレースホルダ 9">
            <a:extLst>
              <a:ext uri="{FF2B5EF4-FFF2-40B4-BE49-F238E27FC236}">
                <a16:creationId xmlns:a16="http://schemas.microsoft.com/office/drawing/2014/main" id="{158DD4A3-49E4-0091-CAD6-39149F9268C2}"/>
              </a:ext>
            </a:extLst>
          </p:cNvPr>
          <p:cNvSpPr>
            <a:spLocks/>
          </p:cNvSpPr>
          <p:nvPr>
            <p:custDataLst>
              <p:tags r:id="rId15"/>
            </p:custDataLst>
          </p:nvPr>
        </p:nvSpPr>
        <p:spPr bwMode="gray">
          <a:xfrm>
            <a:off x="185738" y="3433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97AC89-DAB7-40A9-A073-B1AC54285BED}" type="datetime'''''''''''''''''''''5''''''''.''''''''''''''''''''''''''''0'">
              <a:rPr lang="en-US" altLang="en-US" sz="1000" smtClean="0">
                <a:effectLst/>
                <a:cs typeface="Arial" panose="020B0604020202020204" pitchFamily="34" charset="0"/>
                <a:sym typeface="Arial" panose="020B0604020202020204" pitchFamily="34" charset="0"/>
              </a:rPr>
              <a:pPr marL="0" lvl="0" indent="0" algn="r">
                <a:spcBef>
                  <a:spcPct val="0"/>
                </a:spcBef>
                <a:buNone/>
              </a:pPr>
              <a:t>5.0</a:t>
            </a:fld>
            <a:endParaRPr kumimoji="1" lang="en-US" altLang="ja-JP" sz="1000" dirty="0">
              <a:cs typeface="Arial" panose="020B0604020202020204" pitchFamily="34" charset="0"/>
              <a:sym typeface="Arial" panose="020B0604020202020204" pitchFamily="34" charset="0"/>
            </a:endParaRPr>
          </a:p>
        </p:txBody>
      </p:sp>
      <p:sp>
        <p:nvSpPr>
          <p:cNvPr id="153" name="テキスト プレースホルダ 9">
            <a:extLst>
              <a:ext uri="{FF2B5EF4-FFF2-40B4-BE49-F238E27FC236}">
                <a16:creationId xmlns:a16="http://schemas.microsoft.com/office/drawing/2014/main" id="{2E10C248-7B70-81EC-EA00-E76DB5F95EAC}"/>
              </a:ext>
            </a:extLst>
          </p:cNvPr>
          <p:cNvSpPr>
            <a:spLocks/>
          </p:cNvSpPr>
          <p:nvPr>
            <p:custDataLst>
              <p:tags r:id="rId16"/>
            </p:custDataLst>
          </p:nvPr>
        </p:nvSpPr>
        <p:spPr bwMode="gray">
          <a:xfrm>
            <a:off x="185738" y="319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EE8D0C-0444-49AF-AF88-91E0C25D33C5}" type="datetime'''''''''''''''''''5''''''.''''''''5'''''''''''''''''''''''''''">
              <a:rPr lang="en-US" altLang="en-US" sz="1000" smtClean="0">
                <a:effectLst/>
                <a:cs typeface="Arial" panose="020B0604020202020204" pitchFamily="34" charset="0"/>
                <a:sym typeface="Arial" panose="020B0604020202020204" pitchFamily="34" charset="0"/>
              </a:rPr>
              <a:pPr marL="0" lvl="0" indent="0" algn="r">
                <a:spcBef>
                  <a:spcPct val="0"/>
                </a:spcBef>
                <a:buNone/>
              </a:pPr>
              <a:t>5.5</a:t>
            </a:fld>
            <a:endParaRPr kumimoji="1" lang="en-US" altLang="ja-JP" sz="1000" dirty="0">
              <a:cs typeface="Arial" panose="020B0604020202020204" pitchFamily="34" charset="0"/>
              <a:sym typeface="Arial" panose="020B0604020202020204" pitchFamily="34" charset="0"/>
            </a:endParaRPr>
          </a:p>
        </p:txBody>
      </p:sp>
      <p:sp>
        <p:nvSpPr>
          <p:cNvPr id="155" name="テキスト プレースホルダ 9">
            <a:extLst>
              <a:ext uri="{FF2B5EF4-FFF2-40B4-BE49-F238E27FC236}">
                <a16:creationId xmlns:a16="http://schemas.microsoft.com/office/drawing/2014/main" id="{5C8B2C45-C12D-50B2-890F-75D8F4813A8F}"/>
              </a:ext>
            </a:extLst>
          </p:cNvPr>
          <p:cNvSpPr>
            <a:spLocks/>
          </p:cNvSpPr>
          <p:nvPr>
            <p:custDataLst>
              <p:tags r:id="rId17"/>
            </p:custDataLst>
          </p:nvPr>
        </p:nvSpPr>
        <p:spPr bwMode="gray">
          <a:xfrm>
            <a:off x="185738" y="2728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93079BE-8999-4B26-B779-14119F1481ED}" type="datetime'''''''''''''''''''''''6''''''''''''''.''''''''''''''''''5'''''">
              <a:rPr lang="en-US" altLang="en-US" sz="1000" smtClean="0">
                <a:effectLst/>
                <a:cs typeface="Arial" panose="020B0604020202020204" pitchFamily="34" charset="0"/>
                <a:sym typeface="Arial" panose="020B0604020202020204" pitchFamily="34" charset="0"/>
              </a:rPr>
              <a:pPr marL="0" lvl="0" indent="0" algn="r">
                <a:spcBef>
                  <a:spcPct val="0"/>
                </a:spcBef>
                <a:buNone/>
              </a:pPr>
              <a:t>6.5</a:t>
            </a:fld>
            <a:endParaRPr kumimoji="1" lang="en-US" altLang="ja-JP" sz="1000" dirty="0">
              <a:cs typeface="Arial" panose="020B0604020202020204" pitchFamily="34" charset="0"/>
              <a:sym typeface="Arial" panose="020B0604020202020204" pitchFamily="34" charset="0"/>
            </a:endParaRPr>
          </a:p>
        </p:txBody>
      </p:sp>
      <p:sp>
        <p:nvSpPr>
          <p:cNvPr id="156" name="テキスト プレースホルダ 9">
            <a:extLst>
              <a:ext uri="{FF2B5EF4-FFF2-40B4-BE49-F238E27FC236}">
                <a16:creationId xmlns:a16="http://schemas.microsoft.com/office/drawing/2014/main" id="{6F253214-AC0F-0627-F905-E502739F36BB}"/>
              </a:ext>
            </a:extLst>
          </p:cNvPr>
          <p:cNvSpPr>
            <a:spLocks/>
          </p:cNvSpPr>
          <p:nvPr>
            <p:custDataLst>
              <p:tags r:id="rId18"/>
            </p:custDataLst>
          </p:nvPr>
        </p:nvSpPr>
        <p:spPr bwMode="gray">
          <a:xfrm>
            <a:off x="185738" y="2493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FC9C9F8-8921-4996-83DF-869254DC8FE6}" type="datetime'''''7''''''''''''''''''''''''''''''''''''''''''''''''''.0'''">
              <a:rPr lang="en-US" altLang="en-US" sz="1000" smtClean="0">
                <a:effectLst/>
                <a:cs typeface="Arial" panose="020B0604020202020204" pitchFamily="34" charset="0"/>
                <a:sym typeface="Arial" panose="020B0604020202020204" pitchFamily="34" charset="0"/>
              </a:rPr>
              <a:pPr marL="0" lvl="0" indent="0" algn="r">
                <a:spcBef>
                  <a:spcPct val="0"/>
                </a:spcBef>
                <a:buNone/>
              </a:pPr>
              <a:t>7.0</a:t>
            </a:fld>
            <a:endParaRPr kumimoji="1" lang="en-US" altLang="ja-JP" sz="1000" dirty="0">
              <a:cs typeface="Arial" panose="020B0604020202020204" pitchFamily="34" charset="0"/>
              <a:sym typeface="Arial" panose="020B0604020202020204" pitchFamily="34" charset="0"/>
            </a:endParaRPr>
          </a:p>
        </p:txBody>
      </p:sp>
      <p:cxnSp>
        <p:nvCxnSpPr>
          <p:cNvPr id="121" name="Straight Connector 120">
            <a:extLst>
              <a:ext uri="{FF2B5EF4-FFF2-40B4-BE49-F238E27FC236}">
                <a16:creationId xmlns:a16="http://schemas.microsoft.com/office/drawing/2014/main" id="{BCA0333C-6C80-66CC-85F9-F67BC062F1A8}"/>
              </a:ext>
            </a:extLst>
          </p:cNvPr>
          <p:cNvCxnSpPr/>
          <p:nvPr>
            <p:custDataLst>
              <p:tags r:id="rId19"/>
            </p:custDataLst>
          </p:nvPr>
        </p:nvCxnSpPr>
        <p:spPr bwMode="auto">
          <a:xfrm>
            <a:off x="2317750" y="3783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9C2D3FB9-F8BE-ECA5-6E4B-BBA23BAD98C5}"/>
              </a:ext>
            </a:extLst>
          </p:cNvPr>
          <p:cNvCxnSpPr/>
          <p:nvPr>
            <p:custDataLst>
              <p:tags r:id="rId20"/>
            </p:custDataLst>
          </p:nvPr>
        </p:nvCxnSpPr>
        <p:spPr bwMode="auto">
          <a:xfrm>
            <a:off x="1822450" y="3743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AAB3E708-EE95-169E-3EC3-4699055BDDDE}"/>
              </a:ext>
            </a:extLst>
          </p:cNvPr>
          <p:cNvCxnSpPr/>
          <p:nvPr>
            <p:custDataLst>
              <p:tags r:id="rId21"/>
            </p:custDataLst>
          </p:nvPr>
        </p:nvCxnSpPr>
        <p:spPr bwMode="auto">
          <a:xfrm>
            <a:off x="2813050" y="3525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3C438F8E-A6E6-BE87-5F3A-9EAF23B5D270}"/>
              </a:ext>
            </a:extLst>
          </p:cNvPr>
          <p:cNvCxnSpPr/>
          <p:nvPr>
            <p:custDataLst>
              <p:tags r:id="rId22"/>
            </p:custDataLst>
          </p:nvPr>
        </p:nvCxnSpPr>
        <p:spPr bwMode="auto">
          <a:xfrm>
            <a:off x="3308350" y="3503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E6FDA60C-8BDB-394D-AC48-BADCBA05D000}"/>
              </a:ext>
            </a:extLst>
          </p:cNvPr>
          <p:cNvCxnSpPr/>
          <p:nvPr>
            <p:custDataLst>
              <p:tags r:id="rId23"/>
            </p:custDataLst>
          </p:nvPr>
        </p:nvCxnSpPr>
        <p:spPr bwMode="auto">
          <a:xfrm>
            <a:off x="3803650" y="2603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9D4C3D9C-728D-77DD-135D-883733908572}"/>
              </a:ext>
            </a:extLst>
          </p:cNvPr>
          <p:cNvCxnSpPr/>
          <p:nvPr>
            <p:custDataLst>
              <p:tags r:id="rId24"/>
            </p:custDataLst>
          </p:nvPr>
        </p:nvCxnSpPr>
        <p:spPr bwMode="auto">
          <a:xfrm>
            <a:off x="4298950" y="3690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6C24DAEE-BE66-175F-0654-38CB450309A1}"/>
              </a:ext>
            </a:extLst>
          </p:cNvPr>
          <p:cNvCxnSpPr/>
          <p:nvPr>
            <p:custDataLst>
              <p:tags r:id="rId25"/>
            </p:custDataLst>
          </p:nvPr>
        </p:nvCxnSpPr>
        <p:spPr bwMode="auto">
          <a:xfrm>
            <a:off x="4794250" y="3490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A5329A57-5850-8A3B-CDB8-89209BD1DABF}"/>
              </a:ext>
            </a:extLst>
          </p:cNvPr>
          <p:cNvCxnSpPr/>
          <p:nvPr>
            <p:custDataLst>
              <p:tags r:id="rId26"/>
            </p:custDataLst>
          </p:nvPr>
        </p:nvCxnSpPr>
        <p:spPr bwMode="auto">
          <a:xfrm>
            <a:off x="5289550" y="3282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3B0F55BB-1053-E5A1-D271-4E6CC51597DB}"/>
              </a:ext>
            </a:extLst>
          </p:cNvPr>
          <p:cNvCxnSpPr/>
          <p:nvPr>
            <p:custDataLst>
              <p:tags r:id="rId27"/>
            </p:custDataLst>
          </p:nvPr>
        </p:nvCxnSpPr>
        <p:spPr bwMode="auto">
          <a:xfrm>
            <a:off x="5784850" y="2779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664B8B82-1AA8-BDDE-D1F6-9C70EC652DB2}"/>
              </a:ext>
            </a:extLst>
          </p:cNvPr>
          <p:cNvCxnSpPr/>
          <p:nvPr>
            <p:custDataLst>
              <p:tags r:id="rId28"/>
            </p:custDataLst>
          </p:nvPr>
        </p:nvCxnSpPr>
        <p:spPr bwMode="auto">
          <a:xfrm>
            <a:off x="831850" y="3814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37BBE65C-6D6E-E62B-71E3-53198FF106C9}"/>
              </a:ext>
            </a:extLst>
          </p:cNvPr>
          <p:cNvCxnSpPr/>
          <p:nvPr>
            <p:custDataLst>
              <p:tags r:id="rId29"/>
            </p:custDataLst>
          </p:nvPr>
        </p:nvCxnSpPr>
        <p:spPr bwMode="auto">
          <a:xfrm>
            <a:off x="1327150" y="3851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6" name="テキスト プレースホルダ 9">
            <a:extLst>
              <a:ext uri="{FF2B5EF4-FFF2-40B4-BE49-F238E27FC236}">
                <a16:creationId xmlns:a16="http://schemas.microsoft.com/office/drawing/2014/main" id="{F7D0B4D1-9B87-C714-6013-C1FDEF423E77}"/>
              </a:ext>
            </a:extLst>
          </p:cNvPr>
          <p:cNvSpPr>
            <a:spLocks/>
          </p:cNvSpPr>
          <p:nvPr>
            <p:custDataLst>
              <p:tags r:id="rId30"/>
            </p:custDataLst>
          </p:nvPr>
        </p:nvSpPr>
        <p:spPr bwMode="gray">
          <a:xfrm>
            <a:off x="3203575" y="3351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E44AA4-3AB0-4270-BB76-DC541E3218FF}" type="datetime'''''''''''''''5''''''''''.''''''''''''''''''''''''0'">
              <a:rPr lang="en-US" altLang="en-US" sz="1000" smtClean="0">
                <a:effectLst/>
                <a:sym typeface="Arial" panose="020B0604020202020204" pitchFamily="34" charset="0"/>
              </a:rPr>
              <a:pPr marL="0" lvl="0" indent="0" algn="ctr">
                <a:spcBef>
                  <a:spcPct val="0"/>
                </a:spcBef>
                <a:buNone/>
              </a:pPr>
              <a:t>5.0</a:t>
            </a:fld>
            <a:endParaRPr kumimoji="1" lang="en-US" altLang="ja-JP" sz="1000" dirty="0">
              <a:sym typeface="Arial" panose="020B0604020202020204" pitchFamily="34" charset="0"/>
            </a:endParaRPr>
          </a:p>
        </p:txBody>
      </p:sp>
      <p:sp>
        <p:nvSpPr>
          <p:cNvPr id="137" name="テキスト プレースホルダ 9">
            <a:extLst>
              <a:ext uri="{FF2B5EF4-FFF2-40B4-BE49-F238E27FC236}">
                <a16:creationId xmlns:a16="http://schemas.microsoft.com/office/drawing/2014/main" id="{2A2C8E2B-9B61-6772-DFC7-43FAE5A359A9}"/>
              </a:ext>
            </a:extLst>
          </p:cNvPr>
          <p:cNvSpPr>
            <a:spLocks/>
          </p:cNvSpPr>
          <p:nvPr>
            <p:custDataLst>
              <p:tags r:id="rId31"/>
            </p:custDataLst>
          </p:nvPr>
        </p:nvSpPr>
        <p:spPr bwMode="gray">
          <a:xfrm>
            <a:off x="3698875" y="2451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F33DD9-D9B8-4AFE-93EF-739A628E207B}" type="datetime'''''6''''''.''''''''''''''''''''9'''''''''''''''''">
              <a:rPr lang="en-US" altLang="en-US" sz="1000" smtClean="0">
                <a:effectLst/>
                <a:sym typeface="Arial" panose="020B0604020202020204" pitchFamily="34" charset="0"/>
              </a:rPr>
              <a:pPr marL="0" lvl="0" indent="0" algn="ctr">
                <a:spcBef>
                  <a:spcPct val="0"/>
                </a:spcBef>
                <a:buNone/>
              </a:pPr>
              <a:t>6.9</a:t>
            </a:fld>
            <a:endParaRPr kumimoji="1" lang="en-US" altLang="ja-JP" sz="1000" dirty="0">
              <a:sym typeface="Arial" panose="020B0604020202020204" pitchFamily="34" charset="0"/>
            </a:endParaRPr>
          </a:p>
        </p:txBody>
      </p:sp>
      <p:sp>
        <p:nvSpPr>
          <p:cNvPr id="138" name="テキスト プレースホルダ 9">
            <a:extLst>
              <a:ext uri="{FF2B5EF4-FFF2-40B4-BE49-F238E27FC236}">
                <a16:creationId xmlns:a16="http://schemas.microsoft.com/office/drawing/2014/main" id="{0EE84EDD-B973-AE71-6125-B3B2B2F9D0CB}"/>
              </a:ext>
            </a:extLst>
          </p:cNvPr>
          <p:cNvSpPr>
            <a:spLocks/>
          </p:cNvSpPr>
          <p:nvPr>
            <p:custDataLst>
              <p:tags r:id="rId32"/>
            </p:custDataLst>
          </p:nvPr>
        </p:nvSpPr>
        <p:spPr bwMode="gray">
          <a:xfrm>
            <a:off x="4194175" y="3538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BA0BB7-5B81-402C-90EC-0A5E8670D033}" type="datetime'''''''''''''''''''4''''''''''''''''''''''''.''''''''''''6'''''">
              <a:rPr lang="en-US" altLang="en-US" sz="1000" smtClean="0">
                <a:effectLst/>
                <a:sym typeface="Arial" panose="020B0604020202020204" pitchFamily="34" charset="0"/>
              </a:rPr>
              <a:pPr marL="0" lvl="0" indent="0" algn="ctr">
                <a:spcBef>
                  <a:spcPct val="0"/>
                </a:spcBef>
                <a:buNone/>
              </a:pPr>
              <a:t>4.6</a:t>
            </a:fld>
            <a:endParaRPr kumimoji="1" lang="en-US" altLang="ja-JP" sz="1000" dirty="0">
              <a:sym typeface="Arial" panose="020B0604020202020204" pitchFamily="34" charset="0"/>
            </a:endParaRPr>
          </a:p>
        </p:txBody>
      </p:sp>
      <p:sp>
        <p:nvSpPr>
          <p:cNvPr id="90" name="テキスト プレースホルダ 9">
            <a:extLst>
              <a:ext uri="{FF2B5EF4-FFF2-40B4-BE49-F238E27FC236}">
                <a16:creationId xmlns:a16="http://schemas.microsoft.com/office/drawing/2014/main" id="{FEC409FC-1D92-DA2A-F5C6-EC6B7DB32AD2}"/>
              </a:ext>
            </a:extLst>
          </p:cNvPr>
          <p:cNvSpPr>
            <a:spLocks/>
          </p:cNvSpPr>
          <p:nvPr>
            <p:custDataLst>
              <p:tags r:id="rId33"/>
            </p:custDataLst>
          </p:nvPr>
        </p:nvSpPr>
        <p:spPr bwMode="gray">
          <a:xfrm>
            <a:off x="536575" y="55737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95241B-B9D4-41FF-A404-7ED85FBBA2A1}" type="datetime'''''''''''''''''''''''''0''.9'''''''''''''''''''''''">
              <a:rPr lang="en-US" altLang="en-US" sz="1000" smtClean="0">
                <a:effectLst/>
              </a:rPr>
              <a:pPr/>
              <a:t>0.9</a:t>
            </a:fld>
            <a:endParaRPr kumimoji="1" lang="en-US" altLang="ja-JP" sz="1000" dirty="0">
              <a:cs typeface="Arial" panose="020B0604020202020204" pitchFamily="34" charset="0"/>
              <a:sym typeface="Arial" panose="020B0604020202020204" pitchFamily="34" charset="0"/>
            </a:endParaRPr>
          </a:p>
        </p:txBody>
      </p:sp>
      <p:sp>
        <p:nvSpPr>
          <p:cNvPr id="140" name="テキスト プレースホルダ 9">
            <a:extLst>
              <a:ext uri="{FF2B5EF4-FFF2-40B4-BE49-F238E27FC236}">
                <a16:creationId xmlns:a16="http://schemas.microsoft.com/office/drawing/2014/main" id="{8833A021-84B6-F1F0-249F-827E230578F9}"/>
              </a:ext>
            </a:extLst>
          </p:cNvPr>
          <p:cNvSpPr>
            <a:spLocks/>
          </p:cNvSpPr>
          <p:nvPr>
            <p:custDataLst>
              <p:tags r:id="rId34"/>
            </p:custDataLst>
          </p:nvPr>
        </p:nvSpPr>
        <p:spPr bwMode="gray">
          <a:xfrm>
            <a:off x="5184775" y="3130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69E4DE-D6C7-431D-A4AD-F8C8ACB59D51}" type="datetime'''''''''''''5''''''.''''''''4'''''''''''''''''''''''''''''''">
              <a:rPr lang="en-US" altLang="en-US" sz="1000" smtClean="0">
                <a:effectLst/>
                <a:sym typeface="Arial" panose="020B0604020202020204" pitchFamily="34" charset="0"/>
              </a:rPr>
              <a:pPr marL="0" lvl="0" indent="0" algn="ctr">
                <a:spcBef>
                  <a:spcPct val="0"/>
                </a:spcBef>
                <a:buNone/>
              </a:pPr>
              <a:t>5.4</a:t>
            </a:fld>
            <a:endParaRPr kumimoji="1" lang="en-US" altLang="ja-JP" sz="1000" dirty="0">
              <a:sym typeface="Arial" panose="020B0604020202020204" pitchFamily="34" charset="0"/>
            </a:endParaRPr>
          </a:p>
        </p:txBody>
      </p:sp>
      <p:sp>
        <p:nvSpPr>
          <p:cNvPr id="141" name="テキスト プレースホルダ 9">
            <a:extLst>
              <a:ext uri="{FF2B5EF4-FFF2-40B4-BE49-F238E27FC236}">
                <a16:creationId xmlns:a16="http://schemas.microsoft.com/office/drawing/2014/main" id="{6926A31A-D155-4860-DE45-64F4E13385FC}"/>
              </a:ext>
            </a:extLst>
          </p:cNvPr>
          <p:cNvSpPr>
            <a:spLocks/>
          </p:cNvSpPr>
          <p:nvPr>
            <p:custDataLst>
              <p:tags r:id="rId35"/>
            </p:custDataLst>
          </p:nvPr>
        </p:nvSpPr>
        <p:spPr bwMode="gray">
          <a:xfrm>
            <a:off x="5680075" y="2627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EBE51C-0F57-4A43-A565-9B544B49FBDA}" type="datetime'''''''''''''''''''''''''''''''6''''''''''''.''5'''''''''''''">
              <a:rPr lang="en-US" altLang="en-US" sz="1000" smtClean="0">
                <a:effectLst/>
                <a:sym typeface="Arial" panose="020B0604020202020204" pitchFamily="34" charset="0"/>
              </a:rPr>
              <a:pPr marL="0" lvl="0" indent="0" algn="ctr">
                <a:spcBef>
                  <a:spcPct val="0"/>
                </a:spcBef>
                <a:buNone/>
              </a:pPr>
              <a:t>6.5</a:t>
            </a:fld>
            <a:endParaRPr kumimoji="1" lang="en-US" altLang="ja-JP" sz="1000" dirty="0">
              <a:sym typeface="Arial" panose="020B0604020202020204" pitchFamily="34" charset="0"/>
            </a:endParaRPr>
          </a:p>
        </p:txBody>
      </p:sp>
      <p:sp>
        <p:nvSpPr>
          <p:cNvPr id="92" name="テキスト プレースホルダ 9">
            <a:extLst>
              <a:ext uri="{FF2B5EF4-FFF2-40B4-BE49-F238E27FC236}">
                <a16:creationId xmlns:a16="http://schemas.microsoft.com/office/drawing/2014/main" id="{796E49EF-CC43-7001-EF36-56B645E6A1F3}"/>
              </a:ext>
            </a:extLst>
          </p:cNvPr>
          <p:cNvSpPr>
            <a:spLocks/>
          </p:cNvSpPr>
          <p:nvPr>
            <p:custDataLst>
              <p:tags r:id="rId36"/>
            </p:custDataLst>
          </p:nvPr>
        </p:nvSpPr>
        <p:spPr bwMode="gray">
          <a:xfrm>
            <a:off x="1031875" y="55848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8EDE9-DD18-45D3-9516-CBE119B7D9F9}" type="datetime'''''''''''''''''''''''''''0''''''.''''8'''''''''''''''">
              <a:rPr lang="en-US" altLang="en-US" sz="1000" smtClean="0">
                <a:effectLst/>
              </a:rPr>
              <a:pPr/>
              <a:t>0.8</a:t>
            </a:fld>
            <a:endParaRPr kumimoji="1" lang="en-US" altLang="ja-JP" sz="1000" dirty="0">
              <a:cs typeface="Arial" panose="020B0604020202020204" pitchFamily="34" charset="0"/>
              <a:sym typeface="Arial" panose="020B0604020202020204" pitchFamily="34" charset="0"/>
            </a:endParaRPr>
          </a:p>
        </p:txBody>
      </p:sp>
      <p:sp>
        <p:nvSpPr>
          <p:cNvPr id="94" name="テキスト プレースホルダ 9">
            <a:extLst>
              <a:ext uri="{FF2B5EF4-FFF2-40B4-BE49-F238E27FC236}">
                <a16:creationId xmlns:a16="http://schemas.microsoft.com/office/drawing/2014/main" id="{578D681F-DB3A-4807-32D3-306E51C73F0E}"/>
              </a:ext>
            </a:extLst>
          </p:cNvPr>
          <p:cNvSpPr>
            <a:spLocks/>
          </p:cNvSpPr>
          <p:nvPr>
            <p:custDataLst>
              <p:tags r:id="rId37"/>
            </p:custDataLst>
          </p:nvPr>
        </p:nvSpPr>
        <p:spPr bwMode="gray">
          <a:xfrm>
            <a:off x="1527175" y="55737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9A351-7CCD-4D4E-AFD9-D56B31397856}" type="datetime'''''''0''''''''''''''''''''''''''''.9'">
              <a:rPr lang="en-US" altLang="en-US" sz="1000" smtClean="0">
                <a:effectLst/>
              </a:rPr>
              <a:pPr/>
              <a:t>0.9</a:t>
            </a:fld>
            <a:endParaRPr kumimoji="1" lang="en-US" altLang="ja-JP" sz="1000" dirty="0">
              <a:cs typeface="Arial" panose="020B0604020202020204" pitchFamily="34" charset="0"/>
              <a:sym typeface="Arial" panose="020B0604020202020204" pitchFamily="34" charset="0"/>
            </a:endParaRPr>
          </a:p>
        </p:txBody>
      </p:sp>
      <p:sp>
        <p:nvSpPr>
          <p:cNvPr id="96" name="テキスト プレースホルダ 9">
            <a:extLst>
              <a:ext uri="{FF2B5EF4-FFF2-40B4-BE49-F238E27FC236}">
                <a16:creationId xmlns:a16="http://schemas.microsoft.com/office/drawing/2014/main" id="{08352823-A41B-B4AD-CB2A-917D1B7A3A6D}"/>
              </a:ext>
            </a:extLst>
          </p:cNvPr>
          <p:cNvSpPr>
            <a:spLocks/>
          </p:cNvSpPr>
          <p:nvPr>
            <p:custDataLst>
              <p:tags r:id="rId38"/>
            </p:custDataLst>
          </p:nvPr>
        </p:nvSpPr>
        <p:spPr bwMode="gray">
          <a:xfrm>
            <a:off x="2022475" y="55038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CB0E87-1878-4DB8-A722-8D02B127C6C4}" type="datetime'''''''''''''1.''''''''''''''''''''2'''''''''''''''''''''''''">
              <a:rPr lang="en-US" altLang="en-US" sz="1000" smtClean="0">
                <a:effectLst/>
              </a:rPr>
              <a:pPr/>
              <a:t>1.2</a:t>
            </a:fld>
            <a:endParaRPr kumimoji="1" lang="en-US" altLang="ja-JP" sz="1000" dirty="0">
              <a:cs typeface="Arial" panose="020B0604020202020204" pitchFamily="34" charset="0"/>
              <a:sym typeface="Arial" panose="020B0604020202020204" pitchFamily="34" charset="0"/>
            </a:endParaRPr>
          </a:p>
        </p:txBody>
      </p:sp>
      <p:sp>
        <p:nvSpPr>
          <p:cNvPr id="98" name="テキスト プレースホルダ 9">
            <a:extLst>
              <a:ext uri="{FF2B5EF4-FFF2-40B4-BE49-F238E27FC236}">
                <a16:creationId xmlns:a16="http://schemas.microsoft.com/office/drawing/2014/main" id="{1CB4700B-946B-F9A0-A6F4-286900C25872}"/>
              </a:ext>
            </a:extLst>
          </p:cNvPr>
          <p:cNvSpPr>
            <a:spLocks/>
          </p:cNvSpPr>
          <p:nvPr>
            <p:custDataLst>
              <p:tags r:id="rId39"/>
            </p:custDataLst>
          </p:nvPr>
        </p:nvSpPr>
        <p:spPr bwMode="gray">
          <a:xfrm>
            <a:off x="2517775" y="54435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3A1DDE-9B98-4C0A-8AF3-9FE63AAC316D}" type="datetime'1''''''''''''''''''''''''''''''''''''''''''''''''.''4'''''">
              <a:rPr lang="en-US" altLang="en-US" sz="1000" smtClean="0">
                <a:effectLst/>
              </a:rPr>
              <a:pPr/>
              <a:t>1.4</a:t>
            </a:fld>
            <a:endParaRPr kumimoji="1" lang="en-US" altLang="ja-JP" sz="1000" dirty="0">
              <a:cs typeface="Arial" panose="020B0604020202020204" pitchFamily="34" charset="0"/>
              <a:sym typeface="Arial" panose="020B0604020202020204" pitchFamily="34" charset="0"/>
            </a:endParaRPr>
          </a:p>
        </p:txBody>
      </p:sp>
      <p:sp>
        <p:nvSpPr>
          <p:cNvPr id="139" name="テキスト プレースホルダ 9">
            <a:extLst>
              <a:ext uri="{FF2B5EF4-FFF2-40B4-BE49-F238E27FC236}">
                <a16:creationId xmlns:a16="http://schemas.microsoft.com/office/drawing/2014/main" id="{7F953924-80BB-9E1E-A34C-0D93EA1A83C3}"/>
              </a:ext>
            </a:extLst>
          </p:cNvPr>
          <p:cNvSpPr>
            <a:spLocks/>
          </p:cNvSpPr>
          <p:nvPr>
            <p:custDataLst>
              <p:tags r:id="rId40"/>
            </p:custDataLst>
          </p:nvPr>
        </p:nvSpPr>
        <p:spPr bwMode="gray">
          <a:xfrm>
            <a:off x="4689475" y="3338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4B75B7-F575-4CAD-BA9A-C693015CDFF0}" type="datetime'''''''''5''''''''''''.''''''''''''''''''''''0'''''''">
              <a:rPr lang="en-US" altLang="en-US" sz="1000" smtClean="0">
                <a:effectLst/>
                <a:sym typeface="Arial" panose="020B0604020202020204" pitchFamily="34" charset="0"/>
              </a:rPr>
              <a:pPr marL="0" lvl="0" indent="0" algn="ctr">
                <a:spcBef>
                  <a:spcPct val="0"/>
                </a:spcBef>
                <a:buNone/>
              </a:pPr>
              <a:t>5.0</a:t>
            </a:fld>
            <a:endParaRPr kumimoji="1" lang="en-US" altLang="ja-JP" sz="1000" dirty="0">
              <a:sym typeface="Arial" panose="020B0604020202020204" pitchFamily="34" charset="0"/>
            </a:endParaRPr>
          </a:p>
        </p:txBody>
      </p:sp>
      <p:sp>
        <p:nvSpPr>
          <p:cNvPr id="100" name="テキスト プレースホルダ 9">
            <a:extLst>
              <a:ext uri="{FF2B5EF4-FFF2-40B4-BE49-F238E27FC236}">
                <a16:creationId xmlns:a16="http://schemas.microsoft.com/office/drawing/2014/main" id="{0D11BF04-2684-0044-DFAB-F0E639710F48}"/>
              </a:ext>
            </a:extLst>
          </p:cNvPr>
          <p:cNvSpPr>
            <a:spLocks/>
          </p:cNvSpPr>
          <p:nvPr>
            <p:custDataLst>
              <p:tags r:id="rId41"/>
            </p:custDataLst>
          </p:nvPr>
        </p:nvSpPr>
        <p:spPr bwMode="gray">
          <a:xfrm>
            <a:off x="3013075" y="53514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22AFAF-D131-4BC4-B2A9-05D076594824}" type="datetime'''''''1''''''''''''''''''''.8'''''''''''''''''''''">
              <a:rPr lang="en-US" altLang="en-US" sz="1000" smtClean="0">
                <a:effectLst/>
              </a:rPr>
              <a:pPr/>
              <a:t>1.8</a:t>
            </a:fld>
            <a:endParaRPr kumimoji="1" lang="en-US" altLang="ja-JP" sz="1000" dirty="0">
              <a:cs typeface="Arial" panose="020B0604020202020204" pitchFamily="34" charset="0"/>
              <a:sym typeface="Arial" panose="020B0604020202020204" pitchFamily="34" charset="0"/>
            </a:endParaRPr>
          </a:p>
        </p:txBody>
      </p:sp>
      <p:sp>
        <p:nvSpPr>
          <p:cNvPr id="102" name="テキスト プレースホルダ 9">
            <a:extLst>
              <a:ext uri="{FF2B5EF4-FFF2-40B4-BE49-F238E27FC236}">
                <a16:creationId xmlns:a16="http://schemas.microsoft.com/office/drawing/2014/main" id="{9A74F552-1ECD-322C-ECFB-AAF26CC93EDA}"/>
              </a:ext>
            </a:extLst>
          </p:cNvPr>
          <p:cNvSpPr>
            <a:spLocks/>
          </p:cNvSpPr>
          <p:nvPr>
            <p:custDataLst>
              <p:tags r:id="rId42"/>
            </p:custDataLst>
          </p:nvPr>
        </p:nvSpPr>
        <p:spPr bwMode="gray">
          <a:xfrm>
            <a:off x="3508375" y="53324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62BC4A-C173-4C84-A5E3-AEF0AF53FC19}" type="datetime'''1''''''''''''''''''''''''''''''''''''''''.''''''''''''9'''">
              <a:rPr lang="en-US" altLang="en-US" sz="1000" smtClean="0">
                <a:effectLst/>
              </a:rPr>
              <a:pPr/>
              <a:t>1.9</a:t>
            </a:fld>
            <a:endParaRPr kumimoji="1" lang="en-US" altLang="ja-JP" sz="1000" dirty="0">
              <a:cs typeface="Arial" panose="020B0604020202020204" pitchFamily="34" charset="0"/>
              <a:sym typeface="Arial" panose="020B0604020202020204" pitchFamily="34" charset="0"/>
            </a:endParaRPr>
          </a:p>
        </p:txBody>
      </p:sp>
      <p:sp>
        <p:nvSpPr>
          <p:cNvPr id="106" name="テキスト プレースホルダ 9">
            <a:extLst>
              <a:ext uri="{FF2B5EF4-FFF2-40B4-BE49-F238E27FC236}">
                <a16:creationId xmlns:a16="http://schemas.microsoft.com/office/drawing/2014/main" id="{0B4659B6-05C3-A95A-DE9C-491D2C694562}"/>
              </a:ext>
            </a:extLst>
          </p:cNvPr>
          <p:cNvSpPr>
            <a:spLocks/>
          </p:cNvSpPr>
          <p:nvPr>
            <p:custDataLst>
              <p:tags r:id="rId43"/>
            </p:custDataLst>
          </p:nvPr>
        </p:nvSpPr>
        <p:spPr bwMode="gray">
          <a:xfrm>
            <a:off x="4498975" y="52641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2433F2-E202-4951-96D3-2E039A483136}" type="datetime'''''''''''''''''''''''''''''''''2''.''2'''''''''">
              <a:rPr lang="en-US" altLang="en-US" sz="1000" smtClean="0">
                <a:effectLst/>
              </a:rPr>
              <a:pPr/>
              <a:t>2.2</a:t>
            </a:fld>
            <a:endParaRPr kumimoji="1" lang="en-US" altLang="ja-JP" sz="1000" dirty="0">
              <a:cs typeface="Arial" panose="020B0604020202020204" pitchFamily="34" charset="0"/>
              <a:sym typeface="Arial" panose="020B0604020202020204" pitchFamily="34" charset="0"/>
            </a:endParaRPr>
          </a:p>
        </p:txBody>
      </p:sp>
      <p:sp>
        <p:nvSpPr>
          <p:cNvPr id="108" name="テキスト プレースホルダ 9">
            <a:extLst>
              <a:ext uri="{FF2B5EF4-FFF2-40B4-BE49-F238E27FC236}">
                <a16:creationId xmlns:a16="http://schemas.microsoft.com/office/drawing/2014/main" id="{8DFFCC17-0E39-A254-E788-3DDDE1823037}"/>
              </a:ext>
            </a:extLst>
          </p:cNvPr>
          <p:cNvSpPr>
            <a:spLocks/>
          </p:cNvSpPr>
          <p:nvPr>
            <p:custDataLst>
              <p:tags r:id="rId44"/>
            </p:custDataLst>
          </p:nvPr>
        </p:nvSpPr>
        <p:spPr bwMode="gray">
          <a:xfrm>
            <a:off x="4994275" y="52482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8A73E6-FC70-48A9-902E-D5E9E00ECBFD}" type="datetime'''''''''''''''''''''''''''2''''''''.''3'''''''''''">
              <a:rPr lang="en-US" altLang="en-US" sz="1000" smtClean="0">
                <a:effectLst/>
              </a:rPr>
              <a:pPr/>
              <a:t>2.3</a:t>
            </a:fld>
            <a:endParaRPr kumimoji="1" lang="en-US" altLang="ja-JP" sz="1000" dirty="0">
              <a:cs typeface="Arial" panose="020B0604020202020204" pitchFamily="34" charset="0"/>
              <a:sym typeface="Arial" panose="020B0604020202020204" pitchFamily="34" charset="0"/>
            </a:endParaRPr>
          </a:p>
        </p:txBody>
      </p:sp>
      <p:sp>
        <p:nvSpPr>
          <p:cNvPr id="110" name="テキスト プレースホルダ 9">
            <a:extLst>
              <a:ext uri="{FF2B5EF4-FFF2-40B4-BE49-F238E27FC236}">
                <a16:creationId xmlns:a16="http://schemas.microsoft.com/office/drawing/2014/main" id="{FFF28F3A-0941-EDF9-20A3-F433E863F366}"/>
              </a:ext>
            </a:extLst>
          </p:cNvPr>
          <p:cNvSpPr>
            <a:spLocks/>
          </p:cNvSpPr>
          <p:nvPr>
            <p:custDataLst>
              <p:tags r:id="rId45"/>
            </p:custDataLst>
          </p:nvPr>
        </p:nvSpPr>
        <p:spPr bwMode="gray">
          <a:xfrm>
            <a:off x="5489575" y="51974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C8DD50-6874-4210-BF78-5D6F095DB886}" type="datetime'''''''''''''''''''''2''.''5'''''">
              <a:rPr lang="en-US" altLang="en-US" sz="1000" smtClean="0">
                <a:effectLst/>
              </a:rPr>
              <a:pPr/>
              <a:t>2.5</a:t>
            </a:fld>
            <a:endParaRPr kumimoji="1" lang="en-US" altLang="ja-JP" sz="1000" dirty="0">
              <a:cs typeface="Arial" panose="020B0604020202020204" pitchFamily="34" charset="0"/>
              <a:sym typeface="Arial" panose="020B0604020202020204" pitchFamily="34" charset="0"/>
            </a:endParaRPr>
          </a:p>
        </p:txBody>
      </p:sp>
      <p:sp>
        <p:nvSpPr>
          <p:cNvPr id="104" name="テキスト プレースホルダ 9">
            <a:extLst>
              <a:ext uri="{FF2B5EF4-FFF2-40B4-BE49-F238E27FC236}">
                <a16:creationId xmlns:a16="http://schemas.microsoft.com/office/drawing/2014/main" id="{BA781886-C0BE-DD3F-CB80-096F45E457FF}"/>
              </a:ext>
            </a:extLst>
          </p:cNvPr>
          <p:cNvSpPr>
            <a:spLocks/>
          </p:cNvSpPr>
          <p:nvPr>
            <p:custDataLst>
              <p:tags r:id="rId46"/>
            </p:custDataLst>
          </p:nvPr>
        </p:nvSpPr>
        <p:spPr bwMode="gray">
          <a:xfrm>
            <a:off x="4003675" y="53340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11D90B-D6D1-4867-9971-D70527A11A53}" type="datetime'''''''''''''''''''1''''''''''''''''''''''''''.''9'''''''''''">
              <a:rPr lang="en-US" altLang="en-US" sz="1000" smtClean="0">
                <a:effectLst/>
              </a:rPr>
              <a:pPr/>
              <a:t>1.9</a:t>
            </a:fld>
            <a:endParaRPr kumimoji="1" lang="en-US" altLang="ja-JP" sz="1000" dirty="0">
              <a:cs typeface="Arial" panose="020B0604020202020204" pitchFamily="34" charset="0"/>
              <a:sym typeface="Arial" panose="020B0604020202020204" pitchFamily="34" charset="0"/>
            </a:endParaRPr>
          </a:p>
        </p:txBody>
      </p:sp>
      <p:sp>
        <p:nvSpPr>
          <p:cNvPr id="131" name="テキスト プレースホルダ 9">
            <a:extLst>
              <a:ext uri="{FF2B5EF4-FFF2-40B4-BE49-F238E27FC236}">
                <a16:creationId xmlns:a16="http://schemas.microsoft.com/office/drawing/2014/main" id="{2067832A-8DB4-7D73-28D1-DCE9745DF8F8}"/>
              </a:ext>
            </a:extLst>
          </p:cNvPr>
          <p:cNvSpPr>
            <a:spLocks/>
          </p:cNvSpPr>
          <p:nvPr>
            <p:custDataLst>
              <p:tags r:id="rId47"/>
            </p:custDataLst>
          </p:nvPr>
        </p:nvSpPr>
        <p:spPr bwMode="gray">
          <a:xfrm>
            <a:off x="727075" y="3662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9B83CE-F779-48C5-AEC4-C5DB58D07B69}" type="datetime'''''''''''''''''''4''''''''''''''.3'''''''''''''''''''''">
              <a:rPr lang="en-US" altLang="en-US" sz="1000" smtClean="0">
                <a:effectLst/>
                <a:sym typeface="Arial" panose="020B0604020202020204" pitchFamily="34" charset="0"/>
              </a:rPr>
              <a:pPr marL="0" lvl="0" indent="0" algn="ctr">
                <a:spcBef>
                  <a:spcPct val="0"/>
                </a:spcBef>
                <a:buNone/>
              </a:pPr>
              <a:t>4.3</a:t>
            </a:fld>
            <a:endParaRPr kumimoji="1" lang="en-US" altLang="ja-JP" sz="1000" dirty="0">
              <a:sym typeface="Arial" panose="020B0604020202020204" pitchFamily="34" charset="0"/>
            </a:endParaRPr>
          </a:p>
        </p:txBody>
      </p:sp>
      <p:sp>
        <p:nvSpPr>
          <p:cNvPr id="133" name="テキスト プレースホルダ 9">
            <a:extLst>
              <a:ext uri="{FF2B5EF4-FFF2-40B4-BE49-F238E27FC236}">
                <a16:creationId xmlns:a16="http://schemas.microsoft.com/office/drawing/2014/main" id="{5187F7BD-361D-18AB-AF3D-303BAAF938BE}"/>
              </a:ext>
            </a:extLst>
          </p:cNvPr>
          <p:cNvSpPr>
            <a:spLocks/>
          </p:cNvSpPr>
          <p:nvPr>
            <p:custDataLst>
              <p:tags r:id="rId48"/>
            </p:custDataLst>
          </p:nvPr>
        </p:nvSpPr>
        <p:spPr bwMode="gray">
          <a:xfrm>
            <a:off x="1717675" y="3590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04241-5FA4-4CAC-8C77-ABE7C9A08A74}" type="datetime'''''''''''4''''''''''''''''''''''''''''.4'">
              <a:rPr lang="en-US" altLang="en-US" sz="1000" smtClean="0">
                <a:effectLst/>
                <a:sym typeface="Arial" panose="020B0604020202020204" pitchFamily="34" charset="0"/>
              </a:rPr>
              <a:pPr marL="0" lvl="0" indent="0" algn="ctr">
                <a:spcBef>
                  <a:spcPct val="0"/>
                </a:spcBef>
                <a:buNone/>
              </a:pPr>
              <a:t>4.4</a:t>
            </a:fld>
            <a:endParaRPr kumimoji="1" lang="en-US" altLang="ja-JP" sz="1000" dirty="0">
              <a:sym typeface="Arial" panose="020B0604020202020204" pitchFamily="34" charset="0"/>
            </a:endParaRPr>
          </a:p>
        </p:txBody>
      </p:sp>
      <p:sp>
        <p:nvSpPr>
          <p:cNvPr id="134" name="テキスト プレースホルダ 9">
            <a:extLst>
              <a:ext uri="{FF2B5EF4-FFF2-40B4-BE49-F238E27FC236}">
                <a16:creationId xmlns:a16="http://schemas.microsoft.com/office/drawing/2014/main" id="{385EBDD6-02C0-947B-3ECE-ACDFA2268229}"/>
              </a:ext>
            </a:extLst>
          </p:cNvPr>
          <p:cNvSpPr>
            <a:spLocks/>
          </p:cNvSpPr>
          <p:nvPr>
            <p:custDataLst>
              <p:tags r:id="rId49"/>
            </p:custDataLst>
          </p:nvPr>
        </p:nvSpPr>
        <p:spPr bwMode="gray">
          <a:xfrm>
            <a:off x="2212975" y="3630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773F13-1370-4B3F-BDCC-6A9AE0F07C24}" type="datetime'''''''''''''''''4''''''''''''''''''''''''.''''''4'''''''">
              <a:rPr lang="en-US" altLang="en-US" sz="1000" smtClean="0">
                <a:effectLst/>
                <a:sym typeface="Arial" panose="020B0604020202020204" pitchFamily="34" charset="0"/>
              </a:rPr>
              <a:pPr marL="0" lvl="0" indent="0" algn="ctr">
                <a:spcBef>
                  <a:spcPct val="0"/>
                </a:spcBef>
                <a:buNone/>
              </a:pPr>
              <a:t>4.4</a:t>
            </a:fld>
            <a:endParaRPr kumimoji="1" lang="en-US" altLang="ja-JP" sz="1000" dirty="0">
              <a:sym typeface="Arial" panose="020B0604020202020204" pitchFamily="34" charset="0"/>
            </a:endParaRPr>
          </a:p>
        </p:txBody>
      </p:sp>
      <p:sp>
        <p:nvSpPr>
          <p:cNvPr id="135" name="テキスト プレースホルダ 9">
            <a:extLst>
              <a:ext uri="{FF2B5EF4-FFF2-40B4-BE49-F238E27FC236}">
                <a16:creationId xmlns:a16="http://schemas.microsoft.com/office/drawing/2014/main" id="{93022DE1-BBF5-1A3A-111B-FEC6683F1E7D}"/>
              </a:ext>
            </a:extLst>
          </p:cNvPr>
          <p:cNvSpPr>
            <a:spLocks/>
          </p:cNvSpPr>
          <p:nvPr>
            <p:custDataLst>
              <p:tags r:id="rId50"/>
            </p:custDataLst>
          </p:nvPr>
        </p:nvSpPr>
        <p:spPr bwMode="gray">
          <a:xfrm>
            <a:off x="2708275" y="3373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6FEE4-25A1-460F-A97E-672E163275E0}" type="datetime'''''''4''''''.''''9'''''''''''''''''''''''''''''''''''''''''">
              <a:rPr lang="en-US" altLang="en-US" sz="1000" smtClean="0">
                <a:effectLst/>
                <a:sym typeface="Arial" panose="020B0604020202020204" pitchFamily="34" charset="0"/>
              </a:rPr>
              <a:pPr marL="0" lvl="0" indent="0" algn="ctr">
                <a:spcBef>
                  <a:spcPct val="0"/>
                </a:spcBef>
                <a:buNone/>
              </a:pPr>
              <a:t>4.9</a:t>
            </a:fld>
            <a:endParaRPr kumimoji="1" lang="en-US" altLang="ja-JP" sz="1000" dirty="0">
              <a:sym typeface="Arial" panose="020B0604020202020204" pitchFamily="34" charset="0"/>
            </a:endParaRPr>
          </a:p>
        </p:txBody>
      </p:sp>
      <p:sp>
        <p:nvSpPr>
          <p:cNvPr id="163" name="テキスト プレースホルダ 9">
            <a:extLst>
              <a:ext uri="{FF2B5EF4-FFF2-40B4-BE49-F238E27FC236}">
                <a16:creationId xmlns:a16="http://schemas.microsoft.com/office/drawing/2014/main" id="{EEE8C7AB-F8F7-0484-E485-3FB87F693D19}"/>
              </a:ext>
            </a:extLst>
          </p:cNvPr>
          <p:cNvSpPr>
            <a:spLocks/>
          </p:cNvSpPr>
          <p:nvPr>
            <p:custDataLst>
              <p:tags r:id="rId51"/>
            </p:custDataLst>
          </p:nvPr>
        </p:nvSpPr>
        <p:spPr bwMode="auto">
          <a:xfrm>
            <a:off x="6604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B689FA-0713-4526-9929-E6091DDE9FC2}" type="datetime'''''''''''1''''''''''''''''''5'''''''''''''''''''''''''''">
              <a:rPr lang="en-US" altLang="en-US" sz="1000" smtClean="0">
                <a:effectLst/>
                <a:cs typeface="Arial" panose="020B0604020202020204" pitchFamily="34" charset="0"/>
                <a:sym typeface="Arial" panose="020B0604020202020204" pitchFamily="34" charset="0"/>
              </a:rPr>
              <a:pPr marL="0" lvl="0" indent="0" algn="ctr">
                <a:spcBef>
                  <a:spcPct val="0"/>
                </a:spcBef>
                <a:buNone/>
              </a:pPr>
              <a:t>15</a:t>
            </a:fld>
            <a:endParaRPr kumimoji="1" lang="en-US" altLang="ja-JP" sz="1000" dirty="0">
              <a:cs typeface="Arial" panose="020B0604020202020204" pitchFamily="34" charset="0"/>
              <a:sym typeface="Arial" panose="020B0604020202020204" pitchFamily="34" charset="0"/>
            </a:endParaRPr>
          </a:p>
        </p:txBody>
      </p:sp>
      <p:sp>
        <p:nvSpPr>
          <p:cNvPr id="164" name="テキスト プレースホルダ 9">
            <a:extLst>
              <a:ext uri="{FF2B5EF4-FFF2-40B4-BE49-F238E27FC236}">
                <a16:creationId xmlns:a16="http://schemas.microsoft.com/office/drawing/2014/main" id="{A05370BB-D3A6-1CDE-53FA-FEA6FFE13C68}"/>
              </a:ext>
            </a:extLst>
          </p:cNvPr>
          <p:cNvSpPr>
            <a:spLocks/>
          </p:cNvSpPr>
          <p:nvPr>
            <p:custDataLst>
              <p:tags r:id="rId52"/>
            </p:custDataLst>
          </p:nvPr>
        </p:nvSpPr>
        <p:spPr bwMode="auto">
          <a:xfrm>
            <a:off x="11557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F170D3-A1B1-4886-8636-276FF9E07FEF}" type="datetime'''1''''''''''''''''''''''''''''''''''''6'">
              <a:rPr lang="en-US" altLang="en-US" sz="1000" smtClean="0">
                <a:effectLst/>
                <a:cs typeface="Arial" panose="020B0604020202020204" pitchFamily="34" charset="0"/>
                <a:sym typeface="Arial" panose="020B0604020202020204" pitchFamily="34" charset="0"/>
              </a:rPr>
              <a:pPr marL="0" lvl="0" indent="0" algn="ctr">
                <a:spcBef>
                  <a:spcPct val="0"/>
                </a:spcBef>
                <a:buNone/>
              </a:pPr>
              <a:t>16</a:t>
            </a:fld>
            <a:endParaRPr kumimoji="1" lang="en-US" altLang="ja-JP" sz="1000" dirty="0">
              <a:cs typeface="Arial" panose="020B0604020202020204" pitchFamily="34" charset="0"/>
              <a:sym typeface="Arial" panose="020B0604020202020204" pitchFamily="34" charset="0"/>
            </a:endParaRPr>
          </a:p>
        </p:txBody>
      </p:sp>
      <p:sp>
        <p:nvSpPr>
          <p:cNvPr id="165" name="テキスト プレースホルダ 9">
            <a:extLst>
              <a:ext uri="{FF2B5EF4-FFF2-40B4-BE49-F238E27FC236}">
                <a16:creationId xmlns:a16="http://schemas.microsoft.com/office/drawing/2014/main" id="{E57C93EF-DA6C-B89F-533E-35FA7B6FF46A}"/>
              </a:ext>
            </a:extLst>
          </p:cNvPr>
          <p:cNvSpPr>
            <a:spLocks/>
          </p:cNvSpPr>
          <p:nvPr>
            <p:custDataLst>
              <p:tags r:id="rId53"/>
            </p:custDataLst>
          </p:nvPr>
        </p:nvSpPr>
        <p:spPr bwMode="auto">
          <a:xfrm>
            <a:off x="16510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65B931-0B0D-4B22-8D67-EFF05173C3FE}" type="datetime'''1''''''''7'''''''''''''''''''''''''''''''''''''''''">
              <a:rPr lang="en-US" altLang="en-US" sz="1000" smtClean="0">
                <a:effectLst/>
                <a:cs typeface="Arial" panose="020B0604020202020204" pitchFamily="34" charset="0"/>
                <a:sym typeface="Arial" panose="020B0604020202020204" pitchFamily="34" charset="0"/>
              </a:rPr>
              <a:pPr marL="0" lvl="0" indent="0" algn="ctr">
                <a:spcBef>
                  <a:spcPct val="0"/>
                </a:spcBef>
                <a:buNone/>
              </a:pPr>
              <a:t>17</a:t>
            </a:fld>
            <a:endParaRPr kumimoji="1" lang="en-US" altLang="ja-JP" sz="1000" dirty="0">
              <a:cs typeface="Arial" panose="020B0604020202020204" pitchFamily="34" charset="0"/>
              <a:sym typeface="Arial" panose="020B0604020202020204" pitchFamily="34" charset="0"/>
            </a:endParaRPr>
          </a:p>
        </p:txBody>
      </p:sp>
      <p:sp>
        <p:nvSpPr>
          <p:cNvPr id="166" name="テキスト プレースホルダ 9">
            <a:extLst>
              <a:ext uri="{FF2B5EF4-FFF2-40B4-BE49-F238E27FC236}">
                <a16:creationId xmlns:a16="http://schemas.microsoft.com/office/drawing/2014/main" id="{48E137AA-4F41-A5A0-6E33-C820A54A6C3E}"/>
              </a:ext>
            </a:extLst>
          </p:cNvPr>
          <p:cNvSpPr>
            <a:spLocks/>
          </p:cNvSpPr>
          <p:nvPr>
            <p:custDataLst>
              <p:tags r:id="rId54"/>
            </p:custDataLst>
          </p:nvPr>
        </p:nvSpPr>
        <p:spPr bwMode="auto">
          <a:xfrm>
            <a:off x="21463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E43ED-CDE0-4EC4-8247-F734598BBB5C}" type="datetime'''''''''''''''''''''''''''1''''''''''8'''''''''''''''''">
              <a:rPr lang="en-US" altLang="en-US" sz="1000" smtClean="0">
                <a:effectLst/>
                <a:cs typeface="Arial" panose="020B0604020202020204" pitchFamily="34" charset="0"/>
                <a:sym typeface="Arial" panose="020B0604020202020204" pitchFamily="34" charset="0"/>
              </a:rPr>
              <a:pPr marL="0" lvl="0" indent="0" algn="ctr">
                <a:spcBef>
                  <a:spcPct val="0"/>
                </a:spcBef>
                <a:buNone/>
              </a:pPr>
              <a:t>18</a:t>
            </a:fld>
            <a:endParaRPr kumimoji="1" lang="en-US" altLang="ja-JP" sz="1000" dirty="0">
              <a:cs typeface="Arial" panose="020B0604020202020204" pitchFamily="34" charset="0"/>
              <a:sym typeface="Arial" panose="020B0604020202020204" pitchFamily="34" charset="0"/>
            </a:endParaRPr>
          </a:p>
        </p:txBody>
      </p:sp>
      <p:sp>
        <p:nvSpPr>
          <p:cNvPr id="132" name="テキスト プレースホルダ 9">
            <a:extLst>
              <a:ext uri="{FF2B5EF4-FFF2-40B4-BE49-F238E27FC236}">
                <a16:creationId xmlns:a16="http://schemas.microsoft.com/office/drawing/2014/main" id="{B15D420F-0691-46CF-2AAD-E3E21476FA9D}"/>
              </a:ext>
            </a:extLst>
          </p:cNvPr>
          <p:cNvSpPr>
            <a:spLocks/>
          </p:cNvSpPr>
          <p:nvPr>
            <p:custDataLst>
              <p:tags r:id="rId55"/>
            </p:custDataLst>
          </p:nvPr>
        </p:nvSpPr>
        <p:spPr bwMode="gray">
          <a:xfrm>
            <a:off x="1222375" y="3698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D3B12A-3AB5-4A96-8F75-7B41930DBDBE}" type="datetime'4''''''''''''''''''''''''''''''.''2'''''''''''''''">
              <a:rPr lang="en-US" altLang="en-US" sz="1000" smtClean="0">
                <a:effectLst/>
                <a:sym typeface="Arial" panose="020B0604020202020204" pitchFamily="34" charset="0"/>
              </a:rPr>
              <a:pPr marL="0" lvl="0" indent="0" algn="ctr">
                <a:spcBef>
                  <a:spcPct val="0"/>
                </a:spcBef>
                <a:buNone/>
              </a:pPr>
              <a:t>4.2</a:t>
            </a:fld>
            <a:endParaRPr kumimoji="1" lang="en-US" altLang="ja-JP" sz="1000" dirty="0">
              <a:sym typeface="Arial" panose="020B0604020202020204" pitchFamily="34" charset="0"/>
            </a:endParaRPr>
          </a:p>
        </p:txBody>
      </p:sp>
      <p:sp>
        <p:nvSpPr>
          <p:cNvPr id="168" name="テキスト プレースホルダ 9">
            <a:extLst>
              <a:ext uri="{FF2B5EF4-FFF2-40B4-BE49-F238E27FC236}">
                <a16:creationId xmlns:a16="http://schemas.microsoft.com/office/drawing/2014/main" id="{D06A3552-8399-2BB2-9869-245FC830969F}"/>
              </a:ext>
            </a:extLst>
          </p:cNvPr>
          <p:cNvSpPr>
            <a:spLocks/>
          </p:cNvSpPr>
          <p:nvPr>
            <p:custDataLst>
              <p:tags r:id="rId56"/>
            </p:custDataLst>
          </p:nvPr>
        </p:nvSpPr>
        <p:spPr bwMode="auto">
          <a:xfrm>
            <a:off x="31369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83F4D-46FD-491C-9A0F-75F3EBF1F0C3}" type="datetime'''''''''''''''''''''''''''''''''''2''''''''''''''0'''''''">
              <a:rPr lang="en-US" altLang="en-US" sz="1000" smtClean="0">
                <a:effectLst/>
                <a:cs typeface="Arial" panose="020B0604020202020204" pitchFamily="34" charset="0"/>
                <a:sym typeface="Arial" panose="020B0604020202020204" pitchFamily="34" charset="0"/>
              </a:rPr>
              <a:pPr marL="0" lvl="0" indent="0" algn="ctr">
                <a:spcBef>
                  <a:spcPct val="0"/>
                </a:spcBef>
                <a:buNone/>
              </a:pPr>
              <a:t>20</a:t>
            </a:fld>
            <a:endParaRPr kumimoji="1" lang="en-US" altLang="ja-JP" sz="1000" dirty="0">
              <a:cs typeface="Arial" panose="020B0604020202020204" pitchFamily="34" charset="0"/>
              <a:sym typeface="Arial" panose="020B0604020202020204" pitchFamily="34" charset="0"/>
            </a:endParaRPr>
          </a:p>
        </p:txBody>
      </p:sp>
      <p:sp>
        <p:nvSpPr>
          <p:cNvPr id="169" name="テキスト プレースホルダ 9">
            <a:extLst>
              <a:ext uri="{FF2B5EF4-FFF2-40B4-BE49-F238E27FC236}">
                <a16:creationId xmlns:a16="http://schemas.microsoft.com/office/drawing/2014/main" id="{5CE5E2BD-A286-D41C-D69F-66D322C405FE}"/>
              </a:ext>
            </a:extLst>
          </p:cNvPr>
          <p:cNvSpPr>
            <a:spLocks/>
          </p:cNvSpPr>
          <p:nvPr>
            <p:custDataLst>
              <p:tags r:id="rId57"/>
            </p:custDataLst>
          </p:nvPr>
        </p:nvSpPr>
        <p:spPr bwMode="auto">
          <a:xfrm>
            <a:off x="36322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95547D-4772-4828-83F6-8FB9FF0C4C1B}" type="datetime'''''''''''''''''''''2''''''''''''''1'">
              <a:rPr lang="en-US" altLang="en-US" sz="1000" smtClean="0">
                <a:effectLst/>
                <a:cs typeface="Arial" panose="020B0604020202020204" pitchFamily="34" charset="0"/>
                <a:sym typeface="Arial" panose="020B0604020202020204" pitchFamily="34" charset="0"/>
              </a:rPr>
              <a:pPr marL="0" lvl="0" indent="0" algn="ctr">
                <a:spcBef>
                  <a:spcPct val="0"/>
                </a:spcBef>
                <a:buNone/>
              </a:pPr>
              <a:t>21</a:t>
            </a:fld>
            <a:endParaRPr kumimoji="1" lang="en-US" altLang="ja-JP" sz="1000" dirty="0">
              <a:cs typeface="Arial" panose="020B0604020202020204" pitchFamily="34" charset="0"/>
              <a:sym typeface="Arial" panose="020B0604020202020204" pitchFamily="34" charset="0"/>
            </a:endParaRPr>
          </a:p>
        </p:txBody>
      </p:sp>
      <p:sp>
        <p:nvSpPr>
          <p:cNvPr id="170" name="テキスト プレースホルダ 9">
            <a:extLst>
              <a:ext uri="{FF2B5EF4-FFF2-40B4-BE49-F238E27FC236}">
                <a16:creationId xmlns:a16="http://schemas.microsoft.com/office/drawing/2014/main" id="{84AD38B5-60E1-F846-915E-01EC8E4F8F6F}"/>
              </a:ext>
            </a:extLst>
          </p:cNvPr>
          <p:cNvSpPr>
            <a:spLocks/>
          </p:cNvSpPr>
          <p:nvPr>
            <p:custDataLst>
              <p:tags r:id="rId58"/>
            </p:custDataLst>
          </p:nvPr>
        </p:nvSpPr>
        <p:spPr bwMode="auto">
          <a:xfrm>
            <a:off x="41275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AC1E39-4EFD-44CC-A5CF-9E81D943FDAF}" type="datetime'''''''''''2''''''''''''''''''''''''''''''2'''">
              <a:rPr lang="en-US" altLang="en-US" sz="1000" smtClean="0">
                <a:effectLst/>
                <a:cs typeface="Arial" panose="020B0604020202020204" pitchFamily="34" charset="0"/>
                <a:sym typeface="Arial" panose="020B0604020202020204" pitchFamily="34" charset="0"/>
              </a:rPr>
              <a:pPr marL="0" lvl="0" indent="0" algn="ctr">
                <a:spcBef>
                  <a:spcPct val="0"/>
                </a:spcBef>
                <a:buNone/>
              </a:pPr>
              <a:t>22</a:t>
            </a:fld>
            <a:endParaRPr kumimoji="1" lang="en-US" altLang="ja-JP" sz="1000" dirty="0">
              <a:cs typeface="Arial" panose="020B0604020202020204" pitchFamily="34" charset="0"/>
              <a:sym typeface="Arial" panose="020B0604020202020204" pitchFamily="34" charset="0"/>
            </a:endParaRPr>
          </a:p>
        </p:txBody>
      </p:sp>
      <p:sp>
        <p:nvSpPr>
          <p:cNvPr id="171" name="テキスト プレースホルダ 9">
            <a:extLst>
              <a:ext uri="{FF2B5EF4-FFF2-40B4-BE49-F238E27FC236}">
                <a16:creationId xmlns:a16="http://schemas.microsoft.com/office/drawing/2014/main" id="{812B37DB-293D-D567-632A-FD024AF13CEB}"/>
              </a:ext>
            </a:extLst>
          </p:cNvPr>
          <p:cNvSpPr>
            <a:spLocks/>
          </p:cNvSpPr>
          <p:nvPr>
            <p:custDataLst>
              <p:tags r:id="rId59"/>
            </p:custDataLst>
          </p:nvPr>
        </p:nvSpPr>
        <p:spPr bwMode="auto">
          <a:xfrm>
            <a:off x="46228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723C2C-DAF1-4283-99DE-6A22F5149A05}" type="datetime'''''''2''''''''''''''''''''3'''''''''''''''''''''">
              <a:rPr lang="en-US" altLang="en-US" sz="1000" smtClean="0">
                <a:effectLst/>
                <a:cs typeface="Arial" panose="020B0604020202020204" pitchFamily="34" charset="0"/>
                <a:sym typeface="Arial" panose="020B0604020202020204" pitchFamily="34" charset="0"/>
              </a:rPr>
              <a:pPr marL="0" lvl="0" indent="0" algn="ctr">
                <a:spcBef>
                  <a:spcPct val="0"/>
                </a:spcBef>
                <a:buNone/>
              </a:pPr>
              <a:t>23</a:t>
            </a:fld>
            <a:endParaRPr kumimoji="1" lang="en-US" altLang="ja-JP" sz="1000" dirty="0">
              <a:cs typeface="Arial" panose="020B0604020202020204" pitchFamily="34" charset="0"/>
              <a:sym typeface="Arial" panose="020B0604020202020204" pitchFamily="34" charset="0"/>
            </a:endParaRPr>
          </a:p>
        </p:txBody>
      </p:sp>
      <p:sp>
        <p:nvSpPr>
          <p:cNvPr id="172" name="テキスト プレースホルダ 9">
            <a:extLst>
              <a:ext uri="{FF2B5EF4-FFF2-40B4-BE49-F238E27FC236}">
                <a16:creationId xmlns:a16="http://schemas.microsoft.com/office/drawing/2014/main" id="{9FE75D15-494C-3CDD-5963-03625D7333B6}"/>
              </a:ext>
            </a:extLst>
          </p:cNvPr>
          <p:cNvSpPr>
            <a:spLocks/>
          </p:cNvSpPr>
          <p:nvPr>
            <p:custDataLst>
              <p:tags r:id="rId60"/>
            </p:custDataLst>
          </p:nvPr>
        </p:nvSpPr>
        <p:spPr bwMode="auto">
          <a:xfrm>
            <a:off x="51181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B2B5AD-57AB-4161-8E41-AC0C2EC0154A}" type="datetime'''''''''''''2''''''4'''''''''''''''''''''''''''''''''''">
              <a:rPr lang="en-US" altLang="en-US" sz="1000" smtClean="0">
                <a:effectLst/>
                <a:cs typeface="Arial" panose="020B0604020202020204" pitchFamily="34" charset="0"/>
                <a:sym typeface="Arial" panose="020B0604020202020204" pitchFamily="34" charset="0"/>
              </a:rPr>
              <a:pPr marL="0" lvl="0" indent="0" algn="ctr">
                <a:spcBef>
                  <a:spcPct val="0"/>
                </a:spcBef>
                <a:buNone/>
              </a:pPr>
              <a:t>24</a:t>
            </a:fld>
            <a:endParaRPr kumimoji="1" lang="en-US" altLang="ja-JP" sz="1000" dirty="0">
              <a:cs typeface="Arial" panose="020B0604020202020204" pitchFamily="34" charset="0"/>
              <a:sym typeface="Arial" panose="020B0604020202020204" pitchFamily="34" charset="0"/>
            </a:endParaRPr>
          </a:p>
        </p:txBody>
      </p:sp>
      <p:sp>
        <p:nvSpPr>
          <p:cNvPr id="173" name="テキスト プレースホルダ 9">
            <a:extLst>
              <a:ext uri="{FF2B5EF4-FFF2-40B4-BE49-F238E27FC236}">
                <a16:creationId xmlns:a16="http://schemas.microsoft.com/office/drawing/2014/main" id="{CB5F7D19-49EC-5406-4288-A9100D8ED22D}"/>
              </a:ext>
            </a:extLst>
          </p:cNvPr>
          <p:cNvSpPr>
            <a:spLocks/>
          </p:cNvSpPr>
          <p:nvPr>
            <p:custDataLst>
              <p:tags r:id="rId61"/>
            </p:custDataLst>
          </p:nvPr>
        </p:nvSpPr>
        <p:spPr bwMode="auto">
          <a:xfrm>
            <a:off x="56134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74AFA-0E2C-48F5-9A3A-6D1E5E544D4A}" type="datetime'''''''''''''''''''2''''''''''''5'''''''''">
              <a:rPr lang="en-US" altLang="en-US" sz="1000" smtClean="0">
                <a:effectLst/>
                <a:cs typeface="Arial" panose="020B0604020202020204" pitchFamily="34" charset="0"/>
                <a:sym typeface="Arial" panose="020B0604020202020204" pitchFamily="34" charset="0"/>
              </a:rPr>
              <a:pPr marL="0" lvl="0" indent="0" algn="ctr">
                <a:spcBef>
                  <a:spcPct val="0"/>
                </a:spcBef>
                <a:buNone/>
              </a:pPr>
              <a:t>25</a:t>
            </a:fld>
            <a:endParaRPr kumimoji="1" lang="en-US" altLang="ja-JP" sz="1000" dirty="0">
              <a:cs typeface="Arial" panose="020B0604020202020204" pitchFamily="34" charset="0"/>
              <a:sym typeface="Arial" panose="020B0604020202020204" pitchFamily="34" charset="0"/>
            </a:endParaRPr>
          </a:p>
        </p:txBody>
      </p:sp>
      <p:sp>
        <p:nvSpPr>
          <p:cNvPr id="167" name="テキスト プレースホルダ 9">
            <a:extLst>
              <a:ext uri="{FF2B5EF4-FFF2-40B4-BE49-F238E27FC236}">
                <a16:creationId xmlns:a16="http://schemas.microsoft.com/office/drawing/2014/main" id="{8705BE13-0873-BC97-1A97-CFDEFA34BF6A}"/>
              </a:ext>
            </a:extLst>
          </p:cNvPr>
          <p:cNvSpPr>
            <a:spLocks/>
          </p:cNvSpPr>
          <p:nvPr>
            <p:custDataLst>
              <p:tags r:id="rId62"/>
            </p:custDataLst>
          </p:nvPr>
        </p:nvSpPr>
        <p:spPr bwMode="auto">
          <a:xfrm>
            <a:off x="2641600" y="5942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29BC57-2FD6-409A-899B-7EA9E6B94879}" type="datetime'''''''''''''''''''''1''''''''''''''''''''9'''">
              <a:rPr lang="en-US" altLang="en-US" sz="1000" smtClean="0">
                <a:effectLst/>
                <a:cs typeface="Arial" panose="020B0604020202020204" pitchFamily="34" charset="0"/>
                <a:sym typeface="Arial" panose="020B0604020202020204" pitchFamily="34" charset="0"/>
              </a:rPr>
              <a:pPr marL="0" lvl="0" indent="0" algn="ctr">
                <a:spcBef>
                  <a:spcPct val="0"/>
                </a:spcBef>
                <a:buNone/>
              </a:pPr>
              <a:t>19</a:t>
            </a:fld>
            <a:endParaRPr kumimoji="1" lang="en-US" altLang="ja-JP" sz="1000" dirty="0">
              <a:cs typeface="Arial" panose="020B0604020202020204" pitchFamily="34" charset="0"/>
              <a:sym typeface="Arial" panose="020B0604020202020204" pitchFamily="34" charset="0"/>
            </a:endParaRPr>
          </a:p>
        </p:txBody>
      </p:sp>
      <p:sp>
        <p:nvSpPr>
          <p:cNvPr id="34" name="Rectangle 33"/>
          <p:cNvSpPr/>
          <p:nvPr>
            <p:custDataLst>
              <p:tags r:id="rId63"/>
            </p:custDataLst>
          </p:nvPr>
        </p:nvSpPr>
        <p:spPr bwMode="gray">
          <a:xfrm>
            <a:off x="1079500" y="619601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Rectangle 32"/>
          <p:cNvSpPr/>
          <p:nvPr>
            <p:custDataLst>
              <p:tags r:id="rId64"/>
            </p:custDataLst>
          </p:nvPr>
        </p:nvSpPr>
        <p:spPr bwMode="gray">
          <a:xfrm>
            <a:off x="1665288" y="6196013"/>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テキスト プレースホルダ 9"/>
          <p:cNvSpPr>
            <a:spLocks noGrp="1"/>
          </p:cNvSpPr>
          <p:nvPr>
            <p:custDataLst>
              <p:tags r:id="rId65"/>
            </p:custDataLst>
          </p:nvPr>
        </p:nvSpPr>
        <p:spPr bwMode="auto">
          <a:xfrm>
            <a:off x="1309688" y="6191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F28F2F-6FF6-4B27-BE1C-E201780D9727}" type="datetime'''輸''''''''''''''''''''''出'''''''''''''''''''''''">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輸出</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6" name="テキスト プレースホルダ 9"/>
          <p:cNvSpPr>
            <a:spLocks noGrp="1"/>
          </p:cNvSpPr>
          <p:nvPr>
            <p:custDataLst>
              <p:tags r:id="rId66"/>
            </p:custDataLst>
          </p:nvPr>
        </p:nvSpPr>
        <p:spPr bwMode="auto">
          <a:xfrm>
            <a:off x="1895475" y="6191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58F12B-5B8F-4FD8-B81D-771D54C01065}" type="datetime'''''''''''''''輸''''入'''''''''">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輸入</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1" name="タイトル 4"/>
          <p:cNvSpPr>
            <a:spLocks noGrp="1"/>
          </p:cNvSpPr>
          <p:nvPr>
            <p:ph type="title"/>
          </p:nvPr>
        </p:nvSpPr>
        <p:spPr>
          <a:xfrm>
            <a:off x="200471" y="188550"/>
            <a:ext cx="9505055" cy="360050"/>
          </a:xfrm>
        </p:spPr>
        <p:txBody>
          <a:bodyPr vert="horz"/>
          <a:lstStyle/>
          <a:p>
            <a:r>
              <a:rPr lang="ja-JP" altLang="en-US" dirty="0"/>
              <a:t>トルコ／医療関連／医薬品</a:t>
            </a:r>
            <a:endParaRPr kumimoji="1" lang="ja-JP" altLang="en-US" dirty="0"/>
          </a:p>
        </p:txBody>
      </p:sp>
      <p:sp>
        <p:nvSpPr>
          <p:cNvPr id="43" name="テキスト プレースホルダー 5"/>
          <p:cNvSpPr>
            <a:spLocks noGrp="1"/>
          </p:cNvSpPr>
          <p:nvPr>
            <p:ph type="body" sz="quarter" idx="15"/>
          </p:nvPr>
        </p:nvSpPr>
        <p:spPr>
          <a:xfrm>
            <a:off x="209736" y="549275"/>
            <a:ext cx="9505950" cy="359445"/>
          </a:xfrm>
        </p:spPr>
        <p:txBody>
          <a:bodyPr/>
          <a:lstStyle/>
          <a:p>
            <a:r>
              <a:rPr lang="ja-JP" altLang="en-US" dirty="0"/>
              <a:t>輸出入額</a:t>
            </a:r>
          </a:p>
        </p:txBody>
      </p:sp>
      <p:sp>
        <p:nvSpPr>
          <p:cNvPr id="6" name="片側の 2 つの角を丸めた四角形 12">
            <a:extLst>
              <a:ext uri="{FF2B5EF4-FFF2-40B4-BE49-F238E27FC236}">
                <a16:creationId xmlns:a16="http://schemas.microsoft.com/office/drawing/2014/main" id="{8B7F3A5E-12FB-6ED9-7E17-2DBFFF037703}"/>
              </a:ext>
            </a:extLst>
          </p:cNvPr>
          <p:cNvSpPr/>
          <p:nvPr/>
        </p:nvSpPr>
        <p:spPr>
          <a:xfrm>
            <a:off x="6321152" y="2889596"/>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aphicFrame>
        <p:nvGraphicFramePr>
          <p:cNvPr id="218" name="Chart 217">
            <a:extLst>
              <a:ext uri="{FF2B5EF4-FFF2-40B4-BE49-F238E27FC236}">
                <a16:creationId xmlns:a16="http://schemas.microsoft.com/office/drawing/2014/main" id="{B878A8BB-A192-4BBA-2A5A-5E78CB837726}"/>
              </a:ext>
            </a:extLst>
          </p:cNvPr>
          <p:cNvGraphicFramePr/>
          <p:nvPr>
            <p:custDataLst>
              <p:tags r:id="rId67"/>
            </p:custDataLst>
            <p:extLst>
              <p:ext uri="{D42A27DB-BD31-4B8C-83A1-F6EECF244321}">
                <p14:modId xmlns:p14="http://schemas.microsoft.com/office/powerpoint/2010/main" val="263660943"/>
              </p:ext>
            </p:extLst>
          </p:nvPr>
        </p:nvGraphicFramePr>
        <p:xfrm>
          <a:off x="6599238" y="3116263"/>
          <a:ext cx="2632075" cy="3067050"/>
        </p:xfrm>
        <a:graphic>
          <a:graphicData uri="http://schemas.openxmlformats.org/drawingml/2006/chart">
            <c:chart xmlns:c="http://schemas.openxmlformats.org/drawingml/2006/chart" xmlns:r="http://schemas.openxmlformats.org/officeDocument/2006/relationships" r:id="rId80"/>
          </a:graphicData>
        </a:graphic>
      </p:graphicFrame>
      <p:sp>
        <p:nvSpPr>
          <p:cNvPr id="179" name="テキスト プレースホルダ 9">
            <a:extLst>
              <a:ext uri="{FF2B5EF4-FFF2-40B4-BE49-F238E27FC236}">
                <a16:creationId xmlns:a16="http://schemas.microsoft.com/office/drawing/2014/main" id="{DE7030D1-0C8B-93AC-E4A3-E5C514CF7012}"/>
              </a:ext>
            </a:extLst>
          </p:cNvPr>
          <p:cNvSpPr>
            <a:spLocks/>
          </p:cNvSpPr>
          <p:nvPr>
            <p:custDataLst>
              <p:tags r:id="rId68"/>
            </p:custDataLst>
          </p:nvPr>
        </p:nvSpPr>
        <p:spPr bwMode="auto">
          <a:xfrm>
            <a:off x="8585200" y="344011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426971E-E8E2-4EC1-BEBA-86420754B86A}" type="datetime'''''''''''''''''''''''''ド''''イ''''''''''''ツ'''''''''''''''''''">
              <a:rPr lang="ja-JP" altLang="en-US" sz="1000" smtClean="0"/>
              <a:pPr/>
              <a:t>ドイツ</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271EF431-13A1-8CC9-42E3-CB710D0E4D5E}"/>
              </a:ext>
            </a:extLst>
          </p:cNvPr>
          <p:cNvSpPr>
            <a:spLocks/>
          </p:cNvSpPr>
          <p:nvPr>
            <p:custDataLst>
              <p:tags r:id="rId69"/>
            </p:custDataLst>
          </p:nvPr>
        </p:nvSpPr>
        <p:spPr bwMode="auto">
          <a:xfrm>
            <a:off x="9058275" y="5216338"/>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81C61B6-5FF0-485A-84DA-E44058392150}" type="datetime'ア''''''''''''メ''''''''''''''''''''''リ''''''''''''''カ'''''''''">
              <a:rPr lang="ja-JP" altLang="en-US" sz="1000" smtClean="0"/>
              <a:pPr/>
              <a:t>アメリカ</a:t>
            </a:fld>
            <a:r>
              <a:rPr lang="ja-JP" altLang="en-US" sz="1000" dirty="0"/>
              <a:t>合衆国</a:t>
            </a:r>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FCD8877B-E58A-7C7C-E6A5-A029036A963C}"/>
              </a:ext>
            </a:extLst>
          </p:cNvPr>
          <p:cNvSpPr>
            <a:spLocks/>
          </p:cNvSpPr>
          <p:nvPr>
            <p:custDataLst>
              <p:tags r:id="rId70"/>
            </p:custDataLst>
          </p:nvPr>
        </p:nvSpPr>
        <p:spPr bwMode="auto">
          <a:xfrm>
            <a:off x="8642349" y="5667375"/>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B6177C8-FD1F-4CBE-86D0-1CF9E2ECD0B5}" type="datetime'''''''''''ア''イ''''''''ルラン''''''''''''''''''''''''ド'''''''''''">
              <a:rPr lang="ja-JP" altLang="en-US" sz="1000" smtClean="0"/>
              <a:pPr/>
              <a:t>アイルランド</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4819C8A0-2247-C6FB-9693-C5913C790A34}"/>
              </a:ext>
            </a:extLst>
          </p:cNvPr>
          <p:cNvSpPr>
            <a:spLocks/>
          </p:cNvSpPr>
          <p:nvPr>
            <p:custDataLst>
              <p:tags r:id="rId71"/>
            </p:custDataLst>
          </p:nvPr>
        </p:nvSpPr>
        <p:spPr bwMode="auto">
          <a:xfrm>
            <a:off x="7791451" y="5905500"/>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DB7FA27-B582-4FAF-BE3A-72CD28CEEA7E}" type="datetime'''ス''''''''''''イス'''''''''''''''''''''">
              <a:rPr lang="ja-JP" altLang="en-US" sz="1000" smtClean="0"/>
              <a:pPr/>
              <a:t>スイス</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C339973B-CF78-C3C5-7FCD-21062086A709}"/>
              </a:ext>
            </a:extLst>
          </p:cNvPr>
          <p:cNvSpPr>
            <a:spLocks/>
          </p:cNvSpPr>
          <p:nvPr>
            <p:custDataLst>
              <p:tags r:id="rId72"/>
            </p:custDataLst>
          </p:nvPr>
        </p:nvSpPr>
        <p:spPr bwMode="auto">
          <a:xfrm>
            <a:off x="7007225" y="5805488"/>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4A936BE-5D48-4425-9089-A99F79B6F0DF}" type="datetime'''''''''''''''''イ''''''''''''タ''''''''''''''リ''''''''ア'''">
              <a:rPr lang="ja-JP" altLang="en-US" sz="1000" smtClean="0"/>
              <a:pPr/>
              <a:t>イタリア</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F74EB3ED-A778-5E86-B5B5-06E98B03D400}"/>
              </a:ext>
            </a:extLst>
          </p:cNvPr>
          <p:cNvSpPr>
            <a:spLocks/>
          </p:cNvSpPr>
          <p:nvPr>
            <p:custDataLst>
              <p:tags r:id="rId73"/>
            </p:custDataLst>
          </p:nvPr>
        </p:nvSpPr>
        <p:spPr bwMode="auto">
          <a:xfrm>
            <a:off x="6696075" y="54721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7C15666-8714-4197-8F33-1357DD25F797}" type="datetime'韓''''''''''''''''''''''''''''''国'''''''''''''''''''''">
              <a:rPr lang="ja-JP" altLang="en-US" sz="1000" smtClean="0"/>
              <a:pPr/>
              <a:t>韓国</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526FC74E-A4A5-8D92-7553-BBDCA4B0ED62}"/>
              </a:ext>
            </a:extLst>
          </p:cNvPr>
          <p:cNvSpPr>
            <a:spLocks/>
          </p:cNvSpPr>
          <p:nvPr>
            <p:custDataLst>
              <p:tags r:id="rId74"/>
            </p:custDataLst>
          </p:nvPr>
        </p:nvSpPr>
        <p:spPr bwMode="auto">
          <a:xfrm>
            <a:off x="6275388" y="50561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9788884-CBC8-40BE-93B2-3FF61E41523F}" type="datetime'''''''''''''''''フラ''''''''''''ン''''''''''''''''''ス'">
              <a:rPr lang="ja-JP" altLang="en-US" sz="1000" smtClean="0"/>
              <a:pPr/>
              <a:t>フランス</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2596BC01-DC87-C801-DB83-CA0B024B3192}"/>
              </a:ext>
            </a:extLst>
          </p:cNvPr>
          <p:cNvSpPr>
            <a:spLocks/>
          </p:cNvSpPr>
          <p:nvPr>
            <p:custDataLst>
              <p:tags r:id="rId75"/>
            </p:custDataLst>
          </p:nvPr>
        </p:nvSpPr>
        <p:spPr bwMode="auto">
          <a:xfrm>
            <a:off x="6548438" y="37115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848FA54-11E7-4CCF-8E82-3D436A83D9D8}"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2986332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医薬品製造に関しては、海外メーカーが大部分を占めているものの、医薬品卸に関しては、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以上のシェアを地場の大手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企業が占めている。</a:t>
            </a:r>
          </a:p>
        </p:txBody>
      </p:sp>
      <p:graphicFrame>
        <p:nvGraphicFramePr>
          <p:cNvPr id="8" name="表 7"/>
          <p:cNvGraphicFramePr>
            <a:graphicFrameLocks noGrp="1"/>
          </p:cNvGraphicFramePr>
          <p:nvPr>
            <p:extLst>
              <p:ext uri="{D42A27DB-BD31-4B8C-83A1-F6EECF244321}">
                <p14:modId xmlns:p14="http://schemas.microsoft.com/office/powerpoint/2010/main" val="861329872"/>
              </p:ext>
            </p:extLst>
          </p:nvPr>
        </p:nvGraphicFramePr>
        <p:xfrm>
          <a:off x="488504" y="2455622"/>
          <a:ext cx="8640961" cy="3376931"/>
        </p:xfrm>
        <a:graphic>
          <a:graphicData uri="http://schemas.openxmlformats.org/drawingml/2006/table">
            <a:tbl>
              <a:tblPr firstRow="1" bandRow="1">
                <a:tableStyleId>{2D5ABB26-0587-4C30-8999-92F81FD0307C}</a:tableStyleId>
              </a:tblPr>
              <a:tblGrid>
                <a:gridCol w="1489821">
                  <a:extLst>
                    <a:ext uri="{9D8B030D-6E8A-4147-A177-3AD203B41FA5}">
                      <a16:colId xmlns:a16="http://schemas.microsoft.com/office/drawing/2014/main" val="20000"/>
                    </a:ext>
                  </a:extLst>
                </a:gridCol>
                <a:gridCol w="1087569">
                  <a:extLst>
                    <a:ext uri="{9D8B030D-6E8A-4147-A177-3AD203B41FA5}">
                      <a16:colId xmlns:a16="http://schemas.microsoft.com/office/drawing/2014/main" val="20001"/>
                    </a:ext>
                  </a:extLst>
                </a:gridCol>
                <a:gridCol w="1087569">
                  <a:extLst>
                    <a:ext uri="{9D8B030D-6E8A-4147-A177-3AD203B41FA5}">
                      <a16:colId xmlns:a16="http://schemas.microsoft.com/office/drawing/2014/main" val="20002"/>
                    </a:ext>
                  </a:extLst>
                </a:gridCol>
                <a:gridCol w="1087569">
                  <a:extLst>
                    <a:ext uri="{9D8B030D-6E8A-4147-A177-3AD203B41FA5}">
                      <a16:colId xmlns:a16="http://schemas.microsoft.com/office/drawing/2014/main" val="20003"/>
                    </a:ext>
                  </a:extLst>
                </a:gridCol>
                <a:gridCol w="3888433">
                  <a:extLst>
                    <a:ext uri="{9D8B030D-6E8A-4147-A177-3AD203B41FA5}">
                      <a16:colId xmlns:a16="http://schemas.microsoft.com/office/drawing/2014/main" val="20004"/>
                    </a:ext>
                  </a:extLst>
                </a:gridCol>
              </a:tblGrid>
              <a:tr h="2532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設立年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売上高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従業員数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概要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Selçuk</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Ecza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dirty="0"/>
                        <a:t>1958</a:t>
                      </a:r>
                      <a:r>
                        <a:rPr kumimoji="1" lang="ja-JP" altLang="en-US" sz="1200" dirty="0"/>
                        <a:t>年</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dirty="0"/>
                        <a:t>27</a:t>
                      </a:r>
                      <a:r>
                        <a:rPr kumimoji="1" lang="ja-JP" altLang="en-US" sz="1050" dirty="0"/>
                        <a:t>億 </a:t>
                      </a:r>
                      <a:r>
                        <a:rPr kumimoji="1" lang="en-US" altLang="ja-JP" sz="1050" dirty="0"/>
                        <a:t>US$</a:t>
                      </a:r>
                    </a:p>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50" dirty="0"/>
                        <a:t>（</a:t>
                      </a:r>
                      <a:r>
                        <a:rPr kumimoji="1" lang="en-US" altLang="ja-JP" sz="1050" dirty="0"/>
                        <a:t>2012</a:t>
                      </a:r>
                      <a:r>
                        <a:rPr kumimoji="1" lang="ja-JP" altLang="en-US" sz="105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dirty="0"/>
                        <a:t>5,322</a:t>
                      </a:r>
                      <a:r>
                        <a:rPr kumimoji="1" lang="ja-JP" altLang="en-US" sz="1200" dirty="0"/>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コンヤで</a:t>
                      </a:r>
                      <a:r>
                        <a:rPr kumimoji="1" lang="en-US" altLang="ja-JP" sz="1200" dirty="0"/>
                        <a:t>1958</a:t>
                      </a:r>
                      <a:r>
                        <a:rPr kumimoji="1" lang="ja-JP" altLang="en-US" sz="1200" dirty="0"/>
                        <a:t>年に設立され、</a:t>
                      </a:r>
                      <a:r>
                        <a:rPr kumimoji="1" lang="en-US" altLang="ja-JP" sz="1200" dirty="0" err="1"/>
                        <a:t>Keleşoğlu</a:t>
                      </a:r>
                      <a:r>
                        <a:rPr kumimoji="1" lang="ja-JP" altLang="en-US" sz="1200" dirty="0"/>
                        <a:t>一家によって経営されている。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トルコ全土に計</a:t>
                      </a:r>
                      <a:r>
                        <a:rPr kumimoji="1" lang="en-US" altLang="ja-JP" sz="1200" dirty="0"/>
                        <a:t>102</a:t>
                      </a:r>
                      <a:r>
                        <a:rPr kumimoji="1" lang="ja-JP" altLang="en-US" sz="1200" dirty="0"/>
                        <a:t>の医薬品倉庫を保有している。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37%</a:t>
                      </a:r>
                      <a:r>
                        <a:rPr kumimoji="1" lang="ja-JP" altLang="en-US" sz="1200" dirty="0"/>
                        <a:t>の市場シェアを持つ。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Hedef</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Alliance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1987</a:t>
                      </a:r>
                      <a:r>
                        <a:rPr kumimoji="1" lang="ja-JP" altLang="en-US" sz="1200" kern="1200" dirty="0">
                          <a:solidFill>
                            <a:schemeClr val="tx1"/>
                          </a:solidFill>
                          <a:latin typeface="+mn-lt"/>
                          <a:ea typeface="+mn-ea"/>
                          <a:cs typeface="+mn-cs"/>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32</a:t>
                      </a:r>
                      <a:r>
                        <a:rPr kumimoji="1" lang="ja-JP" altLang="en-US" sz="1100" kern="1200" dirty="0">
                          <a:solidFill>
                            <a:schemeClr val="tx1"/>
                          </a:solidFill>
                          <a:latin typeface="+mn-lt"/>
                          <a:ea typeface="+mn-ea"/>
                          <a:cs typeface="+mn-cs"/>
                        </a:rPr>
                        <a:t>億 </a:t>
                      </a:r>
                      <a:r>
                        <a:rPr kumimoji="1" lang="en-US" altLang="ja-JP" sz="1100" kern="1200" dirty="0">
                          <a:solidFill>
                            <a:schemeClr val="tx1"/>
                          </a:solidFill>
                          <a:latin typeface="+mn-lt"/>
                          <a:ea typeface="+mn-ea"/>
                          <a:cs typeface="+mn-cs"/>
                        </a:rPr>
                        <a:t>US$</a:t>
                      </a:r>
                    </a:p>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2011</a:t>
                      </a:r>
                      <a:r>
                        <a:rPr kumimoji="1" lang="ja-JP" altLang="en-US" sz="1100" kern="1200" dirty="0">
                          <a:solidFill>
                            <a:schemeClr val="tx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4,000</a:t>
                      </a:r>
                      <a:r>
                        <a:rPr kumimoji="1" lang="ja-JP" altLang="en-US" sz="1200" kern="1200" dirty="0">
                          <a:solidFill>
                            <a:schemeClr val="tx1"/>
                          </a:solidFill>
                          <a:latin typeface="+mn-lt"/>
                          <a:ea typeface="+mn-ea"/>
                          <a:cs typeface="+mn-cs"/>
                        </a:rPr>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イスタンブールで</a:t>
                      </a:r>
                      <a:r>
                        <a:rPr kumimoji="1" lang="en-US" altLang="ja-JP" sz="1200" kern="1200" dirty="0" err="1">
                          <a:solidFill>
                            <a:schemeClr val="tx1"/>
                          </a:solidFill>
                          <a:latin typeface="+mn-lt"/>
                          <a:ea typeface="+mn-ea"/>
                          <a:cs typeface="+mn-cs"/>
                        </a:rPr>
                        <a:t>Hedef</a:t>
                      </a:r>
                      <a:r>
                        <a:rPr kumimoji="1" lang="en-US" altLang="ja-JP" sz="1200" kern="1200" dirty="0">
                          <a:solidFill>
                            <a:schemeClr val="tx1"/>
                          </a:solidFill>
                          <a:latin typeface="+mn-lt"/>
                          <a:ea typeface="+mn-ea"/>
                          <a:cs typeface="+mn-cs"/>
                        </a:rPr>
                        <a:t> Alliance Holding</a:t>
                      </a:r>
                      <a:r>
                        <a:rPr kumimoji="1" lang="ja-JP" altLang="en-US" sz="1200" kern="1200" dirty="0">
                          <a:solidFill>
                            <a:schemeClr val="tx1"/>
                          </a:solidFill>
                          <a:latin typeface="+mn-lt"/>
                          <a:ea typeface="+mn-ea"/>
                          <a:cs typeface="+mn-cs"/>
                        </a:rPr>
                        <a:t>として設立。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2001</a:t>
                      </a:r>
                      <a:r>
                        <a:rPr kumimoji="1" lang="ja-JP" altLang="en-US" sz="1200" kern="1200" dirty="0">
                          <a:solidFill>
                            <a:schemeClr val="tx1"/>
                          </a:solidFill>
                          <a:latin typeface="+mn-lt"/>
                          <a:ea typeface="+mn-ea"/>
                          <a:cs typeface="+mn-cs"/>
                        </a:rPr>
                        <a:t>年には、</a:t>
                      </a:r>
                      <a:r>
                        <a:rPr kumimoji="1" lang="en-US" altLang="ja-JP" sz="1200" kern="1200" dirty="0">
                          <a:solidFill>
                            <a:schemeClr val="tx1"/>
                          </a:solidFill>
                          <a:latin typeface="+mn-lt"/>
                          <a:ea typeface="+mn-ea"/>
                          <a:cs typeface="+mn-cs"/>
                        </a:rPr>
                        <a:t>1849</a:t>
                      </a:r>
                      <a:r>
                        <a:rPr kumimoji="1" lang="ja-JP" altLang="en-US" sz="1200" kern="1200" dirty="0">
                          <a:solidFill>
                            <a:schemeClr val="tx1"/>
                          </a:solidFill>
                          <a:latin typeface="+mn-lt"/>
                          <a:ea typeface="+mn-ea"/>
                          <a:cs typeface="+mn-cs"/>
                        </a:rPr>
                        <a:t>年から長い歴史を持つ欧米医薬品メーカーの</a:t>
                      </a:r>
                      <a:r>
                        <a:rPr kumimoji="1" lang="en-US" altLang="ja-JP" sz="1200" kern="1200" dirty="0">
                          <a:solidFill>
                            <a:schemeClr val="tx1"/>
                          </a:solidFill>
                          <a:latin typeface="+mn-lt"/>
                          <a:ea typeface="+mn-ea"/>
                          <a:cs typeface="+mn-cs"/>
                        </a:rPr>
                        <a:t>Alliance Boots</a:t>
                      </a:r>
                      <a:r>
                        <a:rPr kumimoji="1" lang="ja-JP" altLang="en-US" sz="1200" kern="1200" dirty="0">
                          <a:solidFill>
                            <a:schemeClr val="tx1"/>
                          </a:solidFill>
                          <a:latin typeface="+mn-lt"/>
                          <a:ea typeface="+mn-ea"/>
                          <a:cs typeface="+mn-cs"/>
                        </a:rPr>
                        <a:t>とパートナーシップを提携。</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トルコ全土に</a:t>
                      </a:r>
                      <a:r>
                        <a:rPr kumimoji="1" lang="en-US" altLang="ja-JP" sz="1200" kern="1200" dirty="0">
                          <a:solidFill>
                            <a:schemeClr val="tx1"/>
                          </a:solidFill>
                          <a:latin typeface="+mn-lt"/>
                          <a:ea typeface="+mn-ea"/>
                          <a:cs typeface="+mn-cs"/>
                        </a:rPr>
                        <a:t>68</a:t>
                      </a:r>
                      <a:r>
                        <a:rPr kumimoji="1" lang="ja-JP" altLang="en-US" sz="1200" kern="1200" dirty="0">
                          <a:solidFill>
                            <a:schemeClr val="tx1"/>
                          </a:solidFill>
                          <a:latin typeface="+mn-lt"/>
                          <a:ea typeface="+mn-ea"/>
                          <a:cs typeface="+mn-cs"/>
                        </a:rPr>
                        <a:t>の営業所を展開しており、約</a:t>
                      </a:r>
                      <a:r>
                        <a:rPr kumimoji="1" lang="en-US" altLang="ja-JP" sz="1200" kern="1200" dirty="0">
                          <a:solidFill>
                            <a:schemeClr val="tx1"/>
                          </a:solidFill>
                          <a:latin typeface="+mn-lt"/>
                          <a:ea typeface="+mn-ea"/>
                          <a:cs typeface="+mn-cs"/>
                        </a:rPr>
                        <a:t>17,000</a:t>
                      </a:r>
                      <a:r>
                        <a:rPr kumimoji="1" lang="ja-JP" altLang="en-US" sz="1200" kern="1200" dirty="0">
                          <a:solidFill>
                            <a:schemeClr val="tx1"/>
                          </a:solidFill>
                          <a:latin typeface="+mn-lt"/>
                          <a:ea typeface="+mn-ea"/>
                          <a:cs typeface="+mn-cs"/>
                        </a:rPr>
                        <a:t>の薬局へ商品を提供している。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年には、</a:t>
                      </a:r>
                      <a:r>
                        <a:rPr kumimoji="1" lang="en-US" altLang="ja-JP" sz="1200" kern="1200" dirty="0">
                          <a:solidFill>
                            <a:schemeClr val="tx1"/>
                          </a:solidFill>
                          <a:latin typeface="+mn-lt"/>
                          <a:ea typeface="+mn-ea"/>
                          <a:cs typeface="+mn-cs"/>
                        </a:rPr>
                        <a:t>Alliance Boots</a:t>
                      </a:r>
                      <a:r>
                        <a:rPr kumimoji="1" lang="ja-JP" altLang="en-US" sz="1200" kern="1200" dirty="0">
                          <a:solidFill>
                            <a:schemeClr val="tx1"/>
                          </a:solidFill>
                          <a:latin typeface="+mn-lt"/>
                          <a:ea typeface="+mn-ea"/>
                          <a:cs typeface="+mn-cs"/>
                        </a:rPr>
                        <a:t>が</a:t>
                      </a:r>
                      <a:r>
                        <a:rPr kumimoji="1" lang="en-US" altLang="ja-JP" sz="1200" kern="1200" dirty="0" err="1">
                          <a:solidFill>
                            <a:schemeClr val="tx1"/>
                          </a:solidFill>
                          <a:latin typeface="+mn-lt"/>
                          <a:ea typeface="+mn-ea"/>
                          <a:cs typeface="+mn-cs"/>
                        </a:rPr>
                        <a:t>Hedef</a:t>
                      </a:r>
                      <a:r>
                        <a:rPr kumimoji="1" lang="en-US" altLang="ja-JP" sz="1200" kern="1200" dirty="0">
                          <a:solidFill>
                            <a:schemeClr val="tx1"/>
                          </a:solidFill>
                          <a:latin typeface="+mn-lt"/>
                          <a:ea typeface="+mn-ea"/>
                          <a:cs typeface="+mn-cs"/>
                        </a:rPr>
                        <a:t> Alliance</a:t>
                      </a:r>
                      <a:r>
                        <a:rPr kumimoji="1" lang="ja-JP" altLang="en-US" sz="1200" kern="1200" dirty="0">
                          <a:solidFill>
                            <a:schemeClr val="tx1"/>
                          </a:solidFill>
                          <a:latin typeface="+mn-lt"/>
                          <a:ea typeface="+mn-ea"/>
                          <a:cs typeface="+mn-cs"/>
                        </a:rPr>
                        <a:t>の保有株率を</a:t>
                      </a:r>
                      <a:r>
                        <a:rPr kumimoji="1" lang="en-US" altLang="ja-JP" sz="1200" kern="1200" dirty="0">
                          <a:solidFill>
                            <a:schemeClr val="tx1"/>
                          </a:solidFill>
                          <a:latin typeface="+mn-lt"/>
                          <a:ea typeface="+mn-ea"/>
                          <a:cs typeface="+mn-cs"/>
                        </a:rPr>
                        <a:t>70%</a:t>
                      </a:r>
                      <a:r>
                        <a:rPr kumimoji="1" lang="ja-JP" altLang="en-US" sz="1200" kern="1200" dirty="0">
                          <a:solidFill>
                            <a:schemeClr val="tx1"/>
                          </a:solidFill>
                          <a:latin typeface="+mn-lt"/>
                          <a:ea typeface="+mn-ea"/>
                          <a:cs typeface="+mn-cs"/>
                        </a:rPr>
                        <a:t>に引き上げた。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488504" y="203132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地場医薬品卸メーカー</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274204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医薬品については、海外メーカーが市場を独占している。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海外メーカーもトルコ製薬工業協会（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İEİS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Pharmaceutical Manufacturers Association of Turkey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a:t>
            </a:r>
          </a:p>
        </p:txBody>
      </p:sp>
      <p:grpSp>
        <p:nvGrpSpPr>
          <p:cNvPr id="5" name="グループ化 7"/>
          <p:cNvGrpSpPr/>
          <p:nvPr/>
        </p:nvGrpSpPr>
        <p:grpSpPr>
          <a:xfrm>
            <a:off x="272481" y="2075537"/>
            <a:ext cx="9144218" cy="288032"/>
            <a:chOff x="4756230" y="2113806"/>
            <a:chExt cx="3001402"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75623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医薬品市場の主要海外メーカー概要</a:t>
              </a:r>
            </a:p>
          </p:txBody>
        </p:sp>
      </p:grpSp>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aphicFrame>
        <p:nvGraphicFramePr>
          <p:cNvPr id="37" name="表 36"/>
          <p:cNvGraphicFramePr>
            <a:graphicFrameLocks noGrp="1"/>
          </p:cNvGraphicFramePr>
          <p:nvPr>
            <p:extLst>
              <p:ext uri="{D42A27DB-BD31-4B8C-83A1-F6EECF244321}">
                <p14:modId xmlns:p14="http://schemas.microsoft.com/office/powerpoint/2010/main" val="3248654906"/>
              </p:ext>
            </p:extLst>
          </p:nvPr>
        </p:nvGraphicFramePr>
        <p:xfrm>
          <a:off x="246189" y="2512017"/>
          <a:ext cx="9484239" cy="3941319"/>
        </p:xfrm>
        <a:graphic>
          <a:graphicData uri="http://schemas.openxmlformats.org/drawingml/2006/table">
            <a:tbl>
              <a:tblPr firstRow="1" bandRow="1">
                <a:tableStyleId>{5C22544A-7EE6-4342-B048-85BDC9FD1C3A}</a:tableStyleId>
              </a:tblPr>
              <a:tblGrid>
                <a:gridCol w="1610467">
                  <a:extLst>
                    <a:ext uri="{9D8B030D-6E8A-4147-A177-3AD203B41FA5}">
                      <a16:colId xmlns:a16="http://schemas.microsoft.com/office/drawing/2014/main" val="20000"/>
                    </a:ext>
                  </a:extLst>
                </a:gridCol>
                <a:gridCol w="984109">
                  <a:extLst>
                    <a:ext uri="{9D8B030D-6E8A-4147-A177-3AD203B41FA5}">
                      <a16:colId xmlns:a16="http://schemas.microsoft.com/office/drawing/2014/main" val="20001"/>
                    </a:ext>
                  </a:extLst>
                </a:gridCol>
                <a:gridCol w="984109">
                  <a:extLst>
                    <a:ext uri="{9D8B030D-6E8A-4147-A177-3AD203B41FA5}">
                      <a16:colId xmlns:a16="http://schemas.microsoft.com/office/drawing/2014/main" val="20002"/>
                    </a:ext>
                  </a:extLst>
                </a:gridCol>
                <a:gridCol w="984109">
                  <a:extLst>
                    <a:ext uri="{9D8B030D-6E8A-4147-A177-3AD203B41FA5}">
                      <a16:colId xmlns:a16="http://schemas.microsoft.com/office/drawing/2014/main" val="20003"/>
                    </a:ext>
                  </a:extLst>
                </a:gridCol>
                <a:gridCol w="4921445">
                  <a:extLst>
                    <a:ext uri="{9D8B030D-6E8A-4147-A177-3AD203B41FA5}">
                      <a16:colId xmlns:a16="http://schemas.microsoft.com/office/drawing/2014/main" val="20004"/>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売上高</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トルコでの</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事業年数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Glaxo Smith Kline</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(GSK)</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441</a:t>
                      </a:r>
                      <a:r>
                        <a:rPr kumimoji="1" lang="ja-JP" altLang="en-US"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（世界合計）</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グローバル企業で計</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ヶ国に商品を提供、</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の商品開発施設を保有している。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トルコ国内には、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ヵ所の支店を展開している。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GSK</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は、トルコを</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Middle</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East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Africa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）の地域拠点とし、特にイスタンブールに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本社を設立している。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Novartis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579</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スウェーデンに本社を構える医薬品メーカー。</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年に、ゲブゼにある</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の施設と製品を買収。</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トルコに生産工場を設立し、東南アジア、中央アジア、アフリカへの商品販売を促進する計画。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Pfizer</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516</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トルコは、カフカス・中央アジア地域への地域拠点となっている。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Hacettepe</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Teknokent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（大学）に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センターを設立。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万箱の大量生産が可能なキャパシティを持つペンディックに、生産工場を設立。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Bayer</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259</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ドイツに本社を構える医薬品メーカー。</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トルコ全土に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のオフィスを展開している。トルコ本社は、イスタンブール。</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年以降、トルコへの投資を積極的に続けており、</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年までの投資額は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EUR</a:t>
                      </a:r>
                      <a:r>
                        <a:rPr kumimoji="1" lang="ja-JP" altLang="en-US"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にも</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上る。 </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6196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178290271"/>
              </p:ext>
            </p:extLst>
          </p:nvPr>
        </p:nvGraphicFramePr>
        <p:xfrm>
          <a:off x="200022" y="1412776"/>
          <a:ext cx="9073457" cy="1620000"/>
        </p:xfrm>
        <a:graphic>
          <a:graphicData uri="http://schemas.openxmlformats.org/drawingml/2006/table">
            <a:tbl>
              <a:tblPr firstRow="1" bandRow="1">
                <a:tableStyleId>{5C22544A-7EE6-4342-B048-85BDC9FD1C3A}</a:tableStyleId>
              </a:tblPr>
              <a:tblGrid>
                <a:gridCol w="384469">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4">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Daiichi Sankyo </a:t>
                      </a:r>
                      <a:r>
                        <a:rPr kumimoji="1" lang="en-US" sz="1100" b="0" i="0" u="none" strike="noStrike" kern="1200" dirty="0" err="1">
                          <a:solidFill>
                            <a:srgbClr val="000000"/>
                          </a:solidFill>
                          <a:effectLst/>
                          <a:latin typeface="+mn-lt"/>
                          <a:ea typeface="ＭＳ Ｐゴシック" panose="020B0600070205080204" pitchFamily="50" charset="-128"/>
                          <a:cs typeface="+mn-cs"/>
                        </a:rPr>
                        <a:t>llac</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Sti</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Neutec</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Toplam</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Kalite</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Yonetimi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Sanayi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Anonim</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Sirket</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Abdi Ibrahim Otsuka Pharmaceutical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大塚製薬</a:t>
                      </a:r>
                      <a:endParaRPr kumimoji="1" lang="zh-TW"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日本企業が設立した現地法人は以下の通りである。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451286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年から民間薬局からの外来処方薬剤の給付が可能となり、それ以降、急速に医薬分業が拡大した。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薬局の業務、開設、所有ルールは薬剤師・薬局法（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Act on Pharmacists and Pharmacies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ActNo</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6197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））で規制されている。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薬局が医療卸に対しメーカーの無料販促製品（サンプル）を要求し、償還請求を行うことが一般的となっており、無料サンプルの有無が薬局における代替調剤薬の決定要素となっている実態がある。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416496" y="2661873"/>
            <a:ext cx="8352854"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公的病院と民間病院における調達</a:t>
              </a:r>
              <a:endParaRPr lang="zh-TW" altLang="en-US" sz="1400" dirty="0">
                <a:solidFill>
                  <a:srgbClr val="000000"/>
                </a:solidFill>
                <a:latin typeface="Arial Black" pitchFamily="34" charset="0"/>
                <a:ea typeface="HGP創英角ｺﾞｼｯｸUB" pitchFamily="50" charset="-128"/>
              </a:endParaRPr>
            </a:p>
          </p:txBody>
        </p:sp>
      </p:grpSp>
      <p:sp>
        <p:nvSpPr>
          <p:cNvPr id="16" name="角丸四角形 15"/>
          <p:cNvSpPr/>
          <p:nvPr/>
        </p:nvSpPr>
        <p:spPr>
          <a:xfrm>
            <a:off x="1497410" y="3495487"/>
            <a:ext cx="2304256" cy="7200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latin typeface="HG創英角ｺﾞｼｯｸUB" panose="020B0909000000000000" pitchFamily="49" charset="-128"/>
                <a:ea typeface="HG創英角ｺﾞｼｯｸUB" panose="020B0909000000000000" pitchFamily="49" charset="-128"/>
              </a:rPr>
              <a:t>公立病院</a:t>
            </a:r>
          </a:p>
        </p:txBody>
      </p:sp>
      <p:sp>
        <p:nvSpPr>
          <p:cNvPr id="17" name="角丸四角形 16"/>
          <p:cNvSpPr/>
          <p:nvPr/>
        </p:nvSpPr>
        <p:spPr>
          <a:xfrm>
            <a:off x="5529064" y="3495487"/>
            <a:ext cx="2304256" cy="720080"/>
          </a:xfrm>
          <a:prstGeom prst="roundRect">
            <a:avLst/>
          </a:prstGeom>
          <a:solidFill>
            <a:schemeClr val="accent4"/>
          </a:solidFill>
        </p:spPr>
        <p:txBody>
          <a:bodyPr wrap="square" rtlCol="0" anchor="ctr">
            <a:noAutofit/>
          </a:bodyPr>
          <a:lstStyle/>
          <a:p>
            <a:pPr marL="0" algn="ctr" fontAlgn="ctr">
              <a:lnSpc>
                <a:spcPct val="114000"/>
              </a:lnSpc>
              <a:spcAft>
                <a:spcPts val="400"/>
              </a:spcAft>
            </a:pPr>
            <a:r>
              <a:rPr lang="ja-JP" altLang="en-US" sz="1200" dirty="0">
                <a:latin typeface="HG創英角ｺﾞｼｯｸUB" panose="020B0909000000000000" pitchFamily="49" charset="-128"/>
                <a:ea typeface="HG創英角ｺﾞｼｯｸUB" panose="020B0909000000000000" pitchFamily="49" charset="-128"/>
              </a:rPr>
              <a:t>民間</a:t>
            </a:r>
            <a:r>
              <a:rPr kumimoji="1" lang="ja-JP" altLang="en-US" sz="1200" dirty="0">
                <a:latin typeface="HG創英角ｺﾞｼｯｸUB" panose="020B0909000000000000" pitchFamily="49" charset="-128"/>
                <a:ea typeface="HG創英角ｺﾞｼｯｸUB" panose="020B0909000000000000" pitchFamily="49" charset="-128"/>
              </a:rPr>
              <a:t>病院</a:t>
            </a:r>
          </a:p>
        </p:txBody>
      </p:sp>
      <p:sp>
        <p:nvSpPr>
          <p:cNvPr id="18" name="正方形/長方形 17"/>
          <p:cNvSpPr/>
          <p:nvPr/>
        </p:nvSpPr>
        <p:spPr>
          <a:xfrm>
            <a:off x="1497410" y="4110766"/>
            <a:ext cx="2304256" cy="2126546"/>
          </a:xfrm>
          <a:prstGeom prst="rect">
            <a:avLst/>
          </a:prstGeom>
          <a:solidFill>
            <a:schemeClr val="accent2">
              <a:lumMod val="20000"/>
              <a:lumOff val="80000"/>
            </a:schemeClr>
          </a:solidFill>
        </p:spPr>
        <p:txBody>
          <a:bodyPr wrap="square" rtlCol="0" anchor="t">
            <a:noAutofit/>
          </a:bodyPr>
          <a:lstStyle/>
          <a:p>
            <a:pPr marL="0" algn="ctr" fontAlgn="ctr">
              <a:lnSpc>
                <a:spcPct val="114000"/>
              </a:lnSpc>
              <a:spcAft>
                <a:spcPts val="400"/>
              </a:spcAft>
            </a:pPr>
            <a:endParaRPr kumimoji="1" lang="en-US" altLang="ja-JP" sz="1200" dirty="0"/>
          </a:p>
          <a:p>
            <a:pPr marL="0" algn="ctr" fontAlgn="ctr">
              <a:lnSpc>
                <a:spcPct val="114000"/>
              </a:lnSpc>
              <a:spcAft>
                <a:spcPts val="400"/>
              </a:spcAft>
            </a:pPr>
            <a:r>
              <a:rPr kumimoji="1" lang="ja-JP" altLang="en-US" sz="1200" dirty="0"/>
              <a:t>公的競争入札</a:t>
            </a:r>
            <a:endParaRPr kumimoji="1" lang="en-US" altLang="ja-JP" sz="1200" dirty="0"/>
          </a:p>
          <a:p>
            <a:endParaRPr lang="en-US" altLang="ja-JP" sz="1050" dirty="0"/>
          </a:p>
        </p:txBody>
      </p:sp>
      <p:sp>
        <p:nvSpPr>
          <p:cNvPr id="19" name="正方形/長方形 18"/>
          <p:cNvSpPr/>
          <p:nvPr/>
        </p:nvSpPr>
        <p:spPr>
          <a:xfrm>
            <a:off x="5529064" y="4149080"/>
            <a:ext cx="2304256" cy="2088232"/>
          </a:xfrm>
          <a:prstGeom prst="rect">
            <a:avLst/>
          </a:prstGeom>
          <a:solidFill>
            <a:schemeClr val="accent4">
              <a:lumMod val="20000"/>
              <a:lumOff val="80000"/>
            </a:schemeClr>
          </a:solidFill>
        </p:spPr>
        <p:txBody>
          <a:bodyPr wrap="square" rtlCol="0" anchor="t">
            <a:noAutofit/>
          </a:bodyPr>
          <a:lstStyle/>
          <a:p>
            <a:pPr marL="0" algn="ctr" fontAlgn="ctr">
              <a:lnSpc>
                <a:spcPct val="114000"/>
              </a:lnSpc>
              <a:spcAft>
                <a:spcPts val="400"/>
              </a:spcAft>
            </a:pPr>
            <a:endParaRPr kumimoji="1" lang="en-US" altLang="ja-JP" sz="1200" dirty="0"/>
          </a:p>
          <a:p>
            <a:pPr marL="0" algn="ctr" fontAlgn="ctr">
              <a:lnSpc>
                <a:spcPct val="114000"/>
              </a:lnSpc>
              <a:spcAft>
                <a:spcPts val="400"/>
              </a:spcAft>
            </a:pPr>
            <a:r>
              <a:rPr kumimoji="1" lang="ja-JP" altLang="en-US" sz="1200" dirty="0"/>
              <a:t>一般調達</a:t>
            </a:r>
            <a:endParaRPr kumimoji="1" lang="en-US" altLang="ja-JP" sz="1200" dirty="0"/>
          </a:p>
          <a:p>
            <a:pPr fontAlgn="ctr">
              <a:lnSpc>
                <a:spcPct val="114000"/>
              </a:lnSpc>
              <a:spcAft>
                <a:spcPts val="400"/>
              </a:spcAft>
            </a:pPr>
            <a:endParaRPr lang="en-US" altLang="ja-JP" sz="1050" dirty="0"/>
          </a:p>
        </p:txBody>
      </p:sp>
      <p:sp>
        <p:nvSpPr>
          <p:cNvPr id="5" name="正方形/長方形 4"/>
          <p:cNvSpPr/>
          <p:nvPr/>
        </p:nvSpPr>
        <p:spPr>
          <a:xfrm>
            <a:off x="1569418" y="4791630"/>
            <a:ext cx="2160240" cy="936104"/>
          </a:xfrm>
          <a:prstGeom prst="rect">
            <a:avLst/>
          </a:prstGeom>
          <a:solidFill>
            <a:srgbClr val="E4EEF5"/>
          </a:solidFill>
          <a:ln>
            <a:solidFill>
              <a:schemeClr val="accent1"/>
            </a:solidFill>
          </a:ln>
        </p:spPr>
        <p:txBody>
          <a:bodyPr wrap="square" rtlCol="0" anchor="ctr">
            <a:noAutofit/>
          </a:bodyPr>
          <a:lstStyle/>
          <a:p>
            <a:pPr lvl="0"/>
            <a:r>
              <a:rPr lang="ja-JP" altLang="en-US" sz="1050" dirty="0">
                <a:solidFill>
                  <a:srgbClr val="000000"/>
                </a:solidFill>
              </a:rPr>
              <a:t>政府は入札を告知して卸売業者に参加を求め、最低価格を付けた者が選ばれる。</a:t>
            </a:r>
          </a:p>
        </p:txBody>
      </p:sp>
      <p:sp>
        <p:nvSpPr>
          <p:cNvPr id="20" name="正方形/長方形 19"/>
          <p:cNvSpPr/>
          <p:nvPr/>
        </p:nvSpPr>
        <p:spPr>
          <a:xfrm>
            <a:off x="5601072" y="4779487"/>
            <a:ext cx="2160240" cy="1404156"/>
          </a:xfrm>
          <a:prstGeom prst="rect">
            <a:avLst/>
          </a:prstGeom>
          <a:solidFill>
            <a:srgbClr val="FAE5D0"/>
          </a:solidFill>
          <a:ln>
            <a:solidFill>
              <a:schemeClr val="accent4"/>
            </a:solidFill>
          </a:ln>
        </p:spPr>
        <p:txBody>
          <a:bodyPr wrap="square" rtlCol="0" anchor="ctr">
            <a:noAutofit/>
          </a:bodyPr>
          <a:lstStyle/>
          <a:p>
            <a:pPr fontAlgn="ctr">
              <a:lnSpc>
                <a:spcPct val="114000"/>
              </a:lnSpc>
              <a:spcAft>
                <a:spcPts val="400"/>
              </a:spcAft>
            </a:pPr>
            <a:r>
              <a:rPr lang="ja-JP" altLang="en-US" sz="1050" dirty="0"/>
              <a:t>民間市場では、医師に対する説明が重要である。</a:t>
            </a:r>
            <a:endParaRPr lang="en-US" altLang="ja-JP" sz="1050" dirty="0"/>
          </a:p>
          <a:p>
            <a:pPr fontAlgn="ctr">
              <a:lnSpc>
                <a:spcPct val="114000"/>
              </a:lnSpc>
              <a:spcAft>
                <a:spcPts val="400"/>
              </a:spcAft>
            </a:pPr>
            <a:r>
              <a:rPr lang="ja-JP" altLang="en-US" sz="1050" dirty="0"/>
              <a:t>外国企業は現地拠点を持たないことが多く、医師との関係を構築するために専門知識を持ったスタッフが必要になる。販売後の調査もそのスタッフがサポートを行う。</a:t>
            </a:r>
            <a:endParaRPr lang="en-US" altLang="ja-JP" sz="1050" dirty="0"/>
          </a:p>
        </p:txBody>
      </p:sp>
    </p:spTree>
    <p:extLst>
      <p:ext uri="{BB962C8B-B14F-4D97-AF65-F5344CB8AC3E}">
        <p14:creationId xmlns:p14="http://schemas.microsoft.com/office/powerpoint/2010/main" val="3683261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3289351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トルコ／医療関連／介護</a:t>
            </a:r>
            <a:endParaRPr kumimoji="1" lang="ja-JP" altLang="en-US" dirty="0"/>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344488" y="1124744"/>
            <a:ext cx="9145016" cy="1625253"/>
          </a:xfrm>
          <a:prstGeom prst="rect">
            <a:avLst/>
          </a:prstGeom>
          <a:noFill/>
        </p:spPr>
        <p:txBody>
          <a:bodyPr wrap="square" lIns="0" tIns="0" rIns="0" bIns="0" rtlCol="0">
            <a:spAutoFit/>
          </a:bodyPr>
          <a:lstStyle/>
          <a:p>
            <a:pPr marL="190500" indent="-190500" algn="just">
              <a:lnSpc>
                <a:spcPct val="15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トルコの在宅医療市場は、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規模となり、</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年にかけて年平均成長率（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8.43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％で拡大し、</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に達すると推定されている。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5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在宅医療市場の成長を後押ししている主な理由は、慢性疾患の増加と高齢化である。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5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同市場の主要企業には、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Turkish Cypriot Homecare</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Care in Turkey</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Turkish Home care</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Sağlık</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Garanti</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Home healthcare</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などが挙げられる。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D4921F22-9AF6-13EF-ED25-516200EC58D2}"/>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Turkey Home Healthcare Market Analysis Report [2022-30]</a:t>
            </a:r>
            <a:endParaRPr kumimoji="0" lang="ja-JP" altLang="en-US" sz="800" dirty="0" bmk=""/>
          </a:p>
        </p:txBody>
      </p:sp>
      <p:sp>
        <p:nvSpPr>
          <p:cNvPr id="9" name="テキスト プレースホルダー 2">
            <a:extLst>
              <a:ext uri="{FF2B5EF4-FFF2-40B4-BE49-F238E27FC236}">
                <a16:creationId xmlns:a16="http://schemas.microsoft.com/office/drawing/2014/main" id="{C84C9C6C-760F-AD80-51DC-E440D1129446}"/>
              </a:ext>
            </a:extLst>
          </p:cNvPr>
          <p:cNvSpPr txBox="1">
            <a:spLocks/>
          </p:cNvSpPr>
          <p:nvPr/>
        </p:nvSpPr>
        <p:spPr>
          <a:xfrm>
            <a:off x="200471" y="621283"/>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市場規模</a:t>
            </a:r>
          </a:p>
        </p:txBody>
      </p:sp>
    </p:spTree>
    <p:extLst>
      <p:ext uri="{BB962C8B-B14F-4D97-AF65-F5344CB8AC3E}">
        <p14:creationId xmlns:p14="http://schemas.microsoft.com/office/powerpoint/2010/main" val="1972842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トルコ／医療関連／介護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トルコに進出している介護事業者、福祉用具事業者は、確認できなかった。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67727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トルコ／医療関連／歯科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170788869"/>
              </p:ext>
            </p:extLst>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43.8%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38.6%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18.9%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4"/>
            <a:ext cx="9142252" cy="235117"/>
            <a:chOff x="4803500" y="2113804"/>
            <a:chExt cx="5626916" cy="288034"/>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4186216073"/>
              </p:ext>
            </p:extLst>
          </p:nvPr>
        </p:nvGraphicFramePr>
        <p:xfrm>
          <a:off x="209736" y="3958032"/>
          <a:ext cx="8847720" cy="1620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9EC7529-1E26-472C-81F3-F649DF0BC8F9}"/>
              </a:ext>
            </a:extLst>
          </p:cNvPr>
          <p:cNvSpPr txBox="1"/>
          <p:nvPr/>
        </p:nvSpPr>
        <p:spPr>
          <a:xfrm>
            <a:off x="6441844" y="5835664"/>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42761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227138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トルコ／医療関連／その他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58</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p>
        </p:txBody>
      </p:sp>
      <p:sp>
        <p:nvSpPr>
          <p:cNvPr id="11" name="テキスト プレースホルダー 1">
            <a:extLst>
              <a:ext uri="{FF2B5EF4-FFF2-40B4-BE49-F238E27FC236}">
                <a16:creationId xmlns:a16="http://schemas.microsoft.com/office/drawing/2014/main" id="{2F4E54C8-7AD3-48B5-AC92-B9FCB78B84B7}"/>
              </a:ext>
            </a:extLst>
          </p:cNvPr>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hangingPunct="0"/>
            <a:r>
              <a:rPr lang="en-US" altLang="ja-JP" spc="-20" baseline="30000" dirty="0"/>
              <a:t> </a:t>
            </a:r>
            <a:r>
              <a:rPr lang="en-US" altLang="ja-JP" spc="-20" dirty="0"/>
              <a:t>Teledoc</a:t>
            </a:r>
            <a:r>
              <a:rPr lang="en-US" altLang="ja-JP" spc="-20" baseline="30000" dirty="0"/>
              <a:t>1</a:t>
            </a:r>
            <a:r>
              <a:rPr lang="ja-JP" altLang="en-US" spc="-20" dirty="0"/>
              <a:t>、</a:t>
            </a:r>
            <a:r>
              <a:rPr lang="en-US" altLang="ja-JP" spc="-20" dirty="0"/>
              <a:t> MIOT Telemedicine</a:t>
            </a:r>
            <a:r>
              <a:rPr lang="en-US" altLang="ja-JP" spc="-20" baseline="30000" dirty="0"/>
              <a:t>2</a:t>
            </a:r>
            <a:r>
              <a:rPr lang="ja-JP" altLang="en-US" spc="-20" dirty="0"/>
              <a:t>などが遠隔医療サービスを提供している。  </a:t>
            </a:r>
            <a:endParaRPr lang="en-US" altLang="ja-JP" spc="-20" dirty="0"/>
          </a:p>
        </p:txBody>
      </p:sp>
      <p:sp>
        <p:nvSpPr>
          <p:cNvPr id="6" name="4. Footnote">
            <a:extLst>
              <a:ext uri="{FF2B5EF4-FFF2-40B4-BE49-F238E27FC236}">
                <a16:creationId xmlns:a16="http://schemas.microsoft.com/office/drawing/2014/main" id="{568E7160-694D-4C2B-B7AD-9378DE2B93FD}"/>
              </a:ext>
            </a:extLst>
          </p:cNvPr>
          <p:cNvSpPr txBox="1">
            <a:spLocks/>
          </p:cNvSpPr>
          <p:nvPr>
            <p:custDataLst>
              <p:tags r:id="rId2"/>
            </p:custDataLst>
          </p:nvPr>
        </p:nvSpPr>
        <p:spPr>
          <a:xfrm>
            <a:off x="411479" y="6243777"/>
            <a:ext cx="9505950" cy="246221"/>
          </a:xfrm>
          <a:prstGeom prst="rect">
            <a:avLst/>
          </a:prstGeom>
          <a:noFill/>
        </p:spPr>
        <p:txBody>
          <a:bodyPr vert="horz" wrap="square" lIns="0" tIns="0" rIns="0" bIns="0" rtlCol="0" anchor="b" anchorCtr="0">
            <a:spAutoFit/>
          </a:bodyPr>
          <a:lstStyle/>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トルコにおけるユーザー数等の実績は不明。</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	250</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人の医者がプラットフォームに参加、</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MIOT</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国際病院グループの展開する事業</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103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398427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2" imgW="270" imgH="270" progId="TCLayout.ActiveDocument.1">
                  <p:embed/>
                </p:oleObj>
              </mc:Choice>
              <mc:Fallback>
                <p:oleObj name="think-cellスライド" r:id="rId172" imgW="270" imgH="270" progId="TCLayout.ActiveDocument.1">
                  <p:embed/>
                  <p:pic>
                    <p:nvPicPr>
                      <p:cNvPr id="8" name="オブジェクト 7" hidden="1"/>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トルコ／一般概況／経済</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71312" y="2132856"/>
            <a:ext cx="1382287" cy="2051108"/>
            <a:chOff x="6567257" y="2016372"/>
            <a:chExt cx="1410416" cy="1944217"/>
          </a:xfrm>
        </p:grpSpPr>
        <p:sp>
          <p:nvSpPr>
            <p:cNvPr id="63" name="フリーフォーム 62"/>
            <p:cNvSpPr/>
            <p:nvPr/>
          </p:nvSpPr>
          <p:spPr>
            <a:xfrm>
              <a:off x="6567257" y="2016372"/>
              <a:ext cx="1410416"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年以降、人口増加率は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％の間で推移しており、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万人であった。</a:t>
            </a:r>
          </a:p>
        </p:txBody>
      </p:sp>
      <p:grpSp>
        <p:nvGrpSpPr>
          <p:cNvPr id="66" name="グループ化 65"/>
          <p:cNvGrpSpPr/>
          <p:nvPr/>
        </p:nvGrpSpPr>
        <p:grpSpPr>
          <a:xfrm>
            <a:off x="8376038" y="4602423"/>
            <a:ext cx="1296144" cy="1994929"/>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9" name="Chart 88">
            <a:extLst>
              <a:ext uri="{FF2B5EF4-FFF2-40B4-BE49-F238E27FC236}">
                <a16:creationId xmlns:a16="http://schemas.microsoft.com/office/drawing/2014/main" id="{A2F6C73F-CF43-FCAE-BF45-F9E6B2C34AD6}"/>
              </a:ext>
            </a:extLst>
          </p:cNvPr>
          <p:cNvGraphicFramePr/>
          <p:nvPr>
            <p:custDataLst>
              <p:tags r:id="rId3"/>
            </p:custDataLst>
            <p:extLst>
              <p:ext uri="{D42A27DB-BD31-4B8C-83A1-F6EECF244321}">
                <p14:modId xmlns:p14="http://schemas.microsoft.com/office/powerpoint/2010/main" val="4026800102"/>
              </p:ext>
            </p:extLst>
          </p:nvPr>
        </p:nvGraphicFramePr>
        <p:xfrm>
          <a:off x="269875" y="2163763"/>
          <a:ext cx="9371013" cy="1836737"/>
        </p:xfrm>
        <a:graphic>
          <a:graphicData uri="http://schemas.openxmlformats.org/drawingml/2006/chart">
            <c:chart xmlns:c="http://schemas.openxmlformats.org/drawingml/2006/chart" xmlns:r="http://schemas.openxmlformats.org/officeDocument/2006/relationships" r:id="rId174"/>
          </a:graphicData>
        </a:graphic>
      </p:graphicFrame>
      <p:cxnSp>
        <p:nvCxnSpPr>
          <p:cNvPr id="355" name="Straight Connector 354">
            <a:extLst>
              <a:ext uri="{FF2B5EF4-FFF2-40B4-BE49-F238E27FC236}">
                <a16:creationId xmlns:a16="http://schemas.microsoft.com/office/drawing/2014/main" id="{24089CD3-21A8-56F1-F1FC-249AB7198A4C}"/>
              </a:ext>
            </a:extLst>
          </p:cNvPr>
          <p:cNvCxnSpPr/>
          <p:nvPr>
            <p:custDataLst>
              <p:tags r:id="rId4"/>
            </p:custDataLst>
          </p:nvPr>
        </p:nvCxnSpPr>
        <p:spPr bwMode="auto">
          <a:xfrm>
            <a:off x="2568575" y="32432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F76C3B7E-A69D-4C18-5C2B-BAF224C61551}"/>
              </a:ext>
            </a:extLst>
          </p:cNvPr>
          <p:cNvCxnSpPr/>
          <p:nvPr>
            <p:custDataLst>
              <p:tags r:id="rId5"/>
            </p:custDataLst>
          </p:nvPr>
        </p:nvCxnSpPr>
        <p:spPr bwMode="auto">
          <a:xfrm>
            <a:off x="3760788" y="3181350"/>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0C9A59EC-337F-EDF4-3740-668BBF884794}"/>
              </a:ext>
            </a:extLst>
          </p:cNvPr>
          <p:cNvCxnSpPr/>
          <p:nvPr>
            <p:custDataLst>
              <p:tags r:id="rId6"/>
            </p:custDataLst>
          </p:nvPr>
        </p:nvCxnSpPr>
        <p:spPr bwMode="auto">
          <a:xfrm>
            <a:off x="2270125" y="3232150"/>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0428EF3D-869F-7172-95B5-5A7372FBF5ED}"/>
              </a:ext>
            </a:extLst>
          </p:cNvPr>
          <p:cNvCxnSpPr/>
          <p:nvPr>
            <p:custDataLst>
              <p:tags r:id="rId7"/>
            </p:custDataLst>
          </p:nvPr>
        </p:nvCxnSpPr>
        <p:spPr bwMode="auto">
          <a:xfrm>
            <a:off x="2867025" y="32480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1F8631E4-99F5-3CF3-BDC3-752316A2EA12}"/>
              </a:ext>
            </a:extLst>
          </p:cNvPr>
          <p:cNvCxnSpPr/>
          <p:nvPr>
            <p:custDataLst>
              <p:tags r:id="rId8"/>
            </p:custDataLst>
          </p:nvPr>
        </p:nvCxnSpPr>
        <p:spPr bwMode="auto">
          <a:xfrm>
            <a:off x="4059238" y="319563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id="{46EF488F-E29F-6B29-6607-AE99876B89BB}"/>
              </a:ext>
            </a:extLst>
          </p:cNvPr>
          <p:cNvCxnSpPr/>
          <p:nvPr>
            <p:custDataLst>
              <p:tags r:id="rId9"/>
            </p:custDataLst>
          </p:nvPr>
        </p:nvCxnSpPr>
        <p:spPr bwMode="auto">
          <a:xfrm>
            <a:off x="6145213" y="31543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8C60E030-6DE1-B8CA-67BB-42216A27CFA7}"/>
              </a:ext>
            </a:extLst>
          </p:cNvPr>
          <p:cNvCxnSpPr/>
          <p:nvPr>
            <p:custDataLst>
              <p:tags r:id="rId10"/>
            </p:custDataLst>
          </p:nvPr>
        </p:nvCxnSpPr>
        <p:spPr bwMode="auto">
          <a:xfrm>
            <a:off x="1973263" y="3216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F2424B35-11C8-C99B-2C52-4C110DA720A2}"/>
              </a:ext>
            </a:extLst>
          </p:cNvPr>
          <p:cNvCxnSpPr/>
          <p:nvPr>
            <p:custDataLst>
              <p:tags r:id="rId11"/>
            </p:custDataLst>
          </p:nvPr>
        </p:nvCxnSpPr>
        <p:spPr bwMode="auto">
          <a:xfrm>
            <a:off x="6442075" y="326548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D6A6C75-5B17-B7B8-1510-B1EEA4ABDEE7}"/>
              </a:ext>
            </a:extLst>
          </p:cNvPr>
          <p:cNvCxnSpPr/>
          <p:nvPr>
            <p:custDataLst>
              <p:tags r:id="rId12"/>
            </p:custDataLst>
          </p:nvPr>
        </p:nvCxnSpPr>
        <p:spPr bwMode="auto">
          <a:xfrm>
            <a:off x="6740525" y="3319463"/>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DCFEF4-7F75-CB6F-D203-3F3D5A5E2EA7}"/>
              </a:ext>
            </a:extLst>
          </p:cNvPr>
          <p:cNvCxnSpPr/>
          <p:nvPr>
            <p:custDataLst>
              <p:tags r:id="rId13"/>
            </p:custDataLst>
          </p:nvPr>
        </p:nvCxnSpPr>
        <p:spPr bwMode="auto">
          <a:xfrm>
            <a:off x="7038975" y="33750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 name="Text Placeholder 12"/>
          <p:cNvSpPr>
            <a:spLocks noGrp="1"/>
          </p:cNvSpPr>
          <p:nvPr>
            <p:custDataLst>
              <p:tags r:id="rId14"/>
            </p:custDataLst>
          </p:nvPr>
        </p:nvSpPr>
        <p:spPr bwMode="auto">
          <a:xfrm>
            <a:off x="19097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EF8E93A-7F7C-4A5C-8401-36F677C61A18}" type="datetime'''''''0''''''''''''''''''''''''''4'''''''''''''''">
              <a:rPr lang="ja-JP" altLang="en-US" sz="800" b="0"/>
              <a:pPr algn="ctr">
                <a:spcBef>
                  <a:spcPct val="0"/>
                </a:spcBef>
                <a:spcAft>
                  <a:spcPct val="0"/>
                </a:spcAft>
              </a:pPr>
              <a:t>04</a:t>
            </a:fld>
            <a:endParaRPr kumimoji="0" lang="ja-JP" altLang="en-US" sz="800" b="0" dirty="0">
              <a:sym typeface="+mn-lt"/>
            </a:endParaRPr>
          </a:p>
        </p:txBody>
      </p:sp>
      <p:sp>
        <p:nvSpPr>
          <p:cNvPr id="32" name="Text Placeholder 12"/>
          <p:cNvSpPr>
            <a:spLocks noGrp="1"/>
          </p:cNvSpPr>
          <p:nvPr>
            <p:custDataLst>
              <p:tags r:id="rId15"/>
            </p:custDataLst>
          </p:nvPr>
        </p:nvSpPr>
        <p:spPr bwMode="auto">
          <a:xfrm>
            <a:off x="22066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2F41FD-91CB-4686-AB3F-1380AB42AB00}" type="datetime'''''0''''''''''''''''''''''''5'''''''''''''''''''''">
              <a:rPr lang="ja-JP" altLang="en-US" sz="800" b="0"/>
              <a:pPr algn="ctr">
                <a:spcBef>
                  <a:spcPct val="0"/>
                </a:spcBef>
                <a:spcAft>
                  <a:spcPct val="0"/>
                </a:spcAft>
              </a:pPr>
              <a:t>05</a:t>
            </a:fld>
            <a:endParaRPr kumimoji="0" lang="ja-JP" altLang="en-US" sz="800" b="0" dirty="0">
              <a:sym typeface="+mn-lt"/>
            </a:endParaRPr>
          </a:p>
        </p:txBody>
      </p:sp>
      <p:sp>
        <p:nvSpPr>
          <p:cNvPr id="30" name="Text Placeholder 12"/>
          <p:cNvSpPr>
            <a:spLocks noGrp="1"/>
          </p:cNvSpPr>
          <p:nvPr>
            <p:custDataLst>
              <p:tags r:id="rId16"/>
            </p:custDataLst>
          </p:nvPr>
        </p:nvSpPr>
        <p:spPr bwMode="auto">
          <a:xfrm>
            <a:off x="16113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B1E7FF-DE3E-48C9-8015-EE6C4FD09A6F}" type="datetime'''''''''''''''''''''''''''0''3'''''''''''''''''''''''''''''''">
              <a:rPr lang="ja-JP" altLang="en-US" sz="800" b="0"/>
              <a:pPr algn="ctr">
                <a:spcBef>
                  <a:spcPct val="0"/>
                </a:spcBef>
                <a:spcAft>
                  <a:spcPct val="0"/>
                </a:spcAft>
              </a:pPr>
              <a:t>03</a:t>
            </a:fld>
            <a:endParaRPr kumimoji="0" lang="ja-JP" altLang="en-US" sz="800" b="0" dirty="0">
              <a:sym typeface="+mn-lt"/>
            </a:endParaRPr>
          </a:p>
        </p:txBody>
      </p:sp>
      <p:sp>
        <p:nvSpPr>
          <p:cNvPr id="33" name="Text Placeholder 12"/>
          <p:cNvSpPr>
            <a:spLocks noGrp="1"/>
          </p:cNvSpPr>
          <p:nvPr>
            <p:custDataLst>
              <p:tags r:id="rId17"/>
            </p:custDataLst>
          </p:nvPr>
        </p:nvSpPr>
        <p:spPr bwMode="auto">
          <a:xfrm>
            <a:off x="25050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17A575-46C2-4021-A748-A87940D7583A}" type="datetime'''''''''''''''''''''''''''''''0''6'''''''''''''''">
              <a:rPr lang="ja-JP" altLang="en-US" sz="800" b="0"/>
              <a:pPr algn="ctr">
                <a:spcBef>
                  <a:spcPct val="0"/>
                </a:spcBef>
                <a:spcAft>
                  <a:spcPct val="0"/>
                </a:spcAft>
              </a:pPr>
              <a:t>06</a:t>
            </a:fld>
            <a:endParaRPr kumimoji="0" lang="ja-JP" altLang="en-US" sz="800" b="0" dirty="0">
              <a:sym typeface="+mn-lt"/>
            </a:endParaRPr>
          </a:p>
        </p:txBody>
      </p:sp>
      <p:sp>
        <p:nvSpPr>
          <p:cNvPr id="34" name="Text Placeholder 12"/>
          <p:cNvSpPr>
            <a:spLocks noGrp="1"/>
          </p:cNvSpPr>
          <p:nvPr>
            <p:custDataLst>
              <p:tags r:id="rId18"/>
            </p:custDataLst>
          </p:nvPr>
        </p:nvSpPr>
        <p:spPr bwMode="auto">
          <a:xfrm>
            <a:off x="28035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8B6543-53CE-41F4-83D5-A13C6CF4B804}" type="datetime'''''''''''''''''''''''''''''''''''''''0''''''''7'''''">
              <a:rPr lang="ja-JP" altLang="en-US" sz="800" b="0"/>
              <a:pPr algn="ctr">
                <a:spcBef>
                  <a:spcPct val="0"/>
                </a:spcBef>
                <a:spcAft>
                  <a:spcPct val="0"/>
                </a:spcAft>
              </a:pPr>
              <a:t>07</a:t>
            </a:fld>
            <a:endParaRPr kumimoji="0" lang="ja-JP" altLang="en-US" sz="800" b="0" dirty="0">
              <a:sym typeface="+mn-lt"/>
            </a:endParaRPr>
          </a:p>
        </p:txBody>
      </p:sp>
      <p:sp>
        <p:nvSpPr>
          <p:cNvPr id="35" name="Text Placeholder 12"/>
          <p:cNvSpPr>
            <a:spLocks noGrp="1"/>
          </p:cNvSpPr>
          <p:nvPr>
            <p:custDataLst>
              <p:tags r:id="rId19"/>
            </p:custDataLst>
          </p:nvPr>
        </p:nvSpPr>
        <p:spPr bwMode="auto">
          <a:xfrm>
            <a:off x="31019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C1FAD3-A01C-4C19-962B-D04A151D8366}" type="datetime'''''''''''''''''''''''0''''''''''''''''''''''8'''''''''''''">
              <a:rPr lang="ja-JP" altLang="en-US" sz="800" b="0"/>
              <a:pPr algn="ctr">
                <a:spcBef>
                  <a:spcPct val="0"/>
                </a:spcBef>
                <a:spcAft>
                  <a:spcPct val="0"/>
                </a:spcAft>
              </a:pPr>
              <a:t>08</a:t>
            </a:fld>
            <a:endParaRPr kumimoji="0" lang="ja-JP" altLang="en-US" sz="800" b="0" dirty="0">
              <a:sym typeface="+mn-lt"/>
            </a:endParaRPr>
          </a:p>
        </p:txBody>
      </p:sp>
      <p:sp>
        <p:nvSpPr>
          <p:cNvPr id="36" name="Text Placeholder 12"/>
          <p:cNvSpPr>
            <a:spLocks noGrp="1"/>
          </p:cNvSpPr>
          <p:nvPr>
            <p:custDataLst>
              <p:tags r:id="rId20"/>
            </p:custDataLst>
          </p:nvPr>
        </p:nvSpPr>
        <p:spPr bwMode="auto">
          <a:xfrm>
            <a:off x="33988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5A7C642-30E5-4A1A-B522-D64328552A3C}" type="datetime'''''''''''''''''''''''''''''''''''''''''''0''''''''9'''">
              <a:rPr lang="ja-JP" altLang="en-US" sz="800" b="0"/>
              <a:pPr algn="ctr">
                <a:spcBef>
                  <a:spcPct val="0"/>
                </a:spcBef>
                <a:spcAft>
                  <a:spcPct val="0"/>
                </a:spcAft>
              </a:pPr>
              <a:t>09</a:t>
            </a:fld>
            <a:endParaRPr kumimoji="0" lang="ja-JP" altLang="en-US" sz="800" b="0" dirty="0">
              <a:sym typeface="+mn-lt"/>
            </a:endParaRPr>
          </a:p>
        </p:txBody>
      </p:sp>
      <p:sp>
        <p:nvSpPr>
          <p:cNvPr id="37" name="Text Placeholder 12"/>
          <p:cNvSpPr>
            <a:spLocks noGrp="1"/>
          </p:cNvSpPr>
          <p:nvPr>
            <p:custDataLst>
              <p:tags r:id="rId21"/>
            </p:custDataLst>
          </p:nvPr>
        </p:nvSpPr>
        <p:spPr bwMode="auto">
          <a:xfrm>
            <a:off x="36972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F04861-AB39-4173-B7AD-449067DA97A4}" type="datetime'''''''''''''1''''''0'''''''''''''''''''''">
              <a:rPr lang="ja-JP" altLang="en-US" sz="800" b="0"/>
              <a:pPr algn="ctr">
                <a:spcBef>
                  <a:spcPct val="0"/>
                </a:spcBef>
                <a:spcAft>
                  <a:spcPct val="0"/>
                </a:spcAft>
              </a:pPr>
              <a:t>10</a:t>
            </a:fld>
            <a:endParaRPr kumimoji="0" lang="ja-JP" altLang="en-US" sz="800" b="0" dirty="0">
              <a:sym typeface="+mn-lt"/>
            </a:endParaRPr>
          </a:p>
        </p:txBody>
      </p:sp>
      <p:sp>
        <p:nvSpPr>
          <p:cNvPr id="38" name="Text Placeholder 12"/>
          <p:cNvSpPr>
            <a:spLocks noGrp="1"/>
          </p:cNvSpPr>
          <p:nvPr>
            <p:custDataLst>
              <p:tags r:id="rId22"/>
            </p:custDataLst>
          </p:nvPr>
        </p:nvSpPr>
        <p:spPr bwMode="auto">
          <a:xfrm>
            <a:off x="39957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4E67FB-370F-4F39-A76E-6E9B179D2A7C}" type="datetime'''''''''''''''''''''''''''''''1''1'''''''''''''''">
              <a:rPr lang="ja-JP" altLang="en-US" sz="800" b="0"/>
              <a:pPr algn="ctr">
                <a:spcBef>
                  <a:spcPct val="0"/>
                </a:spcBef>
                <a:spcAft>
                  <a:spcPct val="0"/>
                </a:spcAft>
              </a:pPr>
              <a:t>11</a:t>
            </a:fld>
            <a:endParaRPr kumimoji="0" lang="ja-JP" altLang="en-US" sz="800" b="0" dirty="0">
              <a:sym typeface="+mn-lt"/>
            </a:endParaRPr>
          </a:p>
        </p:txBody>
      </p:sp>
      <p:sp>
        <p:nvSpPr>
          <p:cNvPr id="39" name="Text Placeholder 12"/>
          <p:cNvSpPr>
            <a:spLocks noGrp="1"/>
          </p:cNvSpPr>
          <p:nvPr>
            <p:custDataLst>
              <p:tags r:id="rId23"/>
            </p:custDataLst>
          </p:nvPr>
        </p:nvSpPr>
        <p:spPr bwMode="auto">
          <a:xfrm>
            <a:off x="42926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0DFF9C-BB9C-4092-B250-574BDD0F30B1}" type="datetime'''''''''''''''''''''''''1''''''''''''''''''''''''''''2'''">
              <a:rPr lang="ja-JP" altLang="en-US" sz="800" b="0"/>
              <a:pPr algn="ctr">
                <a:spcBef>
                  <a:spcPct val="0"/>
                </a:spcBef>
                <a:spcAft>
                  <a:spcPct val="0"/>
                </a:spcAft>
              </a:pPr>
              <a:t>12</a:t>
            </a:fld>
            <a:endParaRPr kumimoji="0" lang="ja-JP" altLang="en-US" sz="800" b="0" dirty="0">
              <a:sym typeface="+mn-lt"/>
            </a:endParaRPr>
          </a:p>
        </p:txBody>
      </p:sp>
      <p:sp>
        <p:nvSpPr>
          <p:cNvPr id="48" name="Text Placeholder 12"/>
          <p:cNvSpPr>
            <a:spLocks noGrp="1"/>
          </p:cNvSpPr>
          <p:nvPr>
            <p:custDataLst>
              <p:tags r:id="rId24"/>
            </p:custDataLst>
          </p:nvPr>
        </p:nvSpPr>
        <p:spPr bwMode="auto">
          <a:xfrm>
            <a:off x="360363" y="2085975"/>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（百万人）</a:t>
            </a:r>
          </a:p>
        </p:txBody>
      </p:sp>
      <p:sp>
        <p:nvSpPr>
          <p:cNvPr id="41" name="Text Placeholder 12"/>
          <p:cNvSpPr>
            <a:spLocks noGrp="1"/>
          </p:cNvSpPr>
          <p:nvPr>
            <p:custDataLst>
              <p:tags r:id="rId25"/>
            </p:custDataLst>
          </p:nvPr>
        </p:nvSpPr>
        <p:spPr bwMode="auto">
          <a:xfrm>
            <a:off x="48895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A27B2B-179B-4B79-A503-6F22A5147A63}" type="datetime'''''''''1''''''''''''''4'''''">
              <a:rPr lang="ja-JP" altLang="en-US" sz="800" b="0"/>
              <a:pPr algn="ctr">
                <a:spcBef>
                  <a:spcPct val="0"/>
                </a:spcBef>
                <a:spcAft>
                  <a:spcPct val="0"/>
                </a:spcAft>
              </a:pPr>
              <a:t>14</a:t>
            </a:fld>
            <a:endParaRPr kumimoji="0" lang="ja-JP" altLang="en-US" sz="800" b="0" dirty="0">
              <a:sym typeface="+mn-lt"/>
            </a:endParaRPr>
          </a:p>
        </p:txBody>
      </p:sp>
      <p:sp>
        <p:nvSpPr>
          <p:cNvPr id="42" name="Text Placeholder 12"/>
          <p:cNvSpPr>
            <a:spLocks noGrp="1"/>
          </p:cNvSpPr>
          <p:nvPr>
            <p:custDataLst>
              <p:tags r:id="rId26"/>
            </p:custDataLst>
          </p:nvPr>
        </p:nvSpPr>
        <p:spPr bwMode="auto">
          <a:xfrm>
            <a:off x="51879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3E7465-8DBC-4304-B393-A4539A17E16C}" type="datetime'''''''''''''''''''''''''1''''''''''''5'''''''''">
              <a:rPr lang="ja-JP" altLang="en-US" sz="800" b="0"/>
              <a:pPr algn="ctr">
                <a:spcBef>
                  <a:spcPct val="0"/>
                </a:spcBef>
                <a:spcAft>
                  <a:spcPct val="0"/>
                </a:spcAft>
              </a:pPr>
              <a:t>15</a:t>
            </a:fld>
            <a:endParaRPr kumimoji="0" lang="ja-JP" altLang="en-US" sz="800" b="0" dirty="0">
              <a:sym typeface="+mn-lt"/>
            </a:endParaRPr>
          </a:p>
        </p:txBody>
      </p:sp>
      <p:sp>
        <p:nvSpPr>
          <p:cNvPr id="43" name="Text Placeholder 12"/>
          <p:cNvSpPr>
            <a:spLocks noGrp="1"/>
          </p:cNvSpPr>
          <p:nvPr>
            <p:custDataLst>
              <p:tags r:id="rId27"/>
            </p:custDataLst>
          </p:nvPr>
        </p:nvSpPr>
        <p:spPr bwMode="auto">
          <a:xfrm>
            <a:off x="54848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AF8278-59E0-41A6-AF08-F88A047B6CE2}" type="datetime'''''1''''''''''''''''''''''''''''6'">
              <a:rPr lang="ja-JP" altLang="en-US" sz="800" b="0"/>
              <a:pPr algn="ctr">
                <a:spcBef>
                  <a:spcPct val="0"/>
                </a:spcBef>
                <a:spcAft>
                  <a:spcPct val="0"/>
                </a:spcAft>
              </a:pPr>
              <a:t>16</a:t>
            </a:fld>
            <a:endParaRPr kumimoji="0" lang="ja-JP" altLang="en-US" sz="800" b="0" dirty="0">
              <a:sym typeface="+mn-lt"/>
            </a:endParaRPr>
          </a:p>
        </p:txBody>
      </p:sp>
      <p:sp>
        <p:nvSpPr>
          <p:cNvPr id="177" name="Text Placeholder 12"/>
          <p:cNvSpPr>
            <a:spLocks noGrp="1"/>
          </p:cNvSpPr>
          <p:nvPr>
            <p:custDataLst>
              <p:tags r:id="rId28"/>
            </p:custDataLst>
          </p:nvPr>
        </p:nvSpPr>
        <p:spPr bwMode="auto">
          <a:xfrm>
            <a:off x="57832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608C0E-2D91-4034-BD4E-C890A1F013CE}" type="datetime'''''''''''1''''''7'''''''''''''''">
              <a:rPr lang="ja-JP" altLang="en-US" sz="800" b="0" smtClean="0"/>
              <a:pPr algn="ctr">
                <a:spcBef>
                  <a:spcPct val="0"/>
                </a:spcBef>
                <a:spcAft>
                  <a:spcPct val="0"/>
                </a:spcAft>
              </a:pPr>
              <a:t>17</a:t>
            </a:fld>
            <a:endParaRPr kumimoji="0" lang="ja-JP" altLang="en-US" sz="800" b="0" dirty="0">
              <a:sym typeface="+mn-lt"/>
            </a:endParaRPr>
          </a:p>
        </p:txBody>
      </p:sp>
      <p:sp>
        <p:nvSpPr>
          <p:cNvPr id="40" name="Text Placeholder 12"/>
          <p:cNvSpPr>
            <a:spLocks noGrp="1"/>
          </p:cNvSpPr>
          <p:nvPr>
            <p:custDataLst>
              <p:tags r:id="rId29"/>
            </p:custDataLst>
          </p:nvPr>
        </p:nvSpPr>
        <p:spPr bwMode="auto">
          <a:xfrm>
            <a:off x="45910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62DD9-6A21-4F90-B420-61C4D2AF6CC9}" type="datetime'''''''1''''''''''3'''''''''''''''">
              <a:rPr lang="ja-JP" altLang="en-US" sz="800" b="0"/>
              <a:pPr algn="ctr">
                <a:spcBef>
                  <a:spcPct val="0"/>
                </a:spcBef>
                <a:spcAft>
                  <a:spcPct val="0"/>
                </a:spcAft>
              </a:pPr>
              <a:t>13</a:t>
            </a:fld>
            <a:endParaRPr kumimoji="0" lang="ja-JP" altLang="en-US" sz="800" b="0" dirty="0">
              <a:sym typeface="+mn-lt"/>
            </a:endParaRPr>
          </a:p>
        </p:txBody>
      </p:sp>
      <p:sp>
        <p:nvSpPr>
          <p:cNvPr id="160" name="Text Placeholder 12"/>
          <p:cNvSpPr>
            <a:spLocks noGrp="1"/>
          </p:cNvSpPr>
          <p:nvPr>
            <p:custDataLst>
              <p:tags r:id="rId30"/>
            </p:custDataLst>
          </p:nvPr>
        </p:nvSpPr>
        <p:spPr bwMode="auto">
          <a:xfrm>
            <a:off x="60817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82B6DD-C253-4C26-9F90-8775CCE0C143}" type="datetime'''''''''''''''''''''''''''''''''1''''8'''''''''''''''''''''''">
              <a:rPr lang="en-US" altLang="en-US" sz="800" b="0" smtClean="0"/>
              <a:pPr algn="ctr">
                <a:spcBef>
                  <a:spcPct val="0"/>
                </a:spcBef>
                <a:spcAft>
                  <a:spcPct val="0"/>
                </a:spcAft>
              </a:pPr>
              <a:t>18</a:t>
            </a:fld>
            <a:endParaRPr kumimoji="0" lang="ja-JP" altLang="en-US" sz="800" b="0" dirty="0">
              <a:sym typeface="+mn-lt"/>
            </a:endParaRPr>
          </a:p>
        </p:txBody>
      </p:sp>
      <p:sp>
        <p:nvSpPr>
          <p:cNvPr id="51" name="Text Placeholder 12"/>
          <p:cNvSpPr>
            <a:spLocks noGrp="1"/>
          </p:cNvSpPr>
          <p:nvPr>
            <p:custDataLst>
              <p:tags r:id="rId31"/>
            </p:custDataLst>
          </p:nvPr>
        </p:nvSpPr>
        <p:spPr bwMode="auto">
          <a:xfrm>
            <a:off x="9313863" y="2085975"/>
            <a:ext cx="203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800" b="0" dirty="0">
                <a:sym typeface="+mn-lt"/>
              </a:rPr>
              <a:t>（％）</a:t>
            </a:r>
          </a:p>
        </p:txBody>
      </p:sp>
      <p:sp>
        <p:nvSpPr>
          <p:cNvPr id="178" name="Text Placeholder 12"/>
          <p:cNvSpPr>
            <a:spLocks noGrp="1"/>
          </p:cNvSpPr>
          <p:nvPr>
            <p:custDataLst>
              <p:tags r:id="rId32"/>
            </p:custDataLst>
          </p:nvPr>
        </p:nvSpPr>
        <p:spPr bwMode="auto">
          <a:xfrm>
            <a:off x="63785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51B57E-5174-49FE-972F-BF8475E5C13C}" type="datetime'''''''''''''''''''''''1''''''9'''''''''''''''''''''''''''">
              <a:rPr lang="en-US" altLang="en-US" sz="800" b="0" smtClean="0"/>
              <a:pPr algn="ctr">
                <a:spcBef>
                  <a:spcPct val="0"/>
                </a:spcBef>
                <a:spcAft>
                  <a:spcPct val="0"/>
                </a:spcAft>
              </a:pPr>
              <a:t>19</a:t>
            </a:fld>
            <a:endParaRPr kumimoji="0" lang="ja-JP" altLang="en-US" sz="800" b="0" dirty="0">
              <a:sym typeface="+mn-lt"/>
            </a:endParaRPr>
          </a:p>
        </p:txBody>
      </p:sp>
      <p:sp>
        <p:nvSpPr>
          <p:cNvPr id="44" name="Text Placeholder 12"/>
          <p:cNvSpPr>
            <a:spLocks noGrp="1"/>
          </p:cNvSpPr>
          <p:nvPr>
            <p:custDataLst>
              <p:tags r:id="rId33"/>
            </p:custDataLst>
          </p:nvPr>
        </p:nvSpPr>
        <p:spPr bwMode="auto">
          <a:xfrm>
            <a:off x="66770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AB265E-14DA-443F-99CF-E32434D28FA9}" type="datetime'''''''''''''''''2''''''''''''''''0'''''''''''''''''''''''''''">
              <a:rPr lang="ja-JP" altLang="en-US" sz="800" b="0"/>
              <a:pPr algn="ctr">
                <a:spcBef>
                  <a:spcPct val="0"/>
                </a:spcBef>
                <a:spcAft>
                  <a:spcPct val="0"/>
                </a:spcAft>
              </a:pPr>
              <a:t>20</a:t>
            </a:fld>
            <a:endParaRPr kumimoji="0" lang="ja-JP" altLang="en-US" sz="800" b="0" dirty="0">
              <a:sym typeface="+mn-lt"/>
            </a:endParaRPr>
          </a:p>
        </p:txBody>
      </p:sp>
      <p:sp>
        <p:nvSpPr>
          <p:cNvPr id="15" name="Text Placeholder 12">
            <a:extLst>
              <a:ext uri="{FF2B5EF4-FFF2-40B4-BE49-F238E27FC236}">
                <a16:creationId xmlns:a16="http://schemas.microsoft.com/office/drawing/2014/main" id="{D6F1B0D6-AE36-1567-055D-368A569A6C7C}"/>
              </a:ext>
            </a:extLst>
          </p:cNvPr>
          <p:cNvSpPr>
            <a:spLocks noGrp="1"/>
          </p:cNvSpPr>
          <p:nvPr>
            <p:custDataLst>
              <p:tags r:id="rId34"/>
            </p:custDataLst>
          </p:nvPr>
        </p:nvSpPr>
        <p:spPr bwMode="auto">
          <a:xfrm>
            <a:off x="69754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855F42-8925-4361-9050-B33F54A3DA0E}" type="datetime'''''''2''1'''''''''''''''''''''''''">
              <a:rPr kumimoji="0" lang="ja-JP" altLang="en-US" sz="800" b="0" smtClean="0"/>
              <a:pPr/>
              <a:t>21</a:t>
            </a:fld>
            <a:endParaRPr kumimoji="0" lang="ja-JP" altLang="en-US" sz="800" b="0" dirty="0">
              <a:sym typeface="+mn-lt"/>
            </a:endParaRPr>
          </a:p>
        </p:txBody>
      </p:sp>
      <p:sp>
        <p:nvSpPr>
          <p:cNvPr id="49" name="Text Placeholder 12"/>
          <p:cNvSpPr>
            <a:spLocks noGrp="1"/>
          </p:cNvSpPr>
          <p:nvPr>
            <p:custDataLst>
              <p:tags r:id="rId35"/>
            </p:custDataLst>
          </p:nvPr>
        </p:nvSpPr>
        <p:spPr bwMode="auto">
          <a:xfrm>
            <a:off x="660400" y="388143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25C27B-5260-4976-83EE-7C97C179B752}" type="datetime'''2''0''''''''''''''''''''''0''''''''0'''''''''''''''''''''''">
              <a:rPr lang="ja-JP" altLang="en-US" sz="800" b="0"/>
              <a:pPr algn="ctr">
                <a:spcBef>
                  <a:spcPct val="0"/>
                </a:spcBef>
                <a:spcAft>
                  <a:spcPct val="0"/>
                </a:spcAft>
              </a:pPr>
              <a:t>2000</a:t>
            </a:fld>
            <a:endParaRPr kumimoji="0" lang="ja-JP" altLang="en-US" sz="800" b="0" dirty="0">
              <a:sym typeface="+mn-lt"/>
            </a:endParaRPr>
          </a:p>
        </p:txBody>
      </p:sp>
      <p:sp>
        <p:nvSpPr>
          <p:cNvPr id="21" name="Text Placeholder 12">
            <a:extLst>
              <a:ext uri="{FF2B5EF4-FFF2-40B4-BE49-F238E27FC236}">
                <a16:creationId xmlns:a16="http://schemas.microsoft.com/office/drawing/2014/main" id="{99CFA149-48AB-8B29-603E-B2CF42AD9539}"/>
              </a:ext>
            </a:extLst>
          </p:cNvPr>
          <p:cNvSpPr>
            <a:spLocks noGrp="1"/>
          </p:cNvSpPr>
          <p:nvPr>
            <p:custDataLst>
              <p:tags r:id="rId36"/>
            </p:custDataLst>
          </p:nvPr>
        </p:nvSpPr>
        <p:spPr bwMode="auto">
          <a:xfrm>
            <a:off x="75707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C72FF2-C1D2-4A80-9C15-F9C4591ED18E}" type="datetime'''''''''''''''''''2''''''3'''''''''''''''''''''''''''">
              <a:rPr kumimoji="0" lang="ja-JP" altLang="en-US" sz="800" b="0" smtClean="0"/>
              <a:pPr/>
              <a:t>23</a:t>
            </a:fld>
            <a:endParaRPr kumimoji="0" lang="ja-JP" altLang="en-US" sz="800" b="0" dirty="0">
              <a:sym typeface="+mn-lt"/>
            </a:endParaRPr>
          </a:p>
        </p:txBody>
      </p:sp>
      <p:sp>
        <p:nvSpPr>
          <p:cNvPr id="45" name="Text Placeholder 12"/>
          <p:cNvSpPr>
            <a:spLocks noGrp="1"/>
          </p:cNvSpPr>
          <p:nvPr>
            <p:custDataLst>
              <p:tags r:id="rId37"/>
            </p:custDataLst>
          </p:nvPr>
        </p:nvSpPr>
        <p:spPr bwMode="auto">
          <a:xfrm>
            <a:off x="84661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AE8A74-F189-4B6A-ABE3-CFD7F582D962}" type="datetime'''''''''''3''''''0'''''">
              <a:rPr lang="ja-JP" altLang="en-US" sz="800" b="0"/>
              <a:pPr algn="ctr">
                <a:spcBef>
                  <a:spcPct val="0"/>
                </a:spcBef>
                <a:spcAft>
                  <a:spcPct val="0"/>
                </a:spcAft>
              </a:pPr>
              <a:t>30</a:t>
            </a:fld>
            <a:endParaRPr kumimoji="0" lang="ja-JP" altLang="en-US" sz="800" b="0" dirty="0">
              <a:sym typeface="+mn-lt"/>
            </a:endParaRPr>
          </a:p>
        </p:txBody>
      </p:sp>
      <p:sp>
        <p:nvSpPr>
          <p:cNvPr id="46" name="Text Placeholder 12"/>
          <p:cNvSpPr>
            <a:spLocks noGrp="1"/>
          </p:cNvSpPr>
          <p:nvPr>
            <p:custDataLst>
              <p:tags r:id="rId38"/>
            </p:custDataLst>
          </p:nvPr>
        </p:nvSpPr>
        <p:spPr bwMode="auto">
          <a:xfrm>
            <a:off x="87630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7A9DAA-92A0-4768-9EEB-2B099BB3A66F}" type="datetime'''''''''''''''''''''''4''''''''''''''''''''''''''''''''''0'''">
              <a:rPr lang="ja-JP" altLang="en-US" sz="800" b="0"/>
              <a:pPr algn="ctr">
                <a:spcBef>
                  <a:spcPct val="0"/>
                </a:spcBef>
                <a:spcAft>
                  <a:spcPct val="0"/>
                </a:spcAft>
              </a:pPr>
              <a:t>40</a:t>
            </a:fld>
            <a:endParaRPr kumimoji="0" lang="ja-JP" altLang="en-US" sz="800" b="0" dirty="0">
              <a:sym typeface="+mn-lt"/>
            </a:endParaRPr>
          </a:p>
        </p:txBody>
      </p:sp>
      <p:sp>
        <p:nvSpPr>
          <p:cNvPr id="47" name="Text Placeholder 12"/>
          <p:cNvSpPr>
            <a:spLocks noGrp="1"/>
          </p:cNvSpPr>
          <p:nvPr>
            <p:custDataLst>
              <p:tags r:id="rId39"/>
            </p:custDataLst>
          </p:nvPr>
        </p:nvSpPr>
        <p:spPr bwMode="auto">
          <a:xfrm>
            <a:off x="90614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DD75AD3-4320-476B-9153-AEEDAEB76286}" type="datetime'''''''''''''''''''''''''''''''''''''''''''50'''''">
              <a:rPr lang="ja-JP" altLang="en-US" sz="800" b="0"/>
              <a:pPr algn="ctr">
                <a:spcBef>
                  <a:spcPct val="0"/>
                </a:spcBef>
                <a:spcAft>
                  <a:spcPct val="0"/>
                </a:spcAft>
              </a:pPr>
              <a:t>50</a:t>
            </a:fld>
            <a:endParaRPr kumimoji="0" lang="ja-JP" altLang="en-US" sz="800" b="0" dirty="0">
              <a:sym typeface="+mn-lt"/>
            </a:endParaRPr>
          </a:p>
        </p:txBody>
      </p:sp>
      <p:sp>
        <p:nvSpPr>
          <p:cNvPr id="18" name="Text Placeholder 12">
            <a:extLst>
              <a:ext uri="{FF2B5EF4-FFF2-40B4-BE49-F238E27FC236}">
                <a16:creationId xmlns:a16="http://schemas.microsoft.com/office/drawing/2014/main" id="{43DDEA6A-AB5D-1206-CD4F-7D1982460C0D}"/>
              </a:ext>
            </a:extLst>
          </p:cNvPr>
          <p:cNvSpPr>
            <a:spLocks noGrp="1"/>
          </p:cNvSpPr>
          <p:nvPr>
            <p:custDataLst>
              <p:tags r:id="rId40"/>
            </p:custDataLst>
          </p:nvPr>
        </p:nvSpPr>
        <p:spPr bwMode="auto">
          <a:xfrm>
            <a:off x="72739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A3355FC-8C19-4A01-9191-748C617D3771}" type="datetime'''''''''''''''''''''''''''''2''''''''''2'''''''''''''">
              <a:rPr kumimoji="0" lang="ja-JP" altLang="en-US" sz="800" b="0" smtClean="0"/>
              <a:pPr/>
              <a:t>22</a:t>
            </a:fld>
            <a:endParaRPr kumimoji="0" lang="ja-JP" altLang="en-US" sz="800" b="0" dirty="0">
              <a:sym typeface="+mn-lt"/>
            </a:endParaRPr>
          </a:p>
        </p:txBody>
      </p:sp>
      <p:sp>
        <p:nvSpPr>
          <p:cNvPr id="17" name="Text Placeholder 12">
            <a:extLst>
              <a:ext uri="{FF2B5EF4-FFF2-40B4-BE49-F238E27FC236}">
                <a16:creationId xmlns:a16="http://schemas.microsoft.com/office/drawing/2014/main" id="{D0B5FB7A-83CF-CC5C-FC10-28D04711D974}"/>
              </a:ext>
            </a:extLst>
          </p:cNvPr>
          <p:cNvSpPr>
            <a:spLocks noGrp="1"/>
          </p:cNvSpPr>
          <p:nvPr>
            <p:custDataLst>
              <p:tags r:id="rId41"/>
            </p:custDataLst>
          </p:nvPr>
        </p:nvSpPr>
        <p:spPr bwMode="auto">
          <a:xfrm>
            <a:off x="81676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4CE817C-9130-428A-9BF9-1BEBD78B9C93}" type="datetime'''''''''''''''''''''''''2''''''''''''''''5'''''''''''''''">
              <a:rPr kumimoji="0" lang="ja-JP" altLang="en-US" sz="800" b="0" smtClean="0"/>
              <a:pPr/>
              <a:t>25</a:t>
            </a:fld>
            <a:endParaRPr kumimoji="0" lang="ja-JP" altLang="en-US" sz="800" b="0" dirty="0">
              <a:sym typeface="+mn-lt"/>
            </a:endParaRPr>
          </a:p>
        </p:txBody>
      </p:sp>
      <p:sp useBgFill="1">
        <p:nvSpPr>
          <p:cNvPr id="29" name="テキスト プレースホルダ 9">
            <a:extLst>
              <a:ext uri="{FF2B5EF4-FFF2-40B4-BE49-F238E27FC236}">
                <a16:creationId xmlns:a16="http://schemas.microsoft.com/office/drawing/2014/main" id="{AA1F81B5-42CE-0BDA-9C12-1C3909CF5A1E}"/>
              </a:ext>
            </a:extLst>
          </p:cNvPr>
          <p:cNvSpPr>
            <a:spLocks noGrp="1"/>
          </p:cNvSpPr>
          <p:nvPr>
            <p:custDataLst>
              <p:tags r:id="rId42"/>
            </p:custDataLst>
          </p:nvPr>
        </p:nvSpPr>
        <p:spPr bwMode="gray">
          <a:xfrm>
            <a:off x="4867275" y="263207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C2C23E-8CB2-4E49-BD62-7E9CCC81815A}"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50" name="Text Placeholder 12"/>
          <p:cNvSpPr>
            <a:spLocks noGrp="1"/>
          </p:cNvSpPr>
          <p:nvPr>
            <p:custDataLst>
              <p:tags r:id="rId43"/>
            </p:custDataLst>
          </p:nvPr>
        </p:nvSpPr>
        <p:spPr bwMode="auto">
          <a:xfrm>
            <a:off x="10144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0050C5-E690-4466-BDCF-3501085069E8}" type="datetime'''0''''''''1'''''''''''''''''''''''''''''''''''''''''''''''''">
              <a:rPr lang="ja-JP" altLang="en-US" sz="800" b="0"/>
              <a:pPr algn="ctr">
                <a:spcBef>
                  <a:spcPct val="0"/>
                </a:spcBef>
                <a:spcAft>
                  <a:spcPct val="0"/>
                </a:spcAft>
              </a:pPr>
              <a:t>01</a:t>
            </a:fld>
            <a:endParaRPr kumimoji="0" lang="ja-JP" altLang="en-US" sz="800" b="0" dirty="0">
              <a:sym typeface="+mn-lt"/>
            </a:endParaRPr>
          </a:p>
        </p:txBody>
      </p:sp>
      <p:sp>
        <p:nvSpPr>
          <p:cNvPr id="52" name="Text Placeholder 12"/>
          <p:cNvSpPr>
            <a:spLocks noGrp="1"/>
          </p:cNvSpPr>
          <p:nvPr>
            <p:custDataLst>
              <p:tags r:id="rId44"/>
            </p:custDataLst>
          </p:nvPr>
        </p:nvSpPr>
        <p:spPr bwMode="auto">
          <a:xfrm>
            <a:off x="13128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23CD3A-900F-469B-910A-B3E62F047436}" type="datetime'''''''''''''''''''0''''''''''''2'''''''''''''''''''''''">
              <a:rPr lang="ja-JP" altLang="en-US" sz="800" b="0"/>
              <a:pPr algn="ctr">
                <a:spcBef>
                  <a:spcPct val="0"/>
                </a:spcBef>
                <a:spcAft>
                  <a:spcPct val="0"/>
                </a:spcAft>
              </a:pPr>
              <a:t>02</a:t>
            </a:fld>
            <a:endParaRPr kumimoji="0" lang="ja-JP" altLang="en-US" sz="800" b="0" dirty="0">
              <a:sym typeface="+mn-lt"/>
            </a:endParaRPr>
          </a:p>
        </p:txBody>
      </p:sp>
      <p:sp>
        <p:nvSpPr>
          <p:cNvPr id="10" name="Text Placeholder 12">
            <a:extLst>
              <a:ext uri="{FF2B5EF4-FFF2-40B4-BE49-F238E27FC236}">
                <a16:creationId xmlns:a16="http://schemas.microsoft.com/office/drawing/2014/main" id="{3402CC8B-7444-8146-CAF3-2DBC459C9F0A}"/>
              </a:ext>
            </a:extLst>
          </p:cNvPr>
          <p:cNvSpPr>
            <a:spLocks noGrp="1"/>
          </p:cNvSpPr>
          <p:nvPr>
            <p:custDataLst>
              <p:tags r:id="rId45"/>
            </p:custDataLst>
          </p:nvPr>
        </p:nvSpPr>
        <p:spPr bwMode="auto">
          <a:xfrm>
            <a:off x="78692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09B6502-51FA-49DC-ABF1-691AC195F7FC}" type="datetime'''''''''2''''''''''''''''''''''4'''''''''''''''''''''''">
              <a:rPr kumimoji="0" lang="ja-JP" altLang="en-US" sz="800" b="0" smtClean="0"/>
              <a:pPr/>
              <a:t>24</a:t>
            </a:fld>
            <a:endParaRPr kumimoji="0" lang="ja-JP" altLang="en-US" sz="800" b="0" dirty="0">
              <a:sym typeface="+mn-lt"/>
            </a:endParaRPr>
          </a:p>
        </p:txBody>
      </p:sp>
      <p:cxnSp>
        <p:nvCxnSpPr>
          <p:cNvPr id="53" name="Straight Connector 52"/>
          <p:cNvCxnSpPr/>
          <p:nvPr>
            <p:custDataLst>
              <p:tags r:id="rId46"/>
            </p:custDataLst>
          </p:nvPr>
        </p:nvCxnSpPr>
        <p:spPr bwMode="gray">
          <a:xfrm>
            <a:off x="7408863" y="1798638"/>
            <a:ext cx="1936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6" name="Rectangle 75"/>
          <p:cNvSpPr/>
          <p:nvPr>
            <p:custDataLst>
              <p:tags r:id="rId47"/>
            </p:custDataLst>
          </p:nvPr>
        </p:nvSpPr>
        <p:spPr bwMode="gray">
          <a:xfrm>
            <a:off x="8531225" y="1746250"/>
            <a:ext cx="142875" cy="106363"/>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7" name="Oval 76"/>
          <p:cNvSpPr/>
          <p:nvPr>
            <p:custDataLst>
              <p:tags r:id="rId48"/>
            </p:custDataLst>
          </p:nvPr>
        </p:nvSpPr>
        <p:spPr bwMode="gray">
          <a:xfrm>
            <a:off x="7480300" y="1773238"/>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8" name="Text Placeholder 12"/>
          <p:cNvSpPr>
            <a:spLocks noGrp="1"/>
          </p:cNvSpPr>
          <p:nvPr>
            <p:custDataLst>
              <p:tags r:id="rId49"/>
            </p:custDataLst>
          </p:nvPr>
        </p:nvSpPr>
        <p:spPr bwMode="auto">
          <a:xfrm>
            <a:off x="7658100" y="1741488"/>
            <a:ext cx="711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6997073-9A08-42FD-8FF1-C7C2FE0CD889}" type="datetime'''''''人''''''''''''''口''''''成長率''''''（''''''％）'''''''">
              <a:rPr lang="ja-JP" altLang="en-US" sz="800" b="0"/>
              <a:pPr>
                <a:spcBef>
                  <a:spcPct val="0"/>
                </a:spcBef>
                <a:spcAft>
                  <a:spcPct val="0"/>
                </a:spcAft>
              </a:pPr>
              <a:t>人口成長率（％）</a:t>
            </a:fld>
            <a:endParaRPr kumimoji="0" lang="ja-JP" altLang="en-US" sz="800" b="0" dirty="0">
              <a:sym typeface="+mn-lt"/>
            </a:endParaRPr>
          </a:p>
        </p:txBody>
      </p:sp>
      <p:sp>
        <p:nvSpPr>
          <p:cNvPr id="79" name="Text Placeholder 12"/>
          <p:cNvSpPr>
            <a:spLocks noGrp="1"/>
          </p:cNvSpPr>
          <p:nvPr>
            <p:custDataLst>
              <p:tags r:id="rId50"/>
            </p:custDataLst>
          </p:nvPr>
        </p:nvSpPr>
        <p:spPr bwMode="auto">
          <a:xfrm>
            <a:off x="8724900" y="1741488"/>
            <a:ext cx="508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EE5CF27-BE86-4965-9AE8-653555E40D68}" type="datetime'''''''''''''''''''''''総''''''''''''計''''''（万人''''''''''）'''">
              <a:rPr lang="ja-JP" altLang="en-US" sz="800" b="0"/>
              <a:pPr>
                <a:spcBef>
                  <a:spcPct val="0"/>
                </a:spcBef>
                <a:spcAft>
                  <a:spcPct val="0"/>
                </a:spcAft>
              </a:pPr>
              <a:t>総計（万人）</a:t>
            </a:fld>
            <a:endParaRPr kumimoji="0" lang="ja-JP" altLang="en-US" sz="800" b="0" dirty="0">
              <a:sym typeface="+mn-lt"/>
            </a:endParaRPr>
          </a:p>
        </p:txBody>
      </p:sp>
      <p:graphicFrame>
        <p:nvGraphicFramePr>
          <p:cNvPr id="133" name="Chart 132">
            <a:extLst>
              <a:ext uri="{FF2B5EF4-FFF2-40B4-BE49-F238E27FC236}">
                <a16:creationId xmlns:a16="http://schemas.microsoft.com/office/drawing/2014/main" id="{9B3911E9-2294-457F-82FE-B2E245CB0A55}"/>
              </a:ext>
            </a:extLst>
          </p:cNvPr>
          <p:cNvGraphicFramePr/>
          <p:nvPr>
            <p:custDataLst>
              <p:tags r:id="rId51"/>
            </p:custDataLst>
            <p:extLst>
              <p:ext uri="{D42A27DB-BD31-4B8C-83A1-F6EECF244321}">
                <p14:modId xmlns:p14="http://schemas.microsoft.com/office/powerpoint/2010/main" val="1910679618"/>
              </p:ext>
            </p:extLst>
          </p:nvPr>
        </p:nvGraphicFramePr>
        <p:xfrm>
          <a:off x="85725" y="4546600"/>
          <a:ext cx="9271000" cy="1797050"/>
        </p:xfrm>
        <a:graphic>
          <a:graphicData uri="http://schemas.openxmlformats.org/drawingml/2006/chart">
            <c:chart xmlns:c="http://schemas.openxmlformats.org/drawingml/2006/chart" xmlns:r="http://schemas.openxmlformats.org/officeDocument/2006/relationships" r:id="rId175"/>
          </a:graphicData>
        </a:graphic>
      </p:graphicFrame>
      <p:sp>
        <p:nvSpPr>
          <p:cNvPr id="817" name="テキスト プレースホルダ 9">
            <a:extLst>
              <a:ext uri="{FF2B5EF4-FFF2-40B4-BE49-F238E27FC236}">
                <a16:creationId xmlns:a16="http://schemas.microsoft.com/office/drawing/2014/main" id="{F7FC7163-F23A-C3AE-59BC-71DA3C102DB9}"/>
              </a:ext>
            </a:extLst>
          </p:cNvPr>
          <p:cNvSpPr>
            <a:spLocks noGrp="1"/>
          </p:cNvSpPr>
          <p:nvPr>
            <p:custDataLst>
              <p:tags r:id="rId52"/>
            </p:custDataLst>
          </p:nvPr>
        </p:nvSpPr>
        <p:spPr bwMode="gray">
          <a:xfrm>
            <a:off x="641350" y="4899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21461D-64B3-4264-A33D-2DF0076AE533}" type="datetime'3''''''''''''''''''0''''''''''''''''''.''2'''''">
              <a:rPr lang="ja-JP" altLang="en-US" sz="1000" smtClean="0">
                <a:effectLst/>
                <a:sym typeface="+mn-lt"/>
              </a:rPr>
              <a:pPr/>
              <a:t>30.2</a:t>
            </a:fld>
            <a:endParaRPr kumimoji="1" lang="ja-JP" altLang="en-US" sz="1000" dirty="0">
              <a:sym typeface="+mn-lt"/>
            </a:endParaRPr>
          </a:p>
        </p:txBody>
      </p:sp>
      <p:sp>
        <p:nvSpPr>
          <p:cNvPr id="779" name="テキスト プレースホルダ 9">
            <a:extLst>
              <a:ext uri="{FF2B5EF4-FFF2-40B4-BE49-F238E27FC236}">
                <a16:creationId xmlns:a16="http://schemas.microsoft.com/office/drawing/2014/main" id="{35261FA8-8586-234C-4427-2C450A3F254A}"/>
              </a:ext>
            </a:extLst>
          </p:cNvPr>
          <p:cNvSpPr>
            <a:spLocks noGrp="1"/>
          </p:cNvSpPr>
          <p:nvPr>
            <p:custDataLst>
              <p:tags r:id="rId53"/>
            </p:custDataLst>
          </p:nvPr>
        </p:nvSpPr>
        <p:spPr bwMode="gray">
          <a:xfrm>
            <a:off x="641350" y="5532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6C493-0B9C-4924-9346-73BDEC6E595C}" type="datetime'''''''6''''''''4''''''''''''''.''0'''''''''''''''''">
              <a:rPr lang="ja-JP" altLang="en-US" sz="1000" smtClean="0">
                <a:effectLst/>
                <a:sym typeface="+mn-lt"/>
              </a:rPr>
              <a:pPr/>
              <a:t>64.0</a:t>
            </a:fld>
            <a:endParaRPr kumimoji="1" lang="ja-JP" altLang="en-US" sz="1000" dirty="0">
              <a:sym typeface="+mn-lt"/>
            </a:endParaRPr>
          </a:p>
        </p:txBody>
      </p:sp>
      <p:sp>
        <p:nvSpPr>
          <p:cNvPr id="754" name="テキスト プレースホルダ 9">
            <a:extLst>
              <a:ext uri="{FF2B5EF4-FFF2-40B4-BE49-F238E27FC236}">
                <a16:creationId xmlns:a16="http://schemas.microsoft.com/office/drawing/2014/main" id="{8E3D664C-5C17-DAA6-B06E-65C433D9BB95}"/>
              </a:ext>
            </a:extLst>
          </p:cNvPr>
          <p:cNvSpPr>
            <a:spLocks noGrp="1"/>
          </p:cNvSpPr>
          <p:nvPr>
            <p:custDataLst>
              <p:tags r:id="rId54"/>
            </p:custDataLst>
          </p:nvPr>
        </p:nvSpPr>
        <p:spPr bwMode="gray">
          <a:xfrm>
            <a:off x="676275" y="600233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674386-2ABB-434E-8F0A-781C9A971003}" type="datetime'''''''''''''''''5''''.''''''''8'">
              <a:rPr lang="ja-JP" altLang="en-US" sz="1000" smtClean="0">
                <a:solidFill>
                  <a:schemeClr val="bg1"/>
                </a:solidFill>
                <a:effectLst/>
                <a:sym typeface="+mn-lt"/>
              </a:rPr>
              <a:pPr marL="0" lvl="0" indent="0" algn="ctr">
                <a:spcBef>
                  <a:spcPct val="0"/>
                </a:spcBef>
                <a:buNone/>
              </a:pPr>
              <a:t>5.8</a:t>
            </a:fld>
            <a:endParaRPr kumimoji="1" lang="ja-JP" altLang="en-US" sz="1000" dirty="0">
              <a:solidFill>
                <a:schemeClr val="bg1"/>
              </a:solidFill>
              <a:sym typeface="+mn-lt"/>
            </a:endParaRPr>
          </a:p>
        </p:txBody>
      </p:sp>
      <p:sp>
        <p:nvSpPr>
          <p:cNvPr id="652" name="テキスト プレースホルダ 9">
            <a:extLst>
              <a:ext uri="{FF2B5EF4-FFF2-40B4-BE49-F238E27FC236}">
                <a16:creationId xmlns:a16="http://schemas.microsoft.com/office/drawing/2014/main" id="{8B79B743-CF49-38F8-B8BB-F03A6B7F89E5}"/>
              </a:ext>
            </a:extLst>
          </p:cNvPr>
          <p:cNvSpPr>
            <a:spLocks noGrp="1"/>
          </p:cNvSpPr>
          <p:nvPr>
            <p:custDataLst>
              <p:tags r:id="rId55"/>
            </p:custDataLst>
          </p:nvPr>
        </p:nvSpPr>
        <p:spPr bwMode="auto">
          <a:xfrm>
            <a:off x="635000" y="62039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0AA75-70D0-4F9F-B4B7-4345A9893E3B}"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814" name="テキスト プレースホルダ 9">
            <a:extLst>
              <a:ext uri="{FF2B5EF4-FFF2-40B4-BE49-F238E27FC236}">
                <a16:creationId xmlns:a16="http://schemas.microsoft.com/office/drawing/2014/main" id="{CC5FD470-BC30-14A7-2E2D-966B2BC6E45D}"/>
              </a:ext>
            </a:extLst>
          </p:cNvPr>
          <p:cNvSpPr>
            <a:spLocks noGrp="1"/>
          </p:cNvSpPr>
          <p:nvPr>
            <p:custDataLst>
              <p:tags r:id="rId56"/>
            </p:custDataLst>
          </p:nvPr>
        </p:nvSpPr>
        <p:spPr bwMode="gray">
          <a:xfrm>
            <a:off x="938213" y="48958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6B288A-B4C9-40CD-ADB8-56522A89B50C}" type="datetime'''2''''''''''''''''''''''9''''''.''''7'''''''''''''''''''">
              <a:rPr lang="ja-JP" altLang="en-US" sz="1000" smtClean="0">
                <a:effectLst/>
                <a:sym typeface="+mn-lt"/>
              </a:rPr>
              <a:pPr/>
              <a:t>29.7</a:t>
            </a:fld>
            <a:endParaRPr kumimoji="1" lang="ja-JP" altLang="en-US" sz="1000" dirty="0">
              <a:sym typeface="+mn-lt"/>
            </a:endParaRPr>
          </a:p>
        </p:txBody>
      </p:sp>
      <p:sp>
        <p:nvSpPr>
          <p:cNvPr id="780" name="テキスト プレースホルダ 9">
            <a:extLst>
              <a:ext uri="{FF2B5EF4-FFF2-40B4-BE49-F238E27FC236}">
                <a16:creationId xmlns:a16="http://schemas.microsoft.com/office/drawing/2014/main" id="{F76CF9D2-9167-D97A-089B-EF5FE949CBBE}"/>
              </a:ext>
            </a:extLst>
          </p:cNvPr>
          <p:cNvSpPr>
            <a:spLocks noGrp="1"/>
          </p:cNvSpPr>
          <p:nvPr>
            <p:custDataLst>
              <p:tags r:id="rId57"/>
            </p:custDataLst>
          </p:nvPr>
        </p:nvSpPr>
        <p:spPr bwMode="gray">
          <a:xfrm>
            <a:off x="938213" y="5527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F7417-2B39-4EB6-B1B6-0CF11412883B}" type="datetime'6''''4''.''''''''''3'''''''''''''''''''''''''''''''''''">
              <a:rPr lang="ja-JP" altLang="en-US" sz="1000" smtClean="0">
                <a:effectLst/>
                <a:sym typeface="+mn-lt"/>
              </a:rPr>
              <a:pPr/>
              <a:t>64.3</a:t>
            </a:fld>
            <a:endParaRPr kumimoji="1" lang="ja-JP" altLang="en-US" sz="1000" dirty="0">
              <a:sym typeface="+mn-lt"/>
            </a:endParaRPr>
          </a:p>
        </p:txBody>
      </p:sp>
      <p:sp>
        <p:nvSpPr>
          <p:cNvPr id="755" name="テキスト プレースホルダ 9">
            <a:extLst>
              <a:ext uri="{FF2B5EF4-FFF2-40B4-BE49-F238E27FC236}">
                <a16:creationId xmlns:a16="http://schemas.microsoft.com/office/drawing/2014/main" id="{17DBB766-A06C-756D-EF90-6DAA406FE973}"/>
              </a:ext>
            </a:extLst>
          </p:cNvPr>
          <p:cNvSpPr>
            <a:spLocks noGrp="1"/>
          </p:cNvSpPr>
          <p:nvPr>
            <p:custDataLst>
              <p:tags r:id="rId58"/>
            </p:custDataLst>
          </p:nvPr>
        </p:nvSpPr>
        <p:spPr bwMode="gray">
          <a:xfrm>
            <a:off x="973138" y="600075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FABCC2-A4B1-44D0-8CA7-16CDF6A8294F}" type="datetime'''''''''''''''''''''''6.''''0'''''''''''''''''''''''''''''''">
              <a:rPr lang="ja-JP" altLang="en-US" sz="1000" smtClean="0">
                <a:solidFill>
                  <a:schemeClr val="bg1"/>
                </a:solidFill>
                <a:effectLst/>
                <a:sym typeface="+mn-lt"/>
              </a:rPr>
              <a:pPr marL="0" lvl="0" indent="0" algn="ctr">
                <a:spcBef>
                  <a:spcPct val="0"/>
                </a:spcBef>
                <a:buNone/>
              </a:pPr>
              <a:t>6.0</a:t>
            </a:fld>
            <a:endParaRPr kumimoji="1" lang="ja-JP" altLang="en-US" sz="1000" dirty="0">
              <a:solidFill>
                <a:schemeClr val="bg1"/>
              </a:solidFill>
              <a:sym typeface="+mn-lt"/>
            </a:endParaRPr>
          </a:p>
        </p:txBody>
      </p:sp>
      <p:sp>
        <p:nvSpPr>
          <p:cNvPr id="653" name="テキスト プレースホルダ 9">
            <a:extLst>
              <a:ext uri="{FF2B5EF4-FFF2-40B4-BE49-F238E27FC236}">
                <a16:creationId xmlns:a16="http://schemas.microsoft.com/office/drawing/2014/main" id="{B171C402-C7F8-4B05-C1EB-8130819A7502}"/>
              </a:ext>
            </a:extLst>
          </p:cNvPr>
          <p:cNvSpPr>
            <a:spLocks noGrp="1"/>
          </p:cNvSpPr>
          <p:nvPr>
            <p:custDataLst>
              <p:tags r:id="rId59"/>
            </p:custDataLst>
          </p:nvPr>
        </p:nvSpPr>
        <p:spPr bwMode="auto">
          <a:xfrm>
            <a:off x="10017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C7957A-8755-41F9-9232-997EC8528815}"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18" name="テキスト プレースホルダ 9">
            <a:extLst>
              <a:ext uri="{FF2B5EF4-FFF2-40B4-BE49-F238E27FC236}">
                <a16:creationId xmlns:a16="http://schemas.microsoft.com/office/drawing/2014/main" id="{C2E75417-6C94-3A87-5EEB-F4C425D81F83}"/>
              </a:ext>
            </a:extLst>
          </p:cNvPr>
          <p:cNvSpPr>
            <a:spLocks noGrp="1"/>
          </p:cNvSpPr>
          <p:nvPr>
            <p:custDataLst>
              <p:tags r:id="rId60"/>
            </p:custDataLst>
          </p:nvPr>
        </p:nvSpPr>
        <p:spPr bwMode="gray">
          <a:xfrm>
            <a:off x="1236663" y="48926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B0D6DD-447A-4249-BAE1-E95CDBDC5758}" type="datetime'2''''''''''''''''9''''''.''''''''''''''''''2'''''''''''''''">
              <a:rPr lang="ja-JP" altLang="en-US" sz="1000" smtClean="0">
                <a:effectLst/>
                <a:sym typeface="+mn-lt"/>
              </a:rPr>
              <a:pPr/>
              <a:t>29.2</a:t>
            </a:fld>
            <a:endParaRPr kumimoji="1" lang="ja-JP" altLang="en-US" sz="1000" dirty="0">
              <a:sym typeface="+mn-lt"/>
            </a:endParaRPr>
          </a:p>
        </p:txBody>
      </p:sp>
      <p:sp>
        <p:nvSpPr>
          <p:cNvPr id="785" name="テキスト プレースホルダ 9">
            <a:extLst>
              <a:ext uri="{FF2B5EF4-FFF2-40B4-BE49-F238E27FC236}">
                <a16:creationId xmlns:a16="http://schemas.microsoft.com/office/drawing/2014/main" id="{3571D115-1020-D6F6-6E82-F4578E2BE07E}"/>
              </a:ext>
            </a:extLst>
          </p:cNvPr>
          <p:cNvSpPr>
            <a:spLocks noGrp="1"/>
          </p:cNvSpPr>
          <p:nvPr>
            <p:custDataLst>
              <p:tags r:id="rId61"/>
            </p:custDataLst>
          </p:nvPr>
        </p:nvSpPr>
        <p:spPr bwMode="gray">
          <a:xfrm>
            <a:off x="1236663" y="5524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D1973-B4F7-4598-A7D8-53DBCC3FCE3A}" type="datetime'''''''''''''''''''6''''''''''''''''''''''''''4.7'''''''''''">
              <a:rPr lang="ja-JP" altLang="en-US" sz="1000" smtClean="0">
                <a:effectLst/>
                <a:sym typeface="+mn-lt"/>
              </a:rPr>
              <a:pPr/>
              <a:t>64.7</a:t>
            </a:fld>
            <a:endParaRPr kumimoji="1" lang="ja-JP" altLang="en-US" sz="1000" dirty="0">
              <a:sym typeface="+mn-lt"/>
            </a:endParaRPr>
          </a:p>
        </p:txBody>
      </p:sp>
      <p:sp>
        <p:nvSpPr>
          <p:cNvPr id="756" name="テキスト プレースホルダ 9">
            <a:extLst>
              <a:ext uri="{FF2B5EF4-FFF2-40B4-BE49-F238E27FC236}">
                <a16:creationId xmlns:a16="http://schemas.microsoft.com/office/drawing/2014/main" id="{5A3470D7-C8B6-178B-00FB-15B97AC97E24}"/>
              </a:ext>
            </a:extLst>
          </p:cNvPr>
          <p:cNvSpPr>
            <a:spLocks noGrp="1"/>
          </p:cNvSpPr>
          <p:nvPr>
            <p:custDataLst>
              <p:tags r:id="rId62"/>
            </p:custDataLst>
          </p:nvPr>
        </p:nvSpPr>
        <p:spPr bwMode="gray">
          <a:xfrm>
            <a:off x="1271588" y="600075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3F2A35-EC38-4795-88A2-BFFBB7677FE6}" type="datetime'''''6''''''.''''''''''''''1'''''''">
              <a:rPr lang="ja-JP" altLang="en-US" sz="1000" smtClean="0">
                <a:solidFill>
                  <a:schemeClr val="bg1"/>
                </a:solidFill>
                <a:effectLst/>
                <a:sym typeface="+mn-lt"/>
              </a:rPr>
              <a:pPr marL="0" lvl="0" indent="0" algn="ctr">
                <a:spcBef>
                  <a:spcPct val="0"/>
                </a:spcBef>
                <a:buNone/>
              </a:pPr>
              <a:t>6.1</a:t>
            </a:fld>
            <a:endParaRPr kumimoji="1" lang="ja-JP" altLang="en-US" sz="1000" dirty="0">
              <a:solidFill>
                <a:schemeClr val="bg1"/>
              </a:solidFill>
              <a:sym typeface="+mn-lt"/>
            </a:endParaRPr>
          </a:p>
        </p:txBody>
      </p:sp>
      <p:sp>
        <p:nvSpPr>
          <p:cNvPr id="654" name="テキスト プレースホルダ 9">
            <a:extLst>
              <a:ext uri="{FF2B5EF4-FFF2-40B4-BE49-F238E27FC236}">
                <a16:creationId xmlns:a16="http://schemas.microsoft.com/office/drawing/2014/main" id="{AEB95F7A-5F3D-AB54-86B5-04A99D9C3538}"/>
              </a:ext>
            </a:extLst>
          </p:cNvPr>
          <p:cNvSpPr>
            <a:spLocks noGrp="1"/>
          </p:cNvSpPr>
          <p:nvPr>
            <p:custDataLst>
              <p:tags r:id="rId63"/>
            </p:custDataLst>
          </p:nvPr>
        </p:nvSpPr>
        <p:spPr bwMode="auto">
          <a:xfrm>
            <a:off x="130016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E51391-B618-49C5-B16C-4619B9905125}"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819" name="テキスト プレースホルダ 9">
            <a:extLst>
              <a:ext uri="{FF2B5EF4-FFF2-40B4-BE49-F238E27FC236}">
                <a16:creationId xmlns:a16="http://schemas.microsoft.com/office/drawing/2014/main" id="{753A8943-AEE1-28A3-5C0A-CE788FF2865A}"/>
              </a:ext>
            </a:extLst>
          </p:cNvPr>
          <p:cNvSpPr>
            <a:spLocks noGrp="1"/>
          </p:cNvSpPr>
          <p:nvPr>
            <p:custDataLst>
              <p:tags r:id="rId64"/>
            </p:custDataLst>
          </p:nvPr>
        </p:nvSpPr>
        <p:spPr bwMode="gray">
          <a:xfrm>
            <a:off x="1535113" y="48895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666C0-190D-4D2C-AF83-19B73C029069}" type="datetime'''''''''''''2''''''''8''''''''''''.''''''''''''''''''7'''''''">
              <a:rPr lang="ja-JP" altLang="en-US" sz="1000" smtClean="0">
                <a:effectLst/>
                <a:sym typeface="+mn-lt"/>
              </a:rPr>
              <a:pPr/>
              <a:t>28.7</a:t>
            </a:fld>
            <a:endParaRPr kumimoji="1" lang="ja-JP" altLang="en-US" sz="1000" dirty="0">
              <a:sym typeface="+mn-lt"/>
            </a:endParaRPr>
          </a:p>
        </p:txBody>
      </p:sp>
      <p:sp>
        <p:nvSpPr>
          <p:cNvPr id="786" name="テキスト プレースホルダ 9">
            <a:extLst>
              <a:ext uri="{FF2B5EF4-FFF2-40B4-BE49-F238E27FC236}">
                <a16:creationId xmlns:a16="http://schemas.microsoft.com/office/drawing/2014/main" id="{323EB9BE-6A73-04D1-E7E2-4295F9A07BE4}"/>
              </a:ext>
            </a:extLst>
          </p:cNvPr>
          <p:cNvSpPr>
            <a:spLocks noGrp="1"/>
          </p:cNvSpPr>
          <p:nvPr>
            <p:custDataLst>
              <p:tags r:id="rId65"/>
            </p:custDataLst>
          </p:nvPr>
        </p:nvSpPr>
        <p:spPr bwMode="gray">
          <a:xfrm>
            <a:off x="1535113" y="5519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7195D2-AA9B-46A9-9AFD-AAEB0D8ADAEA}" type="datetime'''''''''''''''6''''''''''''''5.''''''''''0'">
              <a:rPr lang="ja-JP" altLang="en-US" sz="1000" smtClean="0">
                <a:effectLst/>
                <a:sym typeface="+mn-lt"/>
              </a:rPr>
              <a:pPr/>
              <a:t>65.0</a:t>
            </a:fld>
            <a:endParaRPr kumimoji="1" lang="ja-JP" altLang="en-US" sz="1000" dirty="0">
              <a:sym typeface="+mn-lt"/>
            </a:endParaRPr>
          </a:p>
        </p:txBody>
      </p:sp>
      <p:sp>
        <p:nvSpPr>
          <p:cNvPr id="757" name="テキスト プレースホルダ 9">
            <a:extLst>
              <a:ext uri="{FF2B5EF4-FFF2-40B4-BE49-F238E27FC236}">
                <a16:creationId xmlns:a16="http://schemas.microsoft.com/office/drawing/2014/main" id="{04E87077-7013-0D40-5027-08C3D9817B53}"/>
              </a:ext>
            </a:extLst>
          </p:cNvPr>
          <p:cNvSpPr>
            <a:spLocks noGrp="1"/>
          </p:cNvSpPr>
          <p:nvPr>
            <p:custDataLst>
              <p:tags r:id="rId66"/>
            </p:custDataLst>
          </p:nvPr>
        </p:nvSpPr>
        <p:spPr bwMode="gray">
          <a:xfrm>
            <a:off x="1570038" y="599916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573C1-7E16-4F42-8D88-67A1AF253487}" type="datetime'''''''''''''''''''''''''''''''''''''''6''''.3'''''''''">
              <a:rPr lang="ja-JP" altLang="en-US" sz="1000" smtClean="0">
                <a:solidFill>
                  <a:schemeClr val="bg1"/>
                </a:solidFill>
                <a:effectLst/>
                <a:sym typeface="+mn-lt"/>
              </a:rPr>
              <a:pPr marL="0" lvl="0" indent="0" algn="ctr">
                <a:spcBef>
                  <a:spcPct val="0"/>
                </a:spcBef>
                <a:buNone/>
              </a:pPr>
              <a:t>6.3</a:t>
            </a:fld>
            <a:endParaRPr kumimoji="1" lang="ja-JP" altLang="en-US" sz="1000" dirty="0">
              <a:solidFill>
                <a:schemeClr val="bg1"/>
              </a:solidFill>
              <a:sym typeface="+mn-lt"/>
            </a:endParaRPr>
          </a:p>
        </p:txBody>
      </p:sp>
      <p:sp>
        <p:nvSpPr>
          <p:cNvPr id="655" name="テキスト プレースホルダ 9">
            <a:extLst>
              <a:ext uri="{FF2B5EF4-FFF2-40B4-BE49-F238E27FC236}">
                <a16:creationId xmlns:a16="http://schemas.microsoft.com/office/drawing/2014/main" id="{F566ADC7-9BE1-A934-6FB1-156923519DB1}"/>
              </a:ext>
            </a:extLst>
          </p:cNvPr>
          <p:cNvSpPr>
            <a:spLocks noGrp="1"/>
          </p:cNvSpPr>
          <p:nvPr>
            <p:custDataLst>
              <p:tags r:id="rId67"/>
            </p:custDataLst>
          </p:nvPr>
        </p:nvSpPr>
        <p:spPr bwMode="auto">
          <a:xfrm>
            <a:off x="15986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CE7879-A487-43FA-BE17-E43624BD59F0}"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821" name="テキスト プレースホルダ 9">
            <a:extLst>
              <a:ext uri="{FF2B5EF4-FFF2-40B4-BE49-F238E27FC236}">
                <a16:creationId xmlns:a16="http://schemas.microsoft.com/office/drawing/2014/main" id="{76CD27F8-4655-9543-7C31-4A101218785B}"/>
              </a:ext>
            </a:extLst>
          </p:cNvPr>
          <p:cNvSpPr>
            <a:spLocks noGrp="1"/>
          </p:cNvSpPr>
          <p:nvPr>
            <p:custDataLst>
              <p:tags r:id="rId68"/>
            </p:custDataLst>
          </p:nvPr>
        </p:nvSpPr>
        <p:spPr bwMode="gray">
          <a:xfrm>
            <a:off x="1833563" y="48863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67007-E494-449D-A242-65AB8B77703C}" type="datetime'''''''''''''''28''''''''''''''''.''3'''''''''''''''''">
              <a:rPr lang="ja-JP" altLang="en-US" sz="1000" smtClean="0">
                <a:effectLst/>
                <a:sym typeface="+mn-lt"/>
              </a:rPr>
              <a:pPr/>
              <a:t>28.3</a:t>
            </a:fld>
            <a:endParaRPr kumimoji="1" lang="ja-JP" altLang="en-US" sz="1000" dirty="0">
              <a:sym typeface="+mn-lt"/>
            </a:endParaRPr>
          </a:p>
        </p:txBody>
      </p:sp>
      <p:sp>
        <p:nvSpPr>
          <p:cNvPr id="781" name="テキスト プレースホルダ 9">
            <a:extLst>
              <a:ext uri="{FF2B5EF4-FFF2-40B4-BE49-F238E27FC236}">
                <a16:creationId xmlns:a16="http://schemas.microsoft.com/office/drawing/2014/main" id="{E06850EA-7875-2739-E6FB-A7190B087420}"/>
              </a:ext>
            </a:extLst>
          </p:cNvPr>
          <p:cNvSpPr>
            <a:spLocks noGrp="1"/>
          </p:cNvSpPr>
          <p:nvPr>
            <p:custDataLst>
              <p:tags r:id="rId69"/>
            </p:custDataLst>
          </p:nvPr>
        </p:nvSpPr>
        <p:spPr bwMode="gray">
          <a:xfrm>
            <a:off x="1833563" y="5514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3A4129-6440-407C-AECF-1D2ED6FB9333}" type="datetime'6''''''''''''''''''''''''''''''5''''''''''''''''''.''''''''2'">
              <a:rPr lang="ja-JP" altLang="en-US" sz="1000" smtClean="0">
                <a:effectLst/>
                <a:sym typeface="+mn-lt"/>
              </a:rPr>
              <a:pPr/>
              <a:t>65.2</a:t>
            </a:fld>
            <a:endParaRPr kumimoji="1" lang="ja-JP" altLang="en-US" sz="1000" dirty="0">
              <a:sym typeface="+mn-lt"/>
            </a:endParaRPr>
          </a:p>
        </p:txBody>
      </p:sp>
      <p:sp>
        <p:nvSpPr>
          <p:cNvPr id="758" name="テキスト プレースホルダ 9">
            <a:extLst>
              <a:ext uri="{FF2B5EF4-FFF2-40B4-BE49-F238E27FC236}">
                <a16:creationId xmlns:a16="http://schemas.microsoft.com/office/drawing/2014/main" id="{C3ECAAC4-F78F-F3CC-011A-D2B4E19FA74F}"/>
              </a:ext>
            </a:extLst>
          </p:cNvPr>
          <p:cNvSpPr>
            <a:spLocks noGrp="1"/>
          </p:cNvSpPr>
          <p:nvPr>
            <p:custDataLst>
              <p:tags r:id="rId70"/>
            </p:custDataLst>
          </p:nvPr>
        </p:nvSpPr>
        <p:spPr bwMode="gray">
          <a:xfrm>
            <a:off x="1868488" y="599757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94E445-10DD-4C33-B5CA-D87E7BE5540E}" type="datetime'6''''''.''5'''''''''''''''''''''">
              <a:rPr lang="ja-JP" altLang="en-US" sz="1000" smtClean="0">
                <a:solidFill>
                  <a:schemeClr val="bg1"/>
                </a:solidFill>
                <a:effectLst/>
                <a:sym typeface="+mn-lt"/>
              </a:rPr>
              <a:pPr marL="0" lvl="0" indent="0" algn="ctr">
                <a:spcBef>
                  <a:spcPct val="0"/>
                </a:spcBef>
                <a:buNone/>
              </a:pPr>
              <a:t>6.5</a:t>
            </a:fld>
            <a:endParaRPr kumimoji="1" lang="ja-JP" altLang="en-US" sz="1000" dirty="0">
              <a:solidFill>
                <a:schemeClr val="bg1"/>
              </a:solidFill>
              <a:sym typeface="+mn-lt"/>
            </a:endParaRPr>
          </a:p>
        </p:txBody>
      </p:sp>
      <p:sp>
        <p:nvSpPr>
          <p:cNvPr id="656" name="テキスト プレースホルダ 9">
            <a:extLst>
              <a:ext uri="{FF2B5EF4-FFF2-40B4-BE49-F238E27FC236}">
                <a16:creationId xmlns:a16="http://schemas.microsoft.com/office/drawing/2014/main" id="{6B8175FA-F5DB-13DB-C6E6-F5A4FEC0A065}"/>
              </a:ext>
            </a:extLst>
          </p:cNvPr>
          <p:cNvSpPr>
            <a:spLocks noGrp="1"/>
          </p:cNvSpPr>
          <p:nvPr>
            <p:custDataLst>
              <p:tags r:id="rId71"/>
            </p:custDataLst>
          </p:nvPr>
        </p:nvSpPr>
        <p:spPr bwMode="auto">
          <a:xfrm>
            <a:off x="189706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3ABF9A-0FC7-4819-A476-BB7F2CDE382E}"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822" name="テキスト プレースホルダ 9">
            <a:extLst>
              <a:ext uri="{FF2B5EF4-FFF2-40B4-BE49-F238E27FC236}">
                <a16:creationId xmlns:a16="http://schemas.microsoft.com/office/drawing/2014/main" id="{A8A02DC9-6909-2C90-B4B5-D6FD7B62D714}"/>
              </a:ext>
            </a:extLst>
          </p:cNvPr>
          <p:cNvSpPr>
            <a:spLocks noGrp="1"/>
          </p:cNvSpPr>
          <p:nvPr>
            <p:custDataLst>
              <p:tags r:id="rId72"/>
            </p:custDataLst>
          </p:nvPr>
        </p:nvSpPr>
        <p:spPr bwMode="gray">
          <a:xfrm>
            <a:off x="2130425" y="4883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0A90B8-8F0C-4599-ACA3-1EACC77ABFBA}" type="datetime'''''''''''''2''''''7''''''''''''''''''''.''9'''">
              <a:rPr lang="ja-JP" altLang="en-US" sz="1000" smtClean="0">
                <a:effectLst/>
                <a:sym typeface="+mn-lt"/>
              </a:rPr>
              <a:pPr/>
              <a:t>27.9</a:t>
            </a:fld>
            <a:endParaRPr kumimoji="1" lang="ja-JP" altLang="en-US" sz="1000" dirty="0">
              <a:sym typeface="+mn-lt"/>
            </a:endParaRPr>
          </a:p>
        </p:txBody>
      </p:sp>
      <p:sp>
        <p:nvSpPr>
          <p:cNvPr id="783" name="テキスト プレースホルダ 9">
            <a:extLst>
              <a:ext uri="{FF2B5EF4-FFF2-40B4-BE49-F238E27FC236}">
                <a16:creationId xmlns:a16="http://schemas.microsoft.com/office/drawing/2014/main" id="{5A2879E1-69EA-1AB5-119D-4FEBD124979A}"/>
              </a:ext>
            </a:extLst>
          </p:cNvPr>
          <p:cNvSpPr>
            <a:spLocks noGrp="1"/>
          </p:cNvSpPr>
          <p:nvPr>
            <p:custDataLst>
              <p:tags r:id="rId73"/>
            </p:custDataLst>
          </p:nvPr>
        </p:nvSpPr>
        <p:spPr bwMode="gray">
          <a:xfrm>
            <a:off x="2130425" y="5511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78CA5F-D1F1-438A-A950-F4D53FEF0BC2}" type="datetime'''''''6''''''''''5''''''''.''''''''5'">
              <a:rPr lang="ja-JP" altLang="en-US" sz="1000" smtClean="0">
                <a:effectLst/>
                <a:sym typeface="+mn-lt"/>
              </a:rPr>
              <a:pPr/>
              <a:t>65.5</a:t>
            </a:fld>
            <a:endParaRPr kumimoji="1" lang="ja-JP" altLang="en-US" sz="1000" dirty="0">
              <a:sym typeface="+mn-lt"/>
            </a:endParaRPr>
          </a:p>
        </p:txBody>
      </p:sp>
      <p:sp>
        <p:nvSpPr>
          <p:cNvPr id="759" name="テキスト プレースホルダ 9">
            <a:extLst>
              <a:ext uri="{FF2B5EF4-FFF2-40B4-BE49-F238E27FC236}">
                <a16:creationId xmlns:a16="http://schemas.microsoft.com/office/drawing/2014/main" id="{586A57B4-92CF-03C9-9DF2-29CB5CA2B8D1}"/>
              </a:ext>
            </a:extLst>
          </p:cNvPr>
          <p:cNvSpPr>
            <a:spLocks noGrp="1"/>
          </p:cNvSpPr>
          <p:nvPr>
            <p:custDataLst>
              <p:tags r:id="rId74"/>
            </p:custDataLst>
          </p:nvPr>
        </p:nvSpPr>
        <p:spPr bwMode="gray">
          <a:xfrm>
            <a:off x="2165350" y="599757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4C4333-6661-459D-88FE-CB12BFA927E4}" type="datetime'''6''''''''''''''''''.''''''''''''''''''''''6'">
              <a:rPr lang="ja-JP" altLang="en-US" sz="1000" smtClean="0">
                <a:solidFill>
                  <a:schemeClr val="bg1"/>
                </a:solidFill>
                <a:effectLst/>
                <a:sym typeface="+mn-lt"/>
              </a:rPr>
              <a:pPr marL="0" lvl="0" indent="0" algn="ctr">
                <a:spcBef>
                  <a:spcPct val="0"/>
                </a:spcBef>
                <a:buNone/>
              </a:pPr>
              <a:t>6.6</a:t>
            </a:fld>
            <a:endParaRPr kumimoji="1" lang="ja-JP" altLang="en-US" sz="1000" dirty="0">
              <a:solidFill>
                <a:schemeClr val="bg1"/>
              </a:solidFill>
              <a:sym typeface="+mn-lt"/>
            </a:endParaRPr>
          </a:p>
        </p:txBody>
      </p:sp>
      <p:sp>
        <p:nvSpPr>
          <p:cNvPr id="657" name="テキスト プレースホルダ 9">
            <a:extLst>
              <a:ext uri="{FF2B5EF4-FFF2-40B4-BE49-F238E27FC236}">
                <a16:creationId xmlns:a16="http://schemas.microsoft.com/office/drawing/2014/main" id="{B66BB02D-7EB2-54F8-F535-592D736887DE}"/>
              </a:ext>
            </a:extLst>
          </p:cNvPr>
          <p:cNvSpPr>
            <a:spLocks noGrp="1"/>
          </p:cNvSpPr>
          <p:nvPr>
            <p:custDataLst>
              <p:tags r:id="rId75"/>
            </p:custDataLst>
          </p:nvPr>
        </p:nvSpPr>
        <p:spPr bwMode="auto">
          <a:xfrm>
            <a:off x="21939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238ACC-AE2B-4320-BE66-B72891D8F4E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820" name="テキスト プレースホルダ 9">
            <a:extLst>
              <a:ext uri="{FF2B5EF4-FFF2-40B4-BE49-F238E27FC236}">
                <a16:creationId xmlns:a16="http://schemas.microsoft.com/office/drawing/2014/main" id="{2BA47EFB-AA7E-3B90-F2F4-2223A97E0BC7}"/>
              </a:ext>
            </a:extLst>
          </p:cNvPr>
          <p:cNvSpPr>
            <a:spLocks noGrp="1"/>
          </p:cNvSpPr>
          <p:nvPr>
            <p:custDataLst>
              <p:tags r:id="rId76"/>
            </p:custDataLst>
          </p:nvPr>
        </p:nvSpPr>
        <p:spPr bwMode="gray">
          <a:xfrm>
            <a:off x="2428875" y="4879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54A92F-AA8F-4432-9703-4435129E8CB7}" type="datetime'''''''''''''''''''2''''''7''''''''''''''''''''''.''''''5'''">
              <a:rPr lang="ja-JP" altLang="en-US" sz="1000" smtClean="0">
                <a:effectLst/>
                <a:sym typeface="+mn-lt"/>
              </a:rPr>
              <a:pPr/>
              <a:t>27.5</a:t>
            </a:fld>
            <a:endParaRPr kumimoji="1" lang="ja-JP" altLang="en-US" sz="1000" dirty="0">
              <a:sym typeface="+mn-lt"/>
            </a:endParaRPr>
          </a:p>
        </p:txBody>
      </p:sp>
      <p:sp>
        <p:nvSpPr>
          <p:cNvPr id="784" name="テキスト プレースホルダ 9">
            <a:extLst>
              <a:ext uri="{FF2B5EF4-FFF2-40B4-BE49-F238E27FC236}">
                <a16:creationId xmlns:a16="http://schemas.microsoft.com/office/drawing/2014/main" id="{4F73BA28-5AAC-E6DC-4623-EF5113712C7A}"/>
              </a:ext>
            </a:extLst>
          </p:cNvPr>
          <p:cNvSpPr>
            <a:spLocks noGrp="1"/>
          </p:cNvSpPr>
          <p:nvPr>
            <p:custDataLst>
              <p:tags r:id="rId77"/>
            </p:custDataLst>
          </p:nvPr>
        </p:nvSpPr>
        <p:spPr bwMode="gray">
          <a:xfrm>
            <a:off x="2428875" y="5507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CFFE9E-37EF-47BC-A426-640026FCCEAD}" type="datetime'6''''''''''''''''''''''''''''''''''5''.''''7'''''''''''">
              <a:rPr lang="ja-JP" altLang="en-US" sz="1000" smtClean="0">
                <a:effectLst/>
                <a:sym typeface="+mn-lt"/>
              </a:rPr>
              <a:pPr/>
              <a:t>65.7</a:t>
            </a:fld>
            <a:endParaRPr kumimoji="1" lang="ja-JP" altLang="en-US" sz="1000" dirty="0">
              <a:sym typeface="+mn-lt"/>
            </a:endParaRPr>
          </a:p>
        </p:txBody>
      </p:sp>
      <p:sp>
        <p:nvSpPr>
          <p:cNvPr id="760" name="テキスト プレースホルダ 9">
            <a:extLst>
              <a:ext uri="{FF2B5EF4-FFF2-40B4-BE49-F238E27FC236}">
                <a16:creationId xmlns:a16="http://schemas.microsoft.com/office/drawing/2014/main" id="{BF760E5D-D626-1560-2775-3BC76CDB22AB}"/>
              </a:ext>
            </a:extLst>
          </p:cNvPr>
          <p:cNvSpPr>
            <a:spLocks noGrp="1"/>
          </p:cNvSpPr>
          <p:nvPr>
            <p:custDataLst>
              <p:tags r:id="rId78"/>
            </p:custDataLst>
          </p:nvPr>
        </p:nvSpPr>
        <p:spPr bwMode="gray">
          <a:xfrm>
            <a:off x="2463800" y="599598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62F5CF-ED89-4015-B3C2-111B17042516}" type="datetime'''''''''''6''''''''''''''''.''''8'''''">
              <a:rPr lang="ja-JP" altLang="en-US" sz="1000" smtClean="0">
                <a:solidFill>
                  <a:schemeClr val="bg1"/>
                </a:solidFill>
                <a:effectLst/>
                <a:sym typeface="+mn-lt"/>
              </a:rPr>
              <a:pPr marL="0" lvl="0" indent="0" algn="ctr">
                <a:spcBef>
                  <a:spcPct val="0"/>
                </a:spcBef>
                <a:buNone/>
              </a:pPr>
              <a:t>6.8</a:t>
            </a:fld>
            <a:endParaRPr kumimoji="1" lang="ja-JP" altLang="en-US" sz="1000" dirty="0">
              <a:solidFill>
                <a:schemeClr val="bg1"/>
              </a:solidFill>
              <a:sym typeface="+mn-lt"/>
            </a:endParaRPr>
          </a:p>
        </p:txBody>
      </p:sp>
      <p:sp>
        <p:nvSpPr>
          <p:cNvPr id="658" name="テキスト プレースホルダ 9">
            <a:extLst>
              <a:ext uri="{FF2B5EF4-FFF2-40B4-BE49-F238E27FC236}">
                <a16:creationId xmlns:a16="http://schemas.microsoft.com/office/drawing/2014/main" id="{D01A750D-E3B3-0CAD-0EC3-A0F19F7D9257}"/>
              </a:ext>
            </a:extLst>
          </p:cNvPr>
          <p:cNvSpPr>
            <a:spLocks noGrp="1"/>
          </p:cNvSpPr>
          <p:nvPr>
            <p:custDataLst>
              <p:tags r:id="rId79"/>
            </p:custDataLst>
          </p:nvPr>
        </p:nvSpPr>
        <p:spPr bwMode="auto">
          <a:xfrm>
            <a:off x="24923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46B42A-99E4-4F98-BF1B-B3D3A77F83EB}"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824" name="テキスト プレースホルダ 9">
            <a:extLst>
              <a:ext uri="{FF2B5EF4-FFF2-40B4-BE49-F238E27FC236}">
                <a16:creationId xmlns:a16="http://schemas.microsoft.com/office/drawing/2014/main" id="{AEB1A902-656C-EC9C-884E-201E4F2107E9}"/>
              </a:ext>
            </a:extLst>
          </p:cNvPr>
          <p:cNvSpPr>
            <a:spLocks noGrp="1"/>
          </p:cNvSpPr>
          <p:nvPr>
            <p:custDataLst>
              <p:tags r:id="rId80"/>
            </p:custDataLst>
          </p:nvPr>
        </p:nvSpPr>
        <p:spPr bwMode="gray">
          <a:xfrm>
            <a:off x="2727325" y="48783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4BB7EC-C03E-47B8-A325-747A33E5C092}" type="datetime'''''''''''''''2''7''''''''''''''''''.''''''''''''''''''1'''''">
              <a:rPr lang="ja-JP" altLang="en-US" sz="1000" smtClean="0">
                <a:effectLst/>
                <a:sym typeface="+mn-lt"/>
              </a:rPr>
              <a:pPr/>
              <a:t>27.1</a:t>
            </a:fld>
            <a:endParaRPr kumimoji="1" lang="ja-JP" altLang="en-US" sz="1000" dirty="0">
              <a:sym typeface="+mn-lt"/>
            </a:endParaRPr>
          </a:p>
        </p:txBody>
      </p:sp>
      <p:sp>
        <p:nvSpPr>
          <p:cNvPr id="787" name="テキスト プレースホルダ 9">
            <a:extLst>
              <a:ext uri="{FF2B5EF4-FFF2-40B4-BE49-F238E27FC236}">
                <a16:creationId xmlns:a16="http://schemas.microsoft.com/office/drawing/2014/main" id="{D4139EA0-D942-CAB6-2090-0D81B26026E0}"/>
              </a:ext>
            </a:extLst>
          </p:cNvPr>
          <p:cNvSpPr>
            <a:spLocks noGrp="1"/>
          </p:cNvSpPr>
          <p:nvPr>
            <p:custDataLst>
              <p:tags r:id="rId81"/>
            </p:custDataLst>
          </p:nvPr>
        </p:nvSpPr>
        <p:spPr bwMode="gray">
          <a:xfrm>
            <a:off x="2727325" y="5503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56F4B-D00B-42E2-8CF6-F9BD5861F02A}" type="datetime'''6''''''''''5''''''''''''''''''''.''''''''''''''9'''''''">
              <a:rPr lang="ja-JP" altLang="en-US" sz="1000" smtClean="0">
                <a:effectLst/>
                <a:sym typeface="+mn-lt"/>
              </a:rPr>
              <a:pPr/>
              <a:t>65.9</a:t>
            </a:fld>
            <a:endParaRPr kumimoji="1" lang="ja-JP" altLang="en-US" sz="1000" dirty="0">
              <a:sym typeface="+mn-lt"/>
            </a:endParaRPr>
          </a:p>
        </p:txBody>
      </p:sp>
      <p:sp>
        <p:nvSpPr>
          <p:cNvPr id="761" name="テキスト プレースホルダ 9">
            <a:extLst>
              <a:ext uri="{FF2B5EF4-FFF2-40B4-BE49-F238E27FC236}">
                <a16:creationId xmlns:a16="http://schemas.microsoft.com/office/drawing/2014/main" id="{D3355E11-D601-D04F-7251-E0B2553924B7}"/>
              </a:ext>
            </a:extLst>
          </p:cNvPr>
          <p:cNvSpPr>
            <a:spLocks noGrp="1"/>
          </p:cNvSpPr>
          <p:nvPr>
            <p:custDataLst>
              <p:tags r:id="rId82"/>
            </p:custDataLst>
          </p:nvPr>
        </p:nvSpPr>
        <p:spPr bwMode="gray">
          <a:xfrm>
            <a:off x="2762250" y="59944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3198E9-48EA-46F1-BFF6-0A2BA792BE71}" type="datetime'''''''''''''7''''''''''''''''.''''''''''''''''''''''''''0'''">
              <a:rPr lang="ja-JP" altLang="en-US" sz="1000" smtClean="0">
                <a:solidFill>
                  <a:schemeClr val="bg1"/>
                </a:solidFill>
                <a:effectLst/>
                <a:sym typeface="+mn-lt"/>
              </a:rPr>
              <a:pPr marL="0" lvl="0" indent="0" algn="ctr">
                <a:spcBef>
                  <a:spcPct val="0"/>
                </a:spcBef>
                <a:buNone/>
              </a:pPr>
              <a:t>7.0</a:t>
            </a:fld>
            <a:endParaRPr kumimoji="1" lang="ja-JP" altLang="en-US" sz="1000" dirty="0">
              <a:solidFill>
                <a:schemeClr val="bg1"/>
              </a:solidFill>
              <a:sym typeface="+mn-lt"/>
            </a:endParaRPr>
          </a:p>
        </p:txBody>
      </p:sp>
      <p:sp>
        <p:nvSpPr>
          <p:cNvPr id="659" name="テキスト プレースホルダ 9">
            <a:extLst>
              <a:ext uri="{FF2B5EF4-FFF2-40B4-BE49-F238E27FC236}">
                <a16:creationId xmlns:a16="http://schemas.microsoft.com/office/drawing/2014/main" id="{3AD0E3A7-DFE0-3B16-5FAD-3F59F4A3D7C5}"/>
              </a:ext>
            </a:extLst>
          </p:cNvPr>
          <p:cNvSpPr>
            <a:spLocks noGrp="1"/>
          </p:cNvSpPr>
          <p:nvPr>
            <p:custDataLst>
              <p:tags r:id="rId83"/>
            </p:custDataLst>
          </p:nvPr>
        </p:nvSpPr>
        <p:spPr bwMode="auto">
          <a:xfrm>
            <a:off x="27908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E1D79-301C-47F2-989A-02C243722CF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816" name="テキスト プレースホルダ 9">
            <a:extLst>
              <a:ext uri="{FF2B5EF4-FFF2-40B4-BE49-F238E27FC236}">
                <a16:creationId xmlns:a16="http://schemas.microsoft.com/office/drawing/2014/main" id="{90BABE7A-27B1-1AB9-3553-857B8F5B2765}"/>
              </a:ext>
            </a:extLst>
          </p:cNvPr>
          <p:cNvSpPr>
            <a:spLocks noGrp="1"/>
          </p:cNvSpPr>
          <p:nvPr>
            <p:custDataLst>
              <p:tags r:id="rId84"/>
            </p:custDataLst>
          </p:nvPr>
        </p:nvSpPr>
        <p:spPr bwMode="gray">
          <a:xfrm>
            <a:off x="3025775" y="48752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306A62-F0F3-4A55-8998-8205A451F958}" type="datetime'''''''''''''''''2''''6.''''''''''''''''''7'''''''''''">
              <a:rPr lang="ja-JP" altLang="en-US" sz="1000" smtClean="0">
                <a:effectLst/>
                <a:sym typeface="+mn-lt"/>
              </a:rPr>
              <a:pPr/>
              <a:t>26.7</a:t>
            </a:fld>
            <a:endParaRPr kumimoji="1" lang="ja-JP" altLang="en-US" sz="1000" dirty="0">
              <a:sym typeface="+mn-lt"/>
            </a:endParaRPr>
          </a:p>
        </p:txBody>
      </p:sp>
      <p:sp>
        <p:nvSpPr>
          <p:cNvPr id="788" name="テキスト プレースホルダ 9">
            <a:extLst>
              <a:ext uri="{FF2B5EF4-FFF2-40B4-BE49-F238E27FC236}">
                <a16:creationId xmlns:a16="http://schemas.microsoft.com/office/drawing/2014/main" id="{7C1192B6-7364-A2E8-A8DF-28A83BE2AABD}"/>
              </a:ext>
            </a:extLst>
          </p:cNvPr>
          <p:cNvSpPr>
            <a:spLocks noGrp="1"/>
          </p:cNvSpPr>
          <p:nvPr>
            <p:custDataLst>
              <p:tags r:id="rId85"/>
            </p:custDataLst>
          </p:nvPr>
        </p:nvSpPr>
        <p:spPr bwMode="gray">
          <a:xfrm>
            <a:off x="3025775" y="5500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2C2B8-D982-40A2-A9DC-582728E129B8}" type="datetime'''''''''''''''6''6''.''''''''''''''''''''''''''''2'''''''">
              <a:rPr lang="ja-JP" altLang="en-US" sz="1000" smtClean="0">
                <a:effectLst/>
                <a:sym typeface="+mn-lt"/>
              </a:rPr>
              <a:pPr/>
              <a:t>66.2</a:t>
            </a:fld>
            <a:endParaRPr kumimoji="1" lang="ja-JP" altLang="en-US" sz="1000" dirty="0">
              <a:sym typeface="+mn-lt"/>
            </a:endParaRPr>
          </a:p>
        </p:txBody>
      </p:sp>
      <p:sp>
        <p:nvSpPr>
          <p:cNvPr id="762" name="テキスト プレースホルダ 9">
            <a:extLst>
              <a:ext uri="{FF2B5EF4-FFF2-40B4-BE49-F238E27FC236}">
                <a16:creationId xmlns:a16="http://schemas.microsoft.com/office/drawing/2014/main" id="{E72DE82B-43A6-50C3-AE34-9EB894E68B34}"/>
              </a:ext>
            </a:extLst>
          </p:cNvPr>
          <p:cNvSpPr>
            <a:spLocks noGrp="1"/>
          </p:cNvSpPr>
          <p:nvPr>
            <p:custDataLst>
              <p:tags r:id="rId86"/>
            </p:custDataLst>
          </p:nvPr>
        </p:nvSpPr>
        <p:spPr bwMode="gray">
          <a:xfrm>
            <a:off x="3060700" y="59944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0DB5C2-8C5C-4B9B-946D-319B06BBE9BD}" type="datetime'''''''''''''''''''''''''''''7''''''''''''''''''''''.''1'''''">
              <a:rPr lang="ja-JP" altLang="en-US" sz="1000" smtClean="0">
                <a:solidFill>
                  <a:schemeClr val="bg1"/>
                </a:solidFill>
                <a:effectLst/>
                <a:sym typeface="+mn-lt"/>
              </a:rPr>
              <a:pPr marL="0" lvl="0" indent="0" algn="ctr">
                <a:spcBef>
                  <a:spcPct val="0"/>
                </a:spcBef>
                <a:buNone/>
              </a:pPr>
              <a:t>7.1</a:t>
            </a:fld>
            <a:endParaRPr kumimoji="1" lang="ja-JP" altLang="en-US" sz="1000" dirty="0">
              <a:solidFill>
                <a:schemeClr val="bg1"/>
              </a:solidFill>
              <a:sym typeface="+mn-lt"/>
            </a:endParaRPr>
          </a:p>
        </p:txBody>
      </p:sp>
      <p:sp>
        <p:nvSpPr>
          <p:cNvPr id="660" name="テキスト プレースホルダ 9">
            <a:extLst>
              <a:ext uri="{FF2B5EF4-FFF2-40B4-BE49-F238E27FC236}">
                <a16:creationId xmlns:a16="http://schemas.microsoft.com/office/drawing/2014/main" id="{FF6775B1-5E4E-53CC-11BB-E824B152EE22}"/>
              </a:ext>
            </a:extLst>
          </p:cNvPr>
          <p:cNvSpPr>
            <a:spLocks noGrp="1"/>
          </p:cNvSpPr>
          <p:nvPr>
            <p:custDataLst>
              <p:tags r:id="rId87"/>
            </p:custDataLst>
          </p:nvPr>
        </p:nvSpPr>
        <p:spPr bwMode="auto">
          <a:xfrm>
            <a:off x="30892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228C0-32C1-408A-8990-DF678B095861}"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825" name="テキスト プレースホルダ 9">
            <a:extLst>
              <a:ext uri="{FF2B5EF4-FFF2-40B4-BE49-F238E27FC236}">
                <a16:creationId xmlns:a16="http://schemas.microsoft.com/office/drawing/2014/main" id="{5B1999EF-FB99-8046-FA95-11E5A47B5958}"/>
              </a:ext>
            </a:extLst>
          </p:cNvPr>
          <p:cNvSpPr>
            <a:spLocks noGrp="1"/>
          </p:cNvSpPr>
          <p:nvPr>
            <p:custDataLst>
              <p:tags r:id="rId88"/>
            </p:custDataLst>
          </p:nvPr>
        </p:nvSpPr>
        <p:spPr bwMode="gray">
          <a:xfrm>
            <a:off x="3322638" y="48720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8FCE3-8936-411F-B86A-B3E0A201DE7F}" type="datetime'''''''2''''''''''6''''.''''3'''">
              <a:rPr lang="ja-JP" altLang="en-US" sz="1000" smtClean="0">
                <a:effectLst/>
                <a:sym typeface="+mn-lt"/>
              </a:rPr>
              <a:pPr/>
              <a:t>26.3</a:t>
            </a:fld>
            <a:endParaRPr kumimoji="1" lang="ja-JP" altLang="en-US" sz="1000" dirty="0">
              <a:sym typeface="+mn-lt"/>
            </a:endParaRPr>
          </a:p>
        </p:txBody>
      </p:sp>
      <p:sp>
        <p:nvSpPr>
          <p:cNvPr id="789" name="テキスト プレースホルダ 9">
            <a:extLst>
              <a:ext uri="{FF2B5EF4-FFF2-40B4-BE49-F238E27FC236}">
                <a16:creationId xmlns:a16="http://schemas.microsoft.com/office/drawing/2014/main" id="{33A83592-4B4A-5275-A703-3AD2E3708403}"/>
              </a:ext>
            </a:extLst>
          </p:cNvPr>
          <p:cNvSpPr>
            <a:spLocks noGrp="1"/>
          </p:cNvSpPr>
          <p:nvPr>
            <p:custDataLst>
              <p:tags r:id="rId89"/>
            </p:custDataLst>
          </p:nvPr>
        </p:nvSpPr>
        <p:spPr bwMode="gray">
          <a:xfrm>
            <a:off x="3322638" y="5497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A9FE55-C277-40FE-8AA2-C55107F367D3}" type="datetime'''''''''''''66''''''''''''''''''''''.''''6'''''''''''''''''">
              <a:rPr lang="ja-JP" altLang="en-US" sz="1000" smtClean="0">
                <a:effectLst/>
                <a:sym typeface="+mn-lt"/>
              </a:rPr>
              <a:pPr/>
              <a:t>66.6</a:t>
            </a:fld>
            <a:endParaRPr kumimoji="1" lang="ja-JP" altLang="en-US" sz="1000" dirty="0">
              <a:sym typeface="+mn-lt"/>
            </a:endParaRPr>
          </a:p>
        </p:txBody>
      </p:sp>
      <p:sp>
        <p:nvSpPr>
          <p:cNvPr id="763" name="テキスト プレースホルダ 9">
            <a:extLst>
              <a:ext uri="{FF2B5EF4-FFF2-40B4-BE49-F238E27FC236}">
                <a16:creationId xmlns:a16="http://schemas.microsoft.com/office/drawing/2014/main" id="{F7895C2A-E190-C701-0D7A-A2255021BAEF}"/>
              </a:ext>
            </a:extLst>
          </p:cNvPr>
          <p:cNvSpPr>
            <a:spLocks noGrp="1"/>
          </p:cNvSpPr>
          <p:nvPr>
            <p:custDataLst>
              <p:tags r:id="rId90"/>
            </p:custDataLst>
          </p:nvPr>
        </p:nvSpPr>
        <p:spPr bwMode="gray">
          <a:xfrm>
            <a:off x="3357563" y="59944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8D0CBA-34A9-4F20-AA3C-A81E5699E7B7}" type="datetime'''''''7''''''''''''''''''''''''''.''''''''''1'''''''''''''''''">
              <a:rPr lang="ja-JP" altLang="en-US" sz="1000" smtClean="0">
                <a:solidFill>
                  <a:schemeClr val="bg1"/>
                </a:solidFill>
                <a:effectLst/>
                <a:sym typeface="+mn-lt"/>
              </a:rPr>
              <a:pPr marL="0" lvl="0" indent="0" algn="ctr">
                <a:spcBef>
                  <a:spcPct val="0"/>
                </a:spcBef>
                <a:buNone/>
              </a:pPr>
              <a:t>7.1</a:t>
            </a:fld>
            <a:endParaRPr kumimoji="1" lang="ja-JP" altLang="en-US" sz="1000" dirty="0">
              <a:solidFill>
                <a:schemeClr val="bg1"/>
              </a:solidFill>
              <a:sym typeface="+mn-lt"/>
            </a:endParaRPr>
          </a:p>
        </p:txBody>
      </p:sp>
      <p:sp>
        <p:nvSpPr>
          <p:cNvPr id="661" name="テキスト プレースホルダ 9">
            <a:extLst>
              <a:ext uri="{FF2B5EF4-FFF2-40B4-BE49-F238E27FC236}">
                <a16:creationId xmlns:a16="http://schemas.microsoft.com/office/drawing/2014/main" id="{EB993475-4B14-FBF7-2B30-5B88D8DB7C8D}"/>
              </a:ext>
            </a:extLst>
          </p:cNvPr>
          <p:cNvSpPr>
            <a:spLocks noGrp="1"/>
          </p:cNvSpPr>
          <p:nvPr>
            <p:custDataLst>
              <p:tags r:id="rId91"/>
            </p:custDataLst>
          </p:nvPr>
        </p:nvSpPr>
        <p:spPr bwMode="auto">
          <a:xfrm>
            <a:off x="33861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B537F4-B708-4512-88B7-8E0A771BB436}"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826" name="テキスト プレースホルダ 9">
            <a:extLst>
              <a:ext uri="{FF2B5EF4-FFF2-40B4-BE49-F238E27FC236}">
                <a16:creationId xmlns:a16="http://schemas.microsoft.com/office/drawing/2014/main" id="{D7352478-F864-52BB-2AB7-8FBCE237F5F1}"/>
              </a:ext>
            </a:extLst>
          </p:cNvPr>
          <p:cNvSpPr>
            <a:spLocks noGrp="1"/>
          </p:cNvSpPr>
          <p:nvPr>
            <p:custDataLst>
              <p:tags r:id="rId92"/>
            </p:custDataLst>
          </p:nvPr>
        </p:nvSpPr>
        <p:spPr bwMode="gray">
          <a:xfrm>
            <a:off x="3621088" y="48704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943C8F-0ACB-4BB1-AE3B-B8D427647751}" type="datetime'2''''''''5''''''''''''''''''''''''''''.''''9'''''''">
              <a:rPr lang="ja-JP" altLang="en-US" sz="1000" smtClean="0">
                <a:effectLst/>
                <a:sym typeface="+mn-lt"/>
              </a:rPr>
              <a:pPr/>
              <a:t>25.9</a:t>
            </a:fld>
            <a:endParaRPr kumimoji="1" lang="ja-JP" altLang="en-US" sz="1000" dirty="0">
              <a:sym typeface="+mn-lt"/>
            </a:endParaRPr>
          </a:p>
        </p:txBody>
      </p:sp>
      <p:sp>
        <p:nvSpPr>
          <p:cNvPr id="790" name="テキスト プレースホルダ 9">
            <a:extLst>
              <a:ext uri="{FF2B5EF4-FFF2-40B4-BE49-F238E27FC236}">
                <a16:creationId xmlns:a16="http://schemas.microsoft.com/office/drawing/2014/main" id="{E7BFDB83-06A3-D744-EA7E-47BD68BA8E96}"/>
              </a:ext>
            </a:extLst>
          </p:cNvPr>
          <p:cNvSpPr>
            <a:spLocks noGrp="1"/>
          </p:cNvSpPr>
          <p:nvPr>
            <p:custDataLst>
              <p:tags r:id="rId93"/>
            </p:custDataLst>
          </p:nvPr>
        </p:nvSpPr>
        <p:spPr bwMode="gray">
          <a:xfrm>
            <a:off x="3621088" y="5494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E91C87-696E-4D1D-9860-BA941ACCF788}" type="datetime'''''6''''''6''''''''.''''''''9'''">
              <a:rPr lang="ja-JP" altLang="en-US" sz="1000" smtClean="0">
                <a:effectLst/>
                <a:sym typeface="+mn-lt"/>
              </a:rPr>
              <a:pPr/>
              <a:t>66.9</a:t>
            </a:fld>
            <a:endParaRPr kumimoji="1" lang="ja-JP" altLang="en-US" sz="1000" dirty="0">
              <a:sym typeface="+mn-lt"/>
            </a:endParaRPr>
          </a:p>
        </p:txBody>
      </p:sp>
      <p:sp>
        <p:nvSpPr>
          <p:cNvPr id="764" name="テキスト プレースホルダ 9">
            <a:extLst>
              <a:ext uri="{FF2B5EF4-FFF2-40B4-BE49-F238E27FC236}">
                <a16:creationId xmlns:a16="http://schemas.microsoft.com/office/drawing/2014/main" id="{CE47FA1F-4711-2CD9-4AD0-EB08ACA32AC7}"/>
              </a:ext>
            </a:extLst>
          </p:cNvPr>
          <p:cNvSpPr>
            <a:spLocks noGrp="1"/>
          </p:cNvSpPr>
          <p:nvPr>
            <p:custDataLst>
              <p:tags r:id="rId94"/>
            </p:custDataLst>
          </p:nvPr>
        </p:nvSpPr>
        <p:spPr bwMode="gray">
          <a:xfrm>
            <a:off x="3656013" y="599281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DA0BB7-E253-4196-8E55-F7A810E85145}" type="datetime'7''''''''''''''''''''''''''''''''''.''2'''''">
              <a:rPr lang="ja-JP" altLang="en-US" sz="1000" smtClean="0">
                <a:solidFill>
                  <a:schemeClr val="bg1"/>
                </a:solidFill>
                <a:effectLst/>
                <a:sym typeface="+mn-lt"/>
              </a:rPr>
              <a:pPr marL="0" lvl="0" indent="0" algn="ctr">
                <a:spcBef>
                  <a:spcPct val="0"/>
                </a:spcBef>
                <a:buNone/>
              </a:pPr>
              <a:t>7.2</a:t>
            </a:fld>
            <a:endParaRPr kumimoji="1" lang="ja-JP" altLang="en-US" sz="1000" dirty="0">
              <a:solidFill>
                <a:schemeClr val="bg1"/>
              </a:solidFill>
              <a:sym typeface="+mn-lt"/>
            </a:endParaRPr>
          </a:p>
        </p:txBody>
      </p:sp>
      <p:sp>
        <p:nvSpPr>
          <p:cNvPr id="662" name="テキスト プレースホルダ 9">
            <a:extLst>
              <a:ext uri="{FF2B5EF4-FFF2-40B4-BE49-F238E27FC236}">
                <a16:creationId xmlns:a16="http://schemas.microsoft.com/office/drawing/2014/main" id="{2FA9E224-D28B-3FBB-8493-0EE6645BE6CA}"/>
              </a:ext>
            </a:extLst>
          </p:cNvPr>
          <p:cNvSpPr>
            <a:spLocks noGrp="1"/>
          </p:cNvSpPr>
          <p:nvPr>
            <p:custDataLst>
              <p:tags r:id="rId95"/>
            </p:custDataLst>
          </p:nvPr>
        </p:nvSpPr>
        <p:spPr bwMode="auto">
          <a:xfrm>
            <a:off x="368458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2B5CCF-1182-490E-9C52-842653876E28}"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827" name="テキスト プレースホルダ 9">
            <a:extLst>
              <a:ext uri="{FF2B5EF4-FFF2-40B4-BE49-F238E27FC236}">
                <a16:creationId xmlns:a16="http://schemas.microsoft.com/office/drawing/2014/main" id="{987DFD90-241A-8E07-9877-8520B81915D5}"/>
              </a:ext>
            </a:extLst>
          </p:cNvPr>
          <p:cNvSpPr>
            <a:spLocks noGrp="1"/>
          </p:cNvSpPr>
          <p:nvPr>
            <p:custDataLst>
              <p:tags r:id="rId96"/>
            </p:custDataLst>
          </p:nvPr>
        </p:nvSpPr>
        <p:spPr bwMode="gray">
          <a:xfrm>
            <a:off x="3919538" y="48672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A5A5E-66F3-4CD8-90EC-EA28FCC34673}" type="datetime'''2''''''''5''''''''''''''''''''''''.''''''''''''5'''''''">
              <a:rPr lang="ja-JP" altLang="en-US" sz="1000" smtClean="0">
                <a:effectLst/>
                <a:sym typeface="+mn-lt"/>
              </a:rPr>
              <a:pPr/>
              <a:t>25.5</a:t>
            </a:fld>
            <a:endParaRPr kumimoji="1" lang="ja-JP" altLang="en-US" sz="1000" dirty="0">
              <a:sym typeface="+mn-lt"/>
            </a:endParaRPr>
          </a:p>
        </p:txBody>
      </p:sp>
      <p:sp>
        <p:nvSpPr>
          <p:cNvPr id="778" name="テキスト プレースホルダ 9">
            <a:extLst>
              <a:ext uri="{FF2B5EF4-FFF2-40B4-BE49-F238E27FC236}">
                <a16:creationId xmlns:a16="http://schemas.microsoft.com/office/drawing/2014/main" id="{F4FF4434-AB3C-EF36-07BE-BCB15C22B1CD}"/>
              </a:ext>
            </a:extLst>
          </p:cNvPr>
          <p:cNvSpPr>
            <a:spLocks noGrp="1"/>
          </p:cNvSpPr>
          <p:nvPr>
            <p:custDataLst>
              <p:tags r:id="rId97"/>
            </p:custDataLst>
          </p:nvPr>
        </p:nvSpPr>
        <p:spPr bwMode="gray">
          <a:xfrm>
            <a:off x="3919538" y="5491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1F439-D5F0-4AB7-97CC-CA17C1BF5B98}" type="datetime'''''''''''''''''''6''''''7''.2'''''''''''''''''''">
              <a:rPr lang="ja-JP" altLang="en-US" sz="1000" smtClean="0">
                <a:effectLst/>
                <a:sym typeface="+mn-lt"/>
              </a:rPr>
              <a:pPr/>
              <a:t>67.2</a:t>
            </a:fld>
            <a:endParaRPr kumimoji="1" lang="ja-JP" altLang="en-US" sz="1000" dirty="0">
              <a:sym typeface="+mn-lt"/>
            </a:endParaRPr>
          </a:p>
        </p:txBody>
      </p:sp>
      <p:sp>
        <p:nvSpPr>
          <p:cNvPr id="765" name="テキスト プレースホルダ 9">
            <a:extLst>
              <a:ext uri="{FF2B5EF4-FFF2-40B4-BE49-F238E27FC236}">
                <a16:creationId xmlns:a16="http://schemas.microsoft.com/office/drawing/2014/main" id="{04A6E9AB-075F-B4AE-8A9E-A1EDA88FDDA1}"/>
              </a:ext>
            </a:extLst>
          </p:cNvPr>
          <p:cNvSpPr>
            <a:spLocks noGrp="1"/>
          </p:cNvSpPr>
          <p:nvPr>
            <p:custDataLst>
              <p:tags r:id="rId98"/>
            </p:custDataLst>
          </p:nvPr>
        </p:nvSpPr>
        <p:spPr bwMode="gray">
          <a:xfrm>
            <a:off x="3954463" y="599281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37DACF-8411-4414-98DA-45EE62724C51}" type="datetime'''''7.''''3'''''''''''''''''''''''''''''''''''''''''">
              <a:rPr lang="ja-JP" altLang="en-US" sz="1000" smtClean="0">
                <a:solidFill>
                  <a:schemeClr val="bg1"/>
                </a:solidFill>
                <a:effectLst/>
                <a:sym typeface="+mn-lt"/>
              </a:rPr>
              <a:pPr marL="0" lvl="0" indent="0" algn="ctr">
                <a:spcBef>
                  <a:spcPct val="0"/>
                </a:spcBef>
                <a:buNone/>
              </a:pPr>
              <a:t>7.3</a:t>
            </a:fld>
            <a:endParaRPr kumimoji="1" lang="ja-JP" altLang="en-US" sz="1000" dirty="0">
              <a:solidFill>
                <a:schemeClr val="bg1"/>
              </a:solidFill>
              <a:sym typeface="+mn-lt"/>
            </a:endParaRPr>
          </a:p>
        </p:txBody>
      </p:sp>
      <p:sp>
        <p:nvSpPr>
          <p:cNvPr id="663" name="テキスト プレースホルダ 9">
            <a:extLst>
              <a:ext uri="{FF2B5EF4-FFF2-40B4-BE49-F238E27FC236}">
                <a16:creationId xmlns:a16="http://schemas.microsoft.com/office/drawing/2014/main" id="{B1FE7162-B66B-23AF-504D-EC279497C5D4}"/>
              </a:ext>
            </a:extLst>
          </p:cNvPr>
          <p:cNvSpPr>
            <a:spLocks noGrp="1"/>
          </p:cNvSpPr>
          <p:nvPr>
            <p:custDataLst>
              <p:tags r:id="rId99"/>
            </p:custDataLst>
          </p:nvPr>
        </p:nvSpPr>
        <p:spPr bwMode="auto">
          <a:xfrm>
            <a:off x="39830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DBC421-D6A0-4A2D-9957-776F8985C4A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829" name="テキスト プレースホルダ 9">
            <a:extLst>
              <a:ext uri="{FF2B5EF4-FFF2-40B4-BE49-F238E27FC236}">
                <a16:creationId xmlns:a16="http://schemas.microsoft.com/office/drawing/2014/main" id="{198E4E5F-8A0F-301B-71B3-0B03AFFFA98E}"/>
              </a:ext>
            </a:extLst>
          </p:cNvPr>
          <p:cNvSpPr>
            <a:spLocks noGrp="1"/>
          </p:cNvSpPr>
          <p:nvPr>
            <p:custDataLst>
              <p:tags r:id="rId100"/>
            </p:custDataLst>
          </p:nvPr>
        </p:nvSpPr>
        <p:spPr bwMode="gray">
          <a:xfrm>
            <a:off x="4216400" y="48641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68F31-5650-44F8-8747-234D4FC071AE}" type="datetime'''''''2''''''''''5''''.''1'''''''''''''''''">
              <a:rPr lang="ja-JP" altLang="en-US" sz="1000" smtClean="0">
                <a:effectLst/>
                <a:sym typeface="+mn-lt"/>
              </a:rPr>
              <a:pPr/>
              <a:t>25.1</a:t>
            </a:fld>
            <a:endParaRPr kumimoji="1" lang="ja-JP" altLang="en-US" sz="1000" dirty="0">
              <a:sym typeface="+mn-lt"/>
            </a:endParaRPr>
          </a:p>
        </p:txBody>
      </p:sp>
      <p:sp>
        <p:nvSpPr>
          <p:cNvPr id="782" name="テキスト プレースホルダ 9">
            <a:extLst>
              <a:ext uri="{FF2B5EF4-FFF2-40B4-BE49-F238E27FC236}">
                <a16:creationId xmlns:a16="http://schemas.microsoft.com/office/drawing/2014/main" id="{FF24DD5B-C7A4-0354-A3A1-0C251D7967D4}"/>
              </a:ext>
            </a:extLst>
          </p:cNvPr>
          <p:cNvSpPr>
            <a:spLocks noGrp="1"/>
          </p:cNvSpPr>
          <p:nvPr>
            <p:custDataLst>
              <p:tags r:id="rId101"/>
            </p:custDataLst>
          </p:nvPr>
        </p:nvSpPr>
        <p:spPr bwMode="gray">
          <a:xfrm>
            <a:off x="4216400" y="5487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FE0FEB-90AA-4852-8C56-73C92F42DF02}" type="datetime'''''''''''''''''6''''''''''''''''''''''''''''7''.''''''6'''">
              <a:rPr lang="ja-JP" altLang="en-US" sz="1000" smtClean="0">
                <a:effectLst/>
                <a:sym typeface="+mn-lt"/>
              </a:rPr>
              <a:pPr/>
              <a:t>67.6</a:t>
            </a:fld>
            <a:endParaRPr kumimoji="1" lang="ja-JP" altLang="en-US" sz="1000" dirty="0">
              <a:sym typeface="+mn-lt"/>
            </a:endParaRPr>
          </a:p>
        </p:txBody>
      </p:sp>
      <p:sp>
        <p:nvSpPr>
          <p:cNvPr id="766" name="テキスト プレースホルダ 9">
            <a:extLst>
              <a:ext uri="{FF2B5EF4-FFF2-40B4-BE49-F238E27FC236}">
                <a16:creationId xmlns:a16="http://schemas.microsoft.com/office/drawing/2014/main" id="{2A2F09D1-773F-298A-FBBC-2F8DF8D1D0B3}"/>
              </a:ext>
            </a:extLst>
          </p:cNvPr>
          <p:cNvSpPr>
            <a:spLocks noGrp="1"/>
          </p:cNvSpPr>
          <p:nvPr>
            <p:custDataLst>
              <p:tags r:id="rId102"/>
            </p:custDataLst>
          </p:nvPr>
        </p:nvSpPr>
        <p:spPr bwMode="gray">
          <a:xfrm>
            <a:off x="4251325" y="599281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4F85E3-30F9-4954-90EB-DD5C4B03A200}" type="datetime'''''''''''''7''''''''''''''''.''''''''''''''''3'''''''''''">
              <a:rPr lang="ja-JP" altLang="en-US" sz="1000" smtClean="0">
                <a:solidFill>
                  <a:schemeClr val="bg1"/>
                </a:solidFill>
                <a:effectLst/>
                <a:sym typeface="+mn-lt"/>
              </a:rPr>
              <a:pPr marL="0" lvl="0" indent="0" algn="ctr">
                <a:spcBef>
                  <a:spcPct val="0"/>
                </a:spcBef>
                <a:buNone/>
              </a:pPr>
              <a:t>7.3</a:t>
            </a:fld>
            <a:endParaRPr kumimoji="1" lang="ja-JP" altLang="en-US" sz="1000" dirty="0">
              <a:solidFill>
                <a:schemeClr val="bg1"/>
              </a:solidFill>
              <a:sym typeface="+mn-lt"/>
            </a:endParaRPr>
          </a:p>
        </p:txBody>
      </p:sp>
      <p:sp>
        <p:nvSpPr>
          <p:cNvPr id="664" name="テキスト プレースホルダ 9">
            <a:extLst>
              <a:ext uri="{FF2B5EF4-FFF2-40B4-BE49-F238E27FC236}">
                <a16:creationId xmlns:a16="http://schemas.microsoft.com/office/drawing/2014/main" id="{EF82D15C-6C17-DA26-AD39-AAB88561C1B9}"/>
              </a:ext>
            </a:extLst>
          </p:cNvPr>
          <p:cNvSpPr>
            <a:spLocks noGrp="1"/>
          </p:cNvSpPr>
          <p:nvPr>
            <p:custDataLst>
              <p:tags r:id="rId103"/>
            </p:custDataLst>
          </p:nvPr>
        </p:nvSpPr>
        <p:spPr bwMode="auto">
          <a:xfrm>
            <a:off x="427990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1F87A-C23F-41A2-BF22-3C624077563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831" name="テキスト プレースホルダ 9">
            <a:extLst>
              <a:ext uri="{FF2B5EF4-FFF2-40B4-BE49-F238E27FC236}">
                <a16:creationId xmlns:a16="http://schemas.microsoft.com/office/drawing/2014/main" id="{1583A36B-8AE0-7698-9ED0-D3D63EF30150}"/>
              </a:ext>
            </a:extLst>
          </p:cNvPr>
          <p:cNvSpPr>
            <a:spLocks noGrp="1"/>
          </p:cNvSpPr>
          <p:nvPr>
            <p:custDataLst>
              <p:tags r:id="rId104"/>
            </p:custDataLst>
          </p:nvPr>
        </p:nvSpPr>
        <p:spPr bwMode="gray">
          <a:xfrm>
            <a:off x="4514850" y="48625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09A44E-1F4D-43BF-B44B-1925C6F59513}" type="datetime'''''''2''''''''4.''''''''''7'''''''''''''''''''''''''">
              <a:rPr lang="ja-JP" altLang="en-US" sz="1000" smtClean="0">
                <a:effectLst/>
                <a:sym typeface="+mn-lt"/>
              </a:rPr>
              <a:pPr/>
              <a:t>24.7</a:t>
            </a:fld>
            <a:endParaRPr kumimoji="1" lang="ja-JP" altLang="en-US" sz="1000" dirty="0">
              <a:sym typeface="+mn-lt"/>
            </a:endParaRPr>
          </a:p>
        </p:txBody>
      </p:sp>
      <p:sp>
        <p:nvSpPr>
          <p:cNvPr id="791" name="テキスト プレースホルダ 9">
            <a:extLst>
              <a:ext uri="{FF2B5EF4-FFF2-40B4-BE49-F238E27FC236}">
                <a16:creationId xmlns:a16="http://schemas.microsoft.com/office/drawing/2014/main" id="{653FDA2A-210B-AB56-EB73-72B5C4CBCE49}"/>
              </a:ext>
            </a:extLst>
          </p:cNvPr>
          <p:cNvSpPr>
            <a:spLocks noGrp="1"/>
          </p:cNvSpPr>
          <p:nvPr>
            <p:custDataLst>
              <p:tags r:id="rId105"/>
            </p:custDataLst>
          </p:nvPr>
        </p:nvSpPr>
        <p:spPr bwMode="gray">
          <a:xfrm>
            <a:off x="4514850" y="5484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3CF30D-B0DD-43C9-B6AA-980EE183DA6F}" type="datetime'6''''''7''''''''''''''''''''''''''''''''.''''''''''''9'''">
              <a:rPr lang="ja-JP" altLang="en-US" sz="1000" smtClean="0">
                <a:effectLst/>
                <a:sym typeface="+mn-lt"/>
              </a:rPr>
              <a:pPr/>
              <a:t>67.9</a:t>
            </a:fld>
            <a:endParaRPr kumimoji="1" lang="ja-JP" altLang="en-US" sz="1000" dirty="0">
              <a:sym typeface="+mn-lt"/>
            </a:endParaRPr>
          </a:p>
        </p:txBody>
      </p:sp>
      <p:sp>
        <p:nvSpPr>
          <p:cNvPr id="767" name="テキスト プレースホルダ 9">
            <a:extLst>
              <a:ext uri="{FF2B5EF4-FFF2-40B4-BE49-F238E27FC236}">
                <a16:creationId xmlns:a16="http://schemas.microsoft.com/office/drawing/2014/main" id="{3402AF5B-DF9D-E3D7-6CF8-7A4B12776EC1}"/>
              </a:ext>
            </a:extLst>
          </p:cNvPr>
          <p:cNvSpPr>
            <a:spLocks noGrp="1"/>
          </p:cNvSpPr>
          <p:nvPr>
            <p:custDataLst>
              <p:tags r:id="rId106"/>
            </p:custDataLst>
          </p:nvPr>
        </p:nvSpPr>
        <p:spPr bwMode="gray">
          <a:xfrm>
            <a:off x="4549775" y="599122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0EDBCF-33C6-4F24-80C4-65B47A462E9F}" type="datetime'''''''''''''''''''''''''7''''''''''''.''''''4'''''''''''''">
              <a:rPr lang="ja-JP" altLang="en-US" sz="1000" smtClean="0">
                <a:solidFill>
                  <a:schemeClr val="bg1"/>
                </a:solidFill>
                <a:effectLst/>
                <a:sym typeface="+mn-lt"/>
              </a:rPr>
              <a:pPr marL="0" lvl="0" indent="0" algn="ctr">
                <a:spcBef>
                  <a:spcPct val="0"/>
                </a:spcBef>
                <a:buNone/>
              </a:pPr>
              <a:t>7.4</a:t>
            </a:fld>
            <a:endParaRPr kumimoji="1" lang="ja-JP" altLang="en-US" sz="1000" dirty="0">
              <a:solidFill>
                <a:schemeClr val="bg1"/>
              </a:solidFill>
              <a:sym typeface="+mn-lt"/>
            </a:endParaRPr>
          </a:p>
        </p:txBody>
      </p:sp>
      <p:sp>
        <p:nvSpPr>
          <p:cNvPr id="665" name="テキスト プレースホルダ 9">
            <a:extLst>
              <a:ext uri="{FF2B5EF4-FFF2-40B4-BE49-F238E27FC236}">
                <a16:creationId xmlns:a16="http://schemas.microsoft.com/office/drawing/2014/main" id="{8F2F6372-4D30-4B9E-CB72-55C8AA7D537B}"/>
              </a:ext>
            </a:extLst>
          </p:cNvPr>
          <p:cNvSpPr>
            <a:spLocks noGrp="1"/>
          </p:cNvSpPr>
          <p:nvPr>
            <p:custDataLst>
              <p:tags r:id="rId107"/>
            </p:custDataLst>
          </p:nvPr>
        </p:nvSpPr>
        <p:spPr bwMode="auto">
          <a:xfrm>
            <a:off x="457835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581052-4671-4E95-AEC5-453E2771C46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832" name="テキスト プレースホルダ 9">
            <a:extLst>
              <a:ext uri="{FF2B5EF4-FFF2-40B4-BE49-F238E27FC236}">
                <a16:creationId xmlns:a16="http://schemas.microsoft.com/office/drawing/2014/main" id="{56BE09C7-9321-FD89-9AC4-70AE43745778}"/>
              </a:ext>
            </a:extLst>
          </p:cNvPr>
          <p:cNvSpPr>
            <a:spLocks noGrp="1"/>
          </p:cNvSpPr>
          <p:nvPr>
            <p:custDataLst>
              <p:tags r:id="rId108"/>
            </p:custDataLst>
          </p:nvPr>
        </p:nvSpPr>
        <p:spPr bwMode="gray">
          <a:xfrm>
            <a:off x="4813300" y="48593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406456-F0D3-4DA4-8FBA-F966F87BDFB8}" type="datetime'''''''''''2''''4''''''.''''''''''''''''''''''''3'''''''''''''">
              <a:rPr lang="ja-JP" altLang="en-US" sz="1000" smtClean="0">
                <a:effectLst/>
                <a:sym typeface="+mn-lt"/>
              </a:rPr>
              <a:pPr/>
              <a:t>24.3</a:t>
            </a:fld>
            <a:endParaRPr kumimoji="1" lang="ja-JP" altLang="en-US" sz="1000" dirty="0">
              <a:sym typeface="+mn-lt"/>
            </a:endParaRPr>
          </a:p>
        </p:txBody>
      </p:sp>
      <p:sp>
        <p:nvSpPr>
          <p:cNvPr id="792" name="テキスト プレースホルダ 9">
            <a:extLst>
              <a:ext uri="{FF2B5EF4-FFF2-40B4-BE49-F238E27FC236}">
                <a16:creationId xmlns:a16="http://schemas.microsoft.com/office/drawing/2014/main" id="{C276D236-7727-EF6D-8246-1581DB630555}"/>
              </a:ext>
            </a:extLst>
          </p:cNvPr>
          <p:cNvSpPr>
            <a:spLocks noGrp="1"/>
          </p:cNvSpPr>
          <p:nvPr>
            <p:custDataLst>
              <p:tags r:id="rId109"/>
            </p:custDataLst>
          </p:nvPr>
        </p:nvSpPr>
        <p:spPr bwMode="gray">
          <a:xfrm>
            <a:off x="4813300" y="5481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E87A8F-B9F7-43AD-A677-4F72F056F4F0}" type="datetime'''''''''''''''''''6''8.''''''''''2'''''''''''">
              <a:rPr lang="ja-JP" altLang="en-US" sz="1000" smtClean="0">
                <a:effectLst/>
                <a:sym typeface="+mn-lt"/>
              </a:rPr>
              <a:pPr/>
              <a:t>68.2</a:t>
            </a:fld>
            <a:endParaRPr kumimoji="1" lang="ja-JP" altLang="en-US" sz="1000" dirty="0">
              <a:sym typeface="+mn-lt"/>
            </a:endParaRPr>
          </a:p>
        </p:txBody>
      </p:sp>
      <p:sp>
        <p:nvSpPr>
          <p:cNvPr id="768" name="テキスト プレースホルダ 9">
            <a:extLst>
              <a:ext uri="{FF2B5EF4-FFF2-40B4-BE49-F238E27FC236}">
                <a16:creationId xmlns:a16="http://schemas.microsoft.com/office/drawing/2014/main" id="{90BBB574-E565-8C54-329C-0B5FCAC0DED5}"/>
              </a:ext>
            </a:extLst>
          </p:cNvPr>
          <p:cNvSpPr>
            <a:spLocks noGrp="1"/>
          </p:cNvSpPr>
          <p:nvPr>
            <p:custDataLst>
              <p:tags r:id="rId110"/>
            </p:custDataLst>
          </p:nvPr>
        </p:nvSpPr>
        <p:spPr bwMode="gray">
          <a:xfrm>
            <a:off x="4848225" y="599122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B6C679-4C75-470A-B17E-0AB5D36B9C7B}" type="datetime'''''7.''''''''''''''''''''''''''''5'''''''''''''''''''">
              <a:rPr lang="ja-JP" altLang="en-US" sz="1000" smtClean="0">
                <a:solidFill>
                  <a:schemeClr val="bg1"/>
                </a:solidFill>
                <a:effectLst/>
                <a:sym typeface="+mn-lt"/>
              </a:rPr>
              <a:pPr marL="0" lvl="0" indent="0" algn="ctr">
                <a:spcBef>
                  <a:spcPct val="0"/>
                </a:spcBef>
                <a:buNone/>
              </a:pPr>
              <a:t>7.5</a:t>
            </a:fld>
            <a:endParaRPr kumimoji="1" lang="ja-JP" altLang="en-US" sz="1000" dirty="0">
              <a:solidFill>
                <a:schemeClr val="bg1"/>
              </a:solidFill>
              <a:sym typeface="+mn-lt"/>
            </a:endParaRPr>
          </a:p>
        </p:txBody>
      </p:sp>
      <p:sp>
        <p:nvSpPr>
          <p:cNvPr id="666" name="テキスト プレースホルダ 9">
            <a:extLst>
              <a:ext uri="{FF2B5EF4-FFF2-40B4-BE49-F238E27FC236}">
                <a16:creationId xmlns:a16="http://schemas.microsoft.com/office/drawing/2014/main" id="{FF688869-7B5F-8B5F-E822-34598EB14563}"/>
              </a:ext>
            </a:extLst>
          </p:cNvPr>
          <p:cNvSpPr>
            <a:spLocks noGrp="1"/>
          </p:cNvSpPr>
          <p:nvPr>
            <p:custDataLst>
              <p:tags r:id="rId111"/>
            </p:custDataLst>
          </p:nvPr>
        </p:nvSpPr>
        <p:spPr bwMode="auto">
          <a:xfrm>
            <a:off x="487680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41718-A063-49FA-857F-5A2E5DDFA82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833" name="テキスト プレースホルダ 9">
            <a:extLst>
              <a:ext uri="{FF2B5EF4-FFF2-40B4-BE49-F238E27FC236}">
                <a16:creationId xmlns:a16="http://schemas.microsoft.com/office/drawing/2014/main" id="{B901D7D5-8AA7-4CD6-4943-AF7B297B838A}"/>
              </a:ext>
            </a:extLst>
          </p:cNvPr>
          <p:cNvSpPr>
            <a:spLocks noGrp="1"/>
          </p:cNvSpPr>
          <p:nvPr>
            <p:custDataLst>
              <p:tags r:id="rId112"/>
            </p:custDataLst>
          </p:nvPr>
        </p:nvSpPr>
        <p:spPr bwMode="gray">
          <a:xfrm>
            <a:off x="5111750" y="48561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A10EF-3364-4834-AD2B-624AF6140CDC}" type="datetime'''''''''''''''''2''''''''''3''''''''''''.9'''''''''''''''''">
              <a:rPr lang="ja-JP" altLang="en-US" sz="1000" smtClean="0">
                <a:effectLst/>
                <a:sym typeface="+mn-lt"/>
              </a:rPr>
              <a:pPr/>
              <a:t>23.9</a:t>
            </a:fld>
            <a:endParaRPr kumimoji="1" lang="ja-JP" altLang="en-US" sz="1000" dirty="0">
              <a:sym typeface="+mn-lt"/>
            </a:endParaRPr>
          </a:p>
        </p:txBody>
      </p:sp>
      <p:sp>
        <p:nvSpPr>
          <p:cNvPr id="793" name="テキスト プレースホルダ 9">
            <a:extLst>
              <a:ext uri="{FF2B5EF4-FFF2-40B4-BE49-F238E27FC236}">
                <a16:creationId xmlns:a16="http://schemas.microsoft.com/office/drawing/2014/main" id="{FCA4E8CA-0D63-BE60-31EE-441F9EECA108}"/>
              </a:ext>
            </a:extLst>
          </p:cNvPr>
          <p:cNvSpPr>
            <a:spLocks noGrp="1"/>
          </p:cNvSpPr>
          <p:nvPr>
            <p:custDataLst>
              <p:tags r:id="rId113"/>
            </p:custDataLst>
          </p:nvPr>
        </p:nvSpPr>
        <p:spPr bwMode="gray">
          <a:xfrm>
            <a:off x="5111750" y="5476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24EB40-3593-4AC8-8941-0C650445B62A}" type="datetime'''''''6''''''''''''''8.''''''''''''''5'''''''''''''''">
              <a:rPr lang="ja-JP" altLang="en-US" sz="1000" smtClean="0">
                <a:effectLst/>
                <a:sym typeface="+mn-lt"/>
              </a:rPr>
              <a:pPr/>
              <a:t>68.5</a:t>
            </a:fld>
            <a:endParaRPr kumimoji="1" lang="ja-JP" altLang="en-US" sz="1000" dirty="0">
              <a:sym typeface="+mn-lt"/>
            </a:endParaRPr>
          </a:p>
        </p:txBody>
      </p:sp>
      <p:sp>
        <p:nvSpPr>
          <p:cNvPr id="769" name="テキスト プレースホルダ 9">
            <a:extLst>
              <a:ext uri="{FF2B5EF4-FFF2-40B4-BE49-F238E27FC236}">
                <a16:creationId xmlns:a16="http://schemas.microsoft.com/office/drawing/2014/main" id="{1C5D6F4D-9C0C-7637-45B9-4AA2B63DF182}"/>
              </a:ext>
            </a:extLst>
          </p:cNvPr>
          <p:cNvSpPr>
            <a:spLocks noGrp="1"/>
          </p:cNvSpPr>
          <p:nvPr>
            <p:custDataLst>
              <p:tags r:id="rId114"/>
            </p:custDataLst>
          </p:nvPr>
        </p:nvSpPr>
        <p:spPr bwMode="gray">
          <a:xfrm>
            <a:off x="5146675" y="598963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8733E7-56F2-4EBF-8ECB-4688773ED0C4}" type="datetime'''''''''''7''''.''''''''''''''''''''''''''''''''''6'''''''''">
              <a:rPr lang="ja-JP" altLang="en-US" sz="1000" smtClean="0">
                <a:solidFill>
                  <a:schemeClr val="bg1"/>
                </a:solidFill>
                <a:effectLst/>
                <a:sym typeface="+mn-lt"/>
              </a:rPr>
              <a:pPr marL="0" lvl="0" indent="0" algn="ctr">
                <a:spcBef>
                  <a:spcPct val="0"/>
                </a:spcBef>
                <a:buNone/>
              </a:pPr>
              <a:t>7.6</a:t>
            </a:fld>
            <a:endParaRPr kumimoji="1" lang="ja-JP" altLang="en-US" sz="1000" dirty="0">
              <a:solidFill>
                <a:schemeClr val="bg1"/>
              </a:solidFill>
              <a:sym typeface="+mn-lt"/>
            </a:endParaRPr>
          </a:p>
        </p:txBody>
      </p:sp>
      <p:sp>
        <p:nvSpPr>
          <p:cNvPr id="667" name="テキスト プレースホルダ 9">
            <a:extLst>
              <a:ext uri="{FF2B5EF4-FFF2-40B4-BE49-F238E27FC236}">
                <a16:creationId xmlns:a16="http://schemas.microsoft.com/office/drawing/2014/main" id="{7A0D2BC1-0272-E638-DC01-E644741D1348}"/>
              </a:ext>
            </a:extLst>
          </p:cNvPr>
          <p:cNvSpPr>
            <a:spLocks noGrp="1"/>
          </p:cNvSpPr>
          <p:nvPr>
            <p:custDataLst>
              <p:tags r:id="rId115"/>
            </p:custDataLst>
          </p:nvPr>
        </p:nvSpPr>
        <p:spPr bwMode="auto">
          <a:xfrm>
            <a:off x="517525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6AC2E1-77A0-4C83-8F10-4DB71EBA3B07}"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835" name="テキスト プレースホルダ 9">
            <a:extLst>
              <a:ext uri="{FF2B5EF4-FFF2-40B4-BE49-F238E27FC236}">
                <a16:creationId xmlns:a16="http://schemas.microsoft.com/office/drawing/2014/main" id="{8F07335D-7F60-9783-CE0A-E449202E7139}"/>
              </a:ext>
            </a:extLst>
          </p:cNvPr>
          <p:cNvSpPr>
            <a:spLocks noGrp="1"/>
          </p:cNvSpPr>
          <p:nvPr>
            <p:custDataLst>
              <p:tags r:id="rId116"/>
            </p:custDataLst>
          </p:nvPr>
        </p:nvSpPr>
        <p:spPr bwMode="gray">
          <a:xfrm>
            <a:off x="5408613" y="48545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13D80A-0ED3-4426-B828-566EF0787408}" type="datetime'''''''''''''''''''2''''''''''''''''''''''''3.6'''">
              <a:rPr lang="ja-JP" altLang="en-US" sz="1000" smtClean="0">
                <a:effectLst/>
                <a:sym typeface="+mn-lt"/>
              </a:rPr>
              <a:pPr/>
              <a:t>23.6</a:t>
            </a:fld>
            <a:endParaRPr kumimoji="1" lang="ja-JP" altLang="en-US" sz="1000" dirty="0">
              <a:sym typeface="+mn-lt"/>
            </a:endParaRPr>
          </a:p>
        </p:txBody>
      </p:sp>
      <p:sp>
        <p:nvSpPr>
          <p:cNvPr id="794" name="テキスト プレースホルダ 9">
            <a:extLst>
              <a:ext uri="{FF2B5EF4-FFF2-40B4-BE49-F238E27FC236}">
                <a16:creationId xmlns:a16="http://schemas.microsoft.com/office/drawing/2014/main" id="{9043F1F9-7921-70A7-F7FC-86F4E31DECFA}"/>
              </a:ext>
            </a:extLst>
          </p:cNvPr>
          <p:cNvSpPr>
            <a:spLocks noGrp="1"/>
          </p:cNvSpPr>
          <p:nvPr>
            <p:custDataLst>
              <p:tags r:id="rId117"/>
            </p:custDataLst>
          </p:nvPr>
        </p:nvSpPr>
        <p:spPr bwMode="gray">
          <a:xfrm>
            <a:off x="5408613" y="54752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BEEE03-7618-4C14-AFA3-2452612326CB}" type="datetime'''''6''''''''''''''''''''''8''''.''''''''''''''''7'">
              <a:rPr lang="ja-JP" altLang="en-US" sz="1000" smtClean="0">
                <a:effectLst/>
                <a:sym typeface="+mn-lt"/>
              </a:rPr>
              <a:pPr/>
              <a:t>68.7</a:t>
            </a:fld>
            <a:endParaRPr kumimoji="1" lang="ja-JP" altLang="en-US" sz="1000" dirty="0">
              <a:sym typeface="+mn-lt"/>
            </a:endParaRPr>
          </a:p>
        </p:txBody>
      </p:sp>
      <p:sp>
        <p:nvSpPr>
          <p:cNvPr id="770" name="テキスト プレースホルダ 9">
            <a:extLst>
              <a:ext uri="{FF2B5EF4-FFF2-40B4-BE49-F238E27FC236}">
                <a16:creationId xmlns:a16="http://schemas.microsoft.com/office/drawing/2014/main" id="{B9B107E8-F2C0-4CF4-C62A-60BD346A9FCA}"/>
              </a:ext>
            </a:extLst>
          </p:cNvPr>
          <p:cNvSpPr>
            <a:spLocks noGrp="1"/>
          </p:cNvSpPr>
          <p:nvPr>
            <p:custDataLst>
              <p:tags r:id="rId118"/>
            </p:custDataLst>
          </p:nvPr>
        </p:nvSpPr>
        <p:spPr bwMode="gray">
          <a:xfrm>
            <a:off x="5443538" y="598963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CFB7D-10E2-47E3-B7BE-CDBFE63A91D2}" type="datetime'''''''''''7''''''''''''''''''''''''''''''''.''8'''''''''''''''">
              <a:rPr lang="ja-JP" altLang="en-US" sz="1000" smtClean="0">
                <a:solidFill>
                  <a:schemeClr val="bg1"/>
                </a:solidFill>
                <a:effectLst/>
                <a:sym typeface="+mn-lt"/>
              </a:rPr>
              <a:pPr marL="0" lvl="0" indent="0" algn="ctr">
                <a:spcBef>
                  <a:spcPct val="0"/>
                </a:spcBef>
                <a:buNone/>
              </a:pPr>
              <a:t>7.8</a:t>
            </a:fld>
            <a:endParaRPr kumimoji="1" lang="ja-JP" altLang="en-US" sz="1000" dirty="0">
              <a:solidFill>
                <a:schemeClr val="bg1"/>
              </a:solidFill>
              <a:sym typeface="+mn-lt"/>
            </a:endParaRPr>
          </a:p>
        </p:txBody>
      </p:sp>
      <p:sp>
        <p:nvSpPr>
          <p:cNvPr id="668" name="テキスト プレースホルダ 9">
            <a:extLst>
              <a:ext uri="{FF2B5EF4-FFF2-40B4-BE49-F238E27FC236}">
                <a16:creationId xmlns:a16="http://schemas.microsoft.com/office/drawing/2014/main" id="{34922A2E-B8A7-4246-941F-45B07BBDD7F1}"/>
              </a:ext>
            </a:extLst>
          </p:cNvPr>
          <p:cNvSpPr>
            <a:spLocks noGrp="1"/>
          </p:cNvSpPr>
          <p:nvPr>
            <p:custDataLst>
              <p:tags r:id="rId119"/>
            </p:custDataLst>
          </p:nvPr>
        </p:nvSpPr>
        <p:spPr bwMode="auto">
          <a:xfrm>
            <a:off x="54721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A5C30A-0CA3-4F1D-8688-8967275F2903}"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834" name="テキスト プレースホルダ 9">
            <a:extLst>
              <a:ext uri="{FF2B5EF4-FFF2-40B4-BE49-F238E27FC236}">
                <a16:creationId xmlns:a16="http://schemas.microsoft.com/office/drawing/2014/main" id="{CD06DE05-CA44-462F-DA01-E7509E355D7D}"/>
              </a:ext>
            </a:extLst>
          </p:cNvPr>
          <p:cNvSpPr>
            <a:spLocks noGrp="1"/>
          </p:cNvSpPr>
          <p:nvPr>
            <p:custDataLst>
              <p:tags r:id="rId120"/>
            </p:custDataLst>
          </p:nvPr>
        </p:nvSpPr>
        <p:spPr bwMode="gray">
          <a:xfrm>
            <a:off x="5707063" y="48529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8A50F5-F80E-48B6-A8B3-B9DA9A4A5C58}" type="datetime'''''''''''''''''''''''''''''''''''2''''''''3''''.''''3'">
              <a:rPr lang="ja-JP" altLang="en-US" sz="1000" smtClean="0">
                <a:effectLst/>
                <a:sym typeface="+mn-lt"/>
              </a:rPr>
              <a:pPr/>
              <a:t>23.3</a:t>
            </a:fld>
            <a:endParaRPr kumimoji="1" lang="ja-JP" altLang="en-US" sz="1000" dirty="0">
              <a:sym typeface="+mn-lt"/>
            </a:endParaRPr>
          </a:p>
        </p:txBody>
      </p:sp>
      <p:sp>
        <p:nvSpPr>
          <p:cNvPr id="795" name="テキスト プレースホルダ 9">
            <a:extLst>
              <a:ext uri="{FF2B5EF4-FFF2-40B4-BE49-F238E27FC236}">
                <a16:creationId xmlns:a16="http://schemas.microsoft.com/office/drawing/2014/main" id="{893FD642-C6A4-ED08-D34D-B750A863EE82}"/>
              </a:ext>
            </a:extLst>
          </p:cNvPr>
          <p:cNvSpPr>
            <a:spLocks noGrp="1"/>
          </p:cNvSpPr>
          <p:nvPr>
            <p:custDataLst>
              <p:tags r:id="rId121"/>
            </p:custDataLst>
          </p:nvPr>
        </p:nvSpPr>
        <p:spPr bwMode="gray">
          <a:xfrm>
            <a:off x="5707063" y="5472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2E26DD-1675-4C15-80FC-BBC8D80B11C9}" type="datetime'6''''''''''8''''''''.''''''''''''''''''7'''''''''''''''''''''">
              <a:rPr lang="ja-JP" altLang="en-US" sz="1000" smtClean="0">
                <a:effectLst/>
                <a:sym typeface="+mn-lt"/>
              </a:rPr>
              <a:pPr/>
              <a:t>68.7</a:t>
            </a:fld>
            <a:endParaRPr kumimoji="1" lang="ja-JP" altLang="en-US" sz="1000" dirty="0">
              <a:sym typeface="+mn-lt"/>
            </a:endParaRPr>
          </a:p>
        </p:txBody>
      </p:sp>
      <p:sp>
        <p:nvSpPr>
          <p:cNvPr id="771" name="テキスト プレースホルダ 9">
            <a:extLst>
              <a:ext uri="{FF2B5EF4-FFF2-40B4-BE49-F238E27FC236}">
                <a16:creationId xmlns:a16="http://schemas.microsoft.com/office/drawing/2014/main" id="{BABD0013-6081-47C4-9E30-1A17E425F6B2}"/>
              </a:ext>
            </a:extLst>
          </p:cNvPr>
          <p:cNvSpPr>
            <a:spLocks noGrp="1"/>
          </p:cNvSpPr>
          <p:nvPr>
            <p:custDataLst>
              <p:tags r:id="rId122"/>
            </p:custDataLst>
          </p:nvPr>
        </p:nvSpPr>
        <p:spPr bwMode="gray">
          <a:xfrm>
            <a:off x="5741988" y="598805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947A2C-575C-4A47-BEB5-E1A4E411048C}" type="datetime'''''''''''''''''''7''''''''''''''''''''''''''''.''9'''''''''">
              <a:rPr lang="ja-JP" altLang="en-US" sz="1000" smtClean="0">
                <a:solidFill>
                  <a:schemeClr val="bg1"/>
                </a:solidFill>
                <a:effectLst/>
                <a:sym typeface="+mn-lt"/>
              </a:rPr>
              <a:pPr marL="0" lvl="0" indent="0" algn="ctr">
                <a:spcBef>
                  <a:spcPct val="0"/>
                </a:spcBef>
                <a:buNone/>
              </a:pPr>
              <a:t>7.9</a:t>
            </a:fld>
            <a:endParaRPr kumimoji="1" lang="ja-JP" altLang="en-US" sz="1000" dirty="0">
              <a:solidFill>
                <a:schemeClr val="bg1"/>
              </a:solidFill>
              <a:sym typeface="+mn-lt"/>
            </a:endParaRPr>
          </a:p>
        </p:txBody>
      </p:sp>
      <p:sp>
        <p:nvSpPr>
          <p:cNvPr id="669" name="テキスト プレースホルダ 9">
            <a:extLst>
              <a:ext uri="{FF2B5EF4-FFF2-40B4-BE49-F238E27FC236}">
                <a16:creationId xmlns:a16="http://schemas.microsoft.com/office/drawing/2014/main" id="{3E6D2AC1-FDDF-4AE9-1323-9E4883F8026F}"/>
              </a:ext>
            </a:extLst>
          </p:cNvPr>
          <p:cNvSpPr>
            <a:spLocks noGrp="1"/>
          </p:cNvSpPr>
          <p:nvPr>
            <p:custDataLst>
              <p:tags r:id="rId123"/>
            </p:custDataLst>
          </p:nvPr>
        </p:nvSpPr>
        <p:spPr bwMode="auto">
          <a:xfrm>
            <a:off x="577056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8C7CB-0113-47F7-9844-1111ED8377E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815" name="テキスト プレースホルダ 9">
            <a:extLst>
              <a:ext uri="{FF2B5EF4-FFF2-40B4-BE49-F238E27FC236}">
                <a16:creationId xmlns:a16="http://schemas.microsoft.com/office/drawing/2014/main" id="{091AF159-D5F8-F4DD-5040-F1B0B4141063}"/>
              </a:ext>
            </a:extLst>
          </p:cNvPr>
          <p:cNvSpPr>
            <a:spLocks noGrp="1"/>
          </p:cNvSpPr>
          <p:nvPr>
            <p:custDataLst>
              <p:tags r:id="rId124"/>
            </p:custDataLst>
          </p:nvPr>
        </p:nvSpPr>
        <p:spPr bwMode="gray">
          <a:xfrm>
            <a:off x="6005513" y="4851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F38A9C-291C-494F-9C2E-C8415A8F5812}" type="datetime'''2''''''''''''''''''''''3.''''''''''''''''''''1'''''''''''">
              <a:rPr lang="ja-JP" altLang="en-US" sz="1000" smtClean="0">
                <a:effectLst/>
                <a:sym typeface="+mn-lt"/>
              </a:rPr>
              <a:pPr/>
              <a:t>23.1</a:t>
            </a:fld>
            <a:endParaRPr kumimoji="1" lang="ja-JP" altLang="en-US" sz="1000" dirty="0">
              <a:sym typeface="+mn-lt"/>
            </a:endParaRPr>
          </a:p>
        </p:txBody>
      </p:sp>
      <p:sp>
        <p:nvSpPr>
          <p:cNvPr id="796" name="テキスト プレースホルダ 9">
            <a:extLst>
              <a:ext uri="{FF2B5EF4-FFF2-40B4-BE49-F238E27FC236}">
                <a16:creationId xmlns:a16="http://schemas.microsoft.com/office/drawing/2014/main" id="{E43F6130-BD4E-6319-14D5-9125116D2AC5}"/>
              </a:ext>
            </a:extLst>
          </p:cNvPr>
          <p:cNvSpPr>
            <a:spLocks noGrp="1"/>
          </p:cNvSpPr>
          <p:nvPr>
            <p:custDataLst>
              <p:tags r:id="rId125"/>
            </p:custDataLst>
          </p:nvPr>
        </p:nvSpPr>
        <p:spPr bwMode="gray">
          <a:xfrm>
            <a:off x="6005513" y="5468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3701C6-842F-4EFB-BA29-110A05C67963}" type="datetime'6''''''''''8''''''.''''7'''''''">
              <a:rPr lang="ja-JP" altLang="en-US" sz="1000" smtClean="0">
                <a:effectLst/>
                <a:sym typeface="+mn-lt"/>
              </a:rPr>
              <a:pPr/>
              <a:t>68.7</a:t>
            </a:fld>
            <a:endParaRPr kumimoji="1" lang="ja-JP" altLang="en-US" sz="1000" dirty="0">
              <a:sym typeface="+mn-lt"/>
            </a:endParaRPr>
          </a:p>
        </p:txBody>
      </p:sp>
      <p:sp>
        <p:nvSpPr>
          <p:cNvPr id="772" name="テキスト プレースホルダ 9">
            <a:extLst>
              <a:ext uri="{FF2B5EF4-FFF2-40B4-BE49-F238E27FC236}">
                <a16:creationId xmlns:a16="http://schemas.microsoft.com/office/drawing/2014/main" id="{FB929C6B-0E12-B2C9-6F0E-F68230067FEB}"/>
              </a:ext>
            </a:extLst>
          </p:cNvPr>
          <p:cNvSpPr>
            <a:spLocks noGrp="1"/>
          </p:cNvSpPr>
          <p:nvPr>
            <p:custDataLst>
              <p:tags r:id="rId126"/>
            </p:custDataLst>
          </p:nvPr>
        </p:nvSpPr>
        <p:spPr bwMode="gray">
          <a:xfrm>
            <a:off x="6040438" y="5986463"/>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F49A0C-F06E-4056-9C02-DA5A7DF82B25}" type="datetime'''''8''''''''''''''''''''''''''''''''''''''''''''''''''.2'''''">
              <a:rPr lang="ja-JP" altLang="en-US" sz="1000" smtClean="0">
                <a:solidFill>
                  <a:schemeClr val="bg1"/>
                </a:solidFill>
                <a:effectLst/>
                <a:sym typeface="+mn-lt"/>
              </a:rPr>
              <a:pPr marL="0" lvl="0" indent="0" algn="ctr">
                <a:spcBef>
                  <a:spcPct val="0"/>
                </a:spcBef>
                <a:buNone/>
              </a:pPr>
              <a:t>8.2</a:t>
            </a:fld>
            <a:endParaRPr kumimoji="1" lang="ja-JP" altLang="en-US" sz="1000" dirty="0">
              <a:solidFill>
                <a:schemeClr val="bg1"/>
              </a:solidFill>
              <a:sym typeface="+mn-lt"/>
            </a:endParaRPr>
          </a:p>
        </p:txBody>
      </p:sp>
      <p:sp>
        <p:nvSpPr>
          <p:cNvPr id="670" name="テキスト プレースホルダ 9">
            <a:extLst>
              <a:ext uri="{FF2B5EF4-FFF2-40B4-BE49-F238E27FC236}">
                <a16:creationId xmlns:a16="http://schemas.microsoft.com/office/drawing/2014/main" id="{1B0FE6A9-47B0-8750-2D4F-9BE8EDA3511A}"/>
              </a:ext>
            </a:extLst>
          </p:cNvPr>
          <p:cNvSpPr>
            <a:spLocks noGrp="1"/>
          </p:cNvSpPr>
          <p:nvPr>
            <p:custDataLst>
              <p:tags r:id="rId127"/>
            </p:custDataLst>
          </p:nvPr>
        </p:nvSpPr>
        <p:spPr bwMode="auto">
          <a:xfrm>
            <a:off x="6069013"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6DF408-0194-4E70-B546-ECB9CA2D8CB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836" name="テキスト プレースホルダ 9">
            <a:extLst>
              <a:ext uri="{FF2B5EF4-FFF2-40B4-BE49-F238E27FC236}">
                <a16:creationId xmlns:a16="http://schemas.microsoft.com/office/drawing/2014/main" id="{71123CA7-854B-05E8-E985-5E104CAE0E13}"/>
              </a:ext>
            </a:extLst>
          </p:cNvPr>
          <p:cNvSpPr>
            <a:spLocks noGrp="1"/>
          </p:cNvSpPr>
          <p:nvPr>
            <p:custDataLst>
              <p:tags r:id="rId128"/>
            </p:custDataLst>
          </p:nvPr>
        </p:nvSpPr>
        <p:spPr bwMode="gray">
          <a:xfrm>
            <a:off x="6302375" y="48498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A3752-B7F4-44C4-80B9-4BE0E404A4FD}" type="datetime'''''''''''''''''''''''''2''''''''3''''''''.''''''0'''''''''">
              <a:rPr lang="ja-JP" altLang="en-US" sz="1000" smtClean="0">
                <a:effectLst/>
                <a:sym typeface="+mn-lt"/>
              </a:rPr>
              <a:pPr/>
              <a:t>23.0</a:t>
            </a:fld>
            <a:endParaRPr kumimoji="1" lang="ja-JP" altLang="en-US" sz="1000" dirty="0">
              <a:sym typeface="+mn-lt"/>
            </a:endParaRPr>
          </a:p>
        </p:txBody>
      </p:sp>
      <p:sp>
        <p:nvSpPr>
          <p:cNvPr id="797" name="テキスト プレースホルダ 9">
            <a:extLst>
              <a:ext uri="{FF2B5EF4-FFF2-40B4-BE49-F238E27FC236}">
                <a16:creationId xmlns:a16="http://schemas.microsoft.com/office/drawing/2014/main" id="{EC5D0BD6-2079-AAE4-0B06-D462EFECF93C}"/>
              </a:ext>
            </a:extLst>
          </p:cNvPr>
          <p:cNvSpPr>
            <a:spLocks noGrp="1"/>
          </p:cNvSpPr>
          <p:nvPr>
            <p:custDataLst>
              <p:tags r:id="rId129"/>
            </p:custDataLst>
          </p:nvPr>
        </p:nvSpPr>
        <p:spPr bwMode="gray">
          <a:xfrm>
            <a:off x="6302375" y="5465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BC5BEE-D4C0-42C1-8E67-45B30A13C238}" type="datetime'''''''''''''''''''68''''''.''5'''''''''''''">
              <a:rPr lang="ja-JP" altLang="en-US" sz="1000" smtClean="0">
                <a:effectLst/>
                <a:sym typeface="+mn-lt"/>
              </a:rPr>
              <a:pPr/>
              <a:t>68.5</a:t>
            </a:fld>
            <a:endParaRPr kumimoji="1" lang="ja-JP" altLang="en-US" sz="1000" dirty="0">
              <a:sym typeface="+mn-lt"/>
            </a:endParaRPr>
          </a:p>
        </p:txBody>
      </p:sp>
      <p:sp>
        <p:nvSpPr>
          <p:cNvPr id="773" name="テキスト プレースホルダ 9">
            <a:extLst>
              <a:ext uri="{FF2B5EF4-FFF2-40B4-BE49-F238E27FC236}">
                <a16:creationId xmlns:a16="http://schemas.microsoft.com/office/drawing/2014/main" id="{A079AFEB-0334-5D4C-715A-65E013D2BAE1}"/>
              </a:ext>
            </a:extLst>
          </p:cNvPr>
          <p:cNvSpPr>
            <a:spLocks noGrp="1"/>
          </p:cNvSpPr>
          <p:nvPr>
            <p:custDataLst>
              <p:tags r:id="rId130"/>
            </p:custDataLst>
          </p:nvPr>
        </p:nvSpPr>
        <p:spPr bwMode="gray">
          <a:xfrm>
            <a:off x="6337300" y="598487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B43FF-9591-492D-A1A4-85CEFD5431D9}" type="datetime'8''''''''''''''.5'''''''''''''''''''''''''">
              <a:rPr lang="ja-JP" altLang="en-US" sz="1000" smtClean="0">
                <a:solidFill>
                  <a:schemeClr val="bg1"/>
                </a:solidFill>
                <a:effectLst/>
                <a:sym typeface="+mn-lt"/>
              </a:rPr>
              <a:pPr marL="0" lvl="0" indent="0" algn="ctr">
                <a:spcBef>
                  <a:spcPct val="0"/>
                </a:spcBef>
                <a:buNone/>
              </a:pPr>
              <a:t>8.5</a:t>
            </a:fld>
            <a:endParaRPr kumimoji="1" lang="ja-JP" altLang="en-US" sz="1000" dirty="0">
              <a:solidFill>
                <a:schemeClr val="bg1"/>
              </a:solidFill>
              <a:sym typeface="+mn-lt"/>
            </a:endParaRPr>
          </a:p>
        </p:txBody>
      </p:sp>
      <p:sp>
        <p:nvSpPr>
          <p:cNvPr id="671" name="テキスト プレースホルダ 9">
            <a:extLst>
              <a:ext uri="{FF2B5EF4-FFF2-40B4-BE49-F238E27FC236}">
                <a16:creationId xmlns:a16="http://schemas.microsoft.com/office/drawing/2014/main" id="{07E07E53-2505-03BE-1EC6-51421B4DC308}"/>
              </a:ext>
            </a:extLst>
          </p:cNvPr>
          <p:cNvSpPr>
            <a:spLocks noGrp="1"/>
          </p:cNvSpPr>
          <p:nvPr>
            <p:custDataLst>
              <p:tags r:id="rId131"/>
            </p:custDataLst>
          </p:nvPr>
        </p:nvSpPr>
        <p:spPr bwMode="auto">
          <a:xfrm>
            <a:off x="63658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BCBDE-D253-4AD7-A6C1-3DE16E33C053}"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838" name="テキスト プレースホルダ 9">
            <a:extLst>
              <a:ext uri="{FF2B5EF4-FFF2-40B4-BE49-F238E27FC236}">
                <a16:creationId xmlns:a16="http://schemas.microsoft.com/office/drawing/2014/main" id="{61AA37A4-808E-C114-EA6D-F6A0EDCD6C85}"/>
              </a:ext>
            </a:extLst>
          </p:cNvPr>
          <p:cNvSpPr>
            <a:spLocks noGrp="1"/>
          </p:cNvSpPr>
          <p:nvPr>
            <p:custDataLst>
              <p:tags r:id="rId132"/>
            </p:custDataLst>
          </p:nvPr>
        </p:nvSpPr>
        <p:spPr bwMode="gray">
          <a:xfrm>
            <a:off x="6600825" y="48482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413D34-0E38-429E-8694-7169252BBB5D}" type="datetime'''''''''''''''2''''''2''''''''''''''''''.''''''''8'">
              <a:rPr lang="ja-JP" altLang="en-US" sz="1000" smtClean="0">
                <a:effectLst/>
                <a:sym typeface="+mn-lt"/>
              </a:rPr>
              <a:pPr/>
              <a:t>22.8</a:t>
            </a:fld>
            <a:endParaRPr kumimoji="1" lang="ja-JP" altLang="en-US" sz="1000" dirty="0">
              <a:sym typeface="+mn-lt"/>
            </a:endParaRPr>
          </a:p>
        </p:txBody>
      </p:sp>
      <p:sp>
        <p:nvSpPr>
          <p:cNvPr id="798" name="テキスト プレースホルダ 9">
            <a:extLst>
              <a:ext uri="{FF2B5EF4-FFF2-40B4-BE49-F238E27FC236}">
                <a16:creationId xmlns:a16="http://schemas.microsoft.com/office/drawing/2014/main" id="{17502476-DADB-E7E5-C341-A70FD53BBF93}"/>
              </a:ext>
            </a:extLst>
          </p:cNvPr>
          <p:cNvSpPr>
            <a:spLocks noGrp="1"/>
          </p:cNvSpPr>
          <p:nvPr>
            <p:custDataLst>
              <p:tags r:id="rId133"/>
            </p:custDataLst>
          </p:nvPr>
        </p:nvSpPr>
        <p:spPr bwMode="gray">
          <a:xfrm>
            <a:off x="6600825" y="5461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E28FA-DACE-4AD2-8FBF-16DF734E7596}" type="datetime'''''''''''''''''6''''''''8''''''''''''''''''''.''3'''">
              <a:rPr lang="ja-JP" altLang="en-US" sz="1000" smtClean="0">
                <a:effectLst/>
                <a:sym typeface="+mn-lt"/>
              </a:rPr>
              <a:pPr/>
              <a:t>68.3</a:t>
            </a:fld>
            <a:endParaRPr kumimoji="1" lang="ja-JP" altLang="en-US" sz="1000" dirty="0">
              <a:sym typeface="+mn-lt"/>
            </a:endParaRPr>
          </a:p>
        </p:txBody>
      </p:sp>
      <p:sp>
        <p:nvSpPr>
          <p:cNvPr id="774" name="テキスト プレースホルダ 9">
            <a:extLst>
              <a:ext uri="{FF2B5EF4-FFF2-40B4-BE49-F238E27FC236}">
                <a16:creationId xmlns:a16="http://schemas.microsoft.com/office/drawing/2014/main" id="{890BE1FE-26CC-A773-3248-C5819655A0A6}"/>
              </a:ext>
            </a:extLst>
          </p:cNvPr>
          <p:cNvSpPr>
            <a:spLocks noGrp="1"/>
          </p:cNvSpPr>
          <p:nvPr>
            <p:custDataLst>
              <p:tags r:id="rId134"/>
            </p:custDataLst>
          </p:nvPr>
        </p:nvSpPr>
        <p:spPr bwMode="gray">
          <a:xfrm>
            <a:off x="6635750" y="5981700"/>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1F3295-6E6E-4CEE-8D49-9311D1236691}" type="datetime'''''''''''''''''''''''''''''''''''9.''''''''''''0'''''''">
              <a:rPr lang="ja-JP" altLang="en-US" sz="1000" smtClean="0">
                <a:solidFill>
                  <a:schemeClr val="bg1"/>
                </a:solidFill>
                <a:effectLst/>
                <a:sym typeface="+mn-lt"/>
              </a:rPr>
              <a:pPr marL="0" lvl="0" indent="0" algn="ctr">
                <a:spcBef>
                  <a:spcPct val="0"/>
                </a:spcBef>
                <a:buNone/>
              </a:pPr>
              <a:t>9.0</a:t>
            </a:fld>
            <a:endParaRPr kumimoji="1" lang="ja-JP" altLang="en-US" sz="1000" dirty="0">
              <a:solidFill>
                <a:schemeClr val="bg1"/>
              </a:solidFill>
              <a:sym typeface="+mn-lt"/>
            </a:endParaRPr>
          </a:p>
        </p:txBody>
      </p:sp>
      <p:sp>
        <p:nvSpPr>
          <p:cNvPr id="672" name="テキスト プレースホルダ 9">
            <a:extLst>
              <a:ext uri="{FF2B5EF4-FFF2-40B4-BE49-F238E27FC236}">
                <a16:creationId xmlns:a16="http://schemas.microsoft.com/office/drawing/2014/main" id="{1079B257-8D61-3E35-A47F-FFD948B0DD30}"/>
              </a:ext>
            </a:extLst>
          </p:cNvPr>
          <p:cNvSpPr>
            <a:spLocks noGrp="1"/>
          </p:cNvSpPr>
          <p:nvPr>
            <p:custDataLst>
              <p:tags r:id="rId135"/>
            </p:custDataLst>
          </p:nvPr>
        </p:nvSpPr>
        <p:spPr bwMode="auto">
          <a:xfrm>
            <a:off x="66643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CDFAFA-FCE5-44E4-8C43-C2B63EEC193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839" name="テキスト プレースホルダ 9">
            <a:extLst>
              <a:ext uri="{FF2B5EF4-FFF2-40B4-BE49-F238E27FC236}">
                <a16:creationId xmlns:a16="http://schemas.microsoft.com/office/drawing/2014/main" id="{1BABABEC-4176-3076-D331-FB690182EA9D}"/>
              </a:ext>
            </a:extLst>
          </p:cNvPr>
          <p:cNvSpPr>
            <a:spLocks noGrp="1"/>
          </p:cNvSpPr>
          <p:nvPr>
            <p:custDataLst>
              <p:tags r:id="rId136"/>
            </p:custDataLst>
          </p:nvPr>
        </p:nvSpPr>
        <p:spPr bwMode="gray">
          <a:xfrm>
            <a:off x="6899275" y="48466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D73AA-9D97-444B-ACE4-9A287A8AA137}" type="datetime'''22''''''''''.''''''''''''''''''''''''''''''''5'''''">
              <a:rPr lang="ja-JP" altLang="en-US" sz="1000" smtClean="0">
                <a:effectLst/>
                <a:sym typeface="+mn-lt"/>
              </a:rPr>
              <a:pPr/>
              <a:t>22.5</a:t>
            </a:fld>
            <a:endParaRPr kumimoji="1" lang="ja-JP" altLang="en-US" sz="1000" dirty="0">
              <a:sym typeface="+mn-lt"/>
            </a:endParaRPr>
          </a:p>
        </p:txBody>
      </p:sp>
      <p:sp>
        <p:nvSpPr>
          <p:cNvPr id="799" name="テキスト プレースホルダ 9">
            <a:extLst>
              <a:ext uri="{FF2B5EF4-FFF2-40B4-BE49-F238E27FC236}">
                <a16:creationId xmlns:a16="http://schemas.microsoft.com/office/drawing/2014/main" id="{6A8A2F16-4093-DDE4-0404-DA14928C15CF}"/>
              </a:ext>
            </a:extLst>
          </p:cNvPr>
          <p:cNvSpPr>
            <a:spLocks noGrp="1"/>
          </p:cNvSpPr>
          <p:nvPr>
            <p:custDataLst>
              <p:tags r:id="rId137"/>
            </p:custDataLst>
          </p:nvPr>
        </p:nvSpPr>
        <p:spPr bwMode="gray">
          <a:xfrm>
            <a:off x="6899275" y="5456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17BFE7-270B-42E3-8F82-11B58CA58F57}" type="datetime'6''''''8''''''.''''''''''''1'''''''''''''''''''''''">
              <a:rPr lang="ja-JP" altLang="en-US" sz="1000" smtClean="0">
                <a:effectLst/>
                <a:sym typeface="+mn-lt"/>
              </a:rPr>
              <a:pPr/>
              <a:t>68.1</a:t>
            </a:fld>
            <a:endParaRPr kumimoji="1" lang="ja-JP" altLang="en-US" sz="1000" dirty="0">
              <a:sym typeface="+mn-lt"/>
            </a:endParaRPr>
          </a:p>
        </p:txBody>
      </p:sp>
      <p:sp>
        <p:nvSpPr>
          <p:cNvPr id="775" name="テキスト プレースホルダ 9">
            <a:extLst>
              <a:ext uri="{FF2B5EF4-FFF2-40B4-BE49-F238E27FC236}">
                <a16:creationId xmlns:a16="http://schemas.microsoft.com/office/drawing/2014/main" id="{7E82202D-A345-806C-2BBB-C3348C124125}"/>
              </a:ext>
            </a:extLst>
          </p:cNvPr>
          <p:cNvSpPr>
            <a:spLocks noGrp="1"/>
          </p:cNvSpPr>
          <p:nvPr>
            <p:custDataLst>
              <p:tags r:id="rId138"/>
            </p:custDataLst>
          </p:nvPr>
        </p:nvSpPr>
        <p:spPr bwMode="gray">
          <a:xfrm>
            <a:off x="6934200" y="5978525"/>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C23259-A63A-400B-831D-8E83F60C01D6}" type="datetime'''9''''''''''''''''''''''''''''.''''''''4'''''''''''''''''">
              <a:rPr lang="ja-JP" altLang="en-US" sz="1000" smtClean="0">
                <a:solidFill>
                  <a:schemeClr val="bg1"/>
                </a:solidFill>
                <a:effectLst/>
                <a:sym typeface="+mn-lt"/>
              </a:rPr>
              <a:pPr marL="0" lvl="0" indent="0" algn="ctr">
                <a:spcBef>
                  <a:spcPct val="0"/>
                </a:spcBef>
                <a:buNone/>
              </a:pPr>
              <a:t>9.4</a:t>
            </a:fld>
            <a:endParaRPr kumimoji="1" lang="ja-JP" altLang="en-US" sz="1000" dirty="0">
              <a:solidFill>
                <a:schemeClr val="bg1"/>
              </a:solidFill>
              <a:sym typeface="+mn-lt"/>
            </a:endParaRPr>
          </a:p>
        </p:txBody>
      </p:sp>
      <p:sp>
        <p:nvSpPr>
          <p:cNvPr id="673" name="テキスト プレースホルダ 9">
            <a:extLst>
              <a:ext uri="{FF2B5EF4-FFF2-40B4-BE49-F238E27FC236}">
                <a16:creationId xmlns:a16="http://schemas.microsoft.com/office/drawing/2014/main" id="{C942A514-0A4D-6FF2-0C10-CCCF0B937838}"/>
              </a:ext>
            </a:extLst>
          </p:cNvPr>
          <p:cNvSpPr>
            <a:spLocks noGrp="1"/>
          </p:cNvSpPr>
          <p:nvPr>
            <p:custDataLst>
              <p:tags r:id="rId139"/>
            </p:custDataLst>
          </p:nvPr>
        </p:nvSpPr>
        <p:spPr bwMode="auto">
          <a:xfrm>
            <a:off x="696277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E7A55E-E626-4B8B-A273-AE583722B533}"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90" name="Text Placeholder 12"/>
          <p:cNvSpPr>
            <a:spLocks noGrp="1"/>
          </p:cNvSpPr>
          <p:nvPr>
            <p:custDataLst>
              <p:tags r:id="rId140"/>
            </p:custDataLst>
          </p:nvPr>
        </p:nvSpPr>
        <p:spPr bwMode="auto">
          <a:xfrm>
            <a:off x="188913" y="4441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00" name="テキスト プレースホルダ 9">
            <a:extLst>
              <a:ext uri="{FF2B5EF4-FFF2-40B4-BE49-F238E27FC236}">
                <a16:creationId xmlns:a16="http://schemas.microsoft.com/office/drawing/2014/main" id="{5C808C4A-2C53-ADE8-73D6-581F38003A10}"/>
              </a:ext>
            </a:extLst>
          </p:cNvPr>
          <p:cNvSpPr>
            <a:spLocks noGrp="1"/>
          </p:cNvSpPr>
          <p:nvPr>
            <p:custDataLst>
              <p:tags r:id="rId141"/>
            </p:custDataLst>
          </p:nvPr>
        </p:nvSpPr>
        <p:spPr bwMode="gray">
          <a:xfrm>
            <a:off x="7197725" y="5453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CABEBD-C8A2-4090-8C69-73B81D576E4C}" type="datetime'''''''''''''''''6''''''''''''''''''''''''''8.''''1'''">
              <a:rPr lang="ja-JP" altLang="en-US" sz="1000" smtClean="0">
                <a:effectLst/>
                <a:sym typeface="+mn-lt"/>
              </a:rPr>
              <a:pPr/>
              <a:t>68.1</a:t>
            </a:fld>
            <a:endParaRPr kumimoji="1" lang="ja-JP" altLang="en-US" sz="1000" dirty="0">
              <a:sym typeface="+mn-lt"/>
            </a:endParaRPr>
          </a:p>
        </p:txBody>
      </p:sp>
      <p:sp>
        <p:nvSpPr>
          <p:cNvPr id="674" name="テキスト プレースホルダ 9">
            <a:extLst>
              <a:ext uri="{FF2B5EF4-FFF2-40B4-BE49-F238E27FC236}">
                <a16:creationId xmlns:a16="http://schemas.microsoft.com/office/drawing/2014/main" id="{936A1D03-B0D6-03B1-8DC2-6E8132105FC2}"/>
              </a:ext>
            </a:extLst>
          </p:cNvPr>
          <p:cNvSpPr>
            <a:spLocks noGrp="1"/>
          </p:cNvSpPr>
          <p:nvPr>
            <p:custDataLst>
              <p:tags r:id="rId142"/>
            </p:custDataLst>
          </p:nvPr>
        </p:nvSpPr>
        <p:spPr bwMode="auto">
          <a:xfrm>
            <a:off x="7261225"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0ED1E-0633-4203-BB75-FAA6E260DAC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828" name="テキスト プレースホルダ 9">
            <a:extLst>
              <a:ext uri="{FF2B5EF4-FFF2-40B4-BE49-F238E27FC236}">
                <a16:creationId xmlns:a16="http://schemas.microsoft.com/office/drawing/2014/main" id="{0FDB41B1-EAC7-FF6A-25F0-66CF9E6034E4}"/>
              </a:ext>
            </a:extLst>
          </p:cNvPr>
          <p:cNvSpPr>
            <a:spLocks noGrp="1"/>
          </p:cNvSpPr>
          <p:nvPr>
            <p:custDataLst>
              <p:tags r:id="rId143"/>
            </p:custDataLst>
          </p:nvPr>
        </p:nvSpPr>
        <p:spPr bwMode="gray">
          <a:xfrm>
            <a:off x="7494588" y="48418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9564DC-923C-464C-968B-FC1FFB9C1756}" type="datetime'''2''''''''''''1''''''''''''''''''.''8'''''''''''''''''''''''">
              <a:rPr lang="ja-JP" altLang="en-US" sz="1000" smtClean="0">
                <a:effectLst/>
                <a:sym typeface="+mn-lt"/>
              </a:rPr>
              <a:pPr/>
              <a:t>21.8</a:t>
            </a:fld>
            <a:endParaRPr kumimoji="1" lang="ja-JP" altLang="en-US" sz="1000" dirty="0">
              <a:sym typeface="+mn-lt"/>
            </a:endParaRPr>
          </a:p>
        </p:txBody>
      </p:sp>
      <p:sp>
        <p:nvSpPr>
          <p:cNvPr id="802" name="テキスト プレースホルダ 9">
            <a:extLst>
              <a:ext uri="{FF2B5EF4-FFF2-40B4-BE49-F238E27FC236}">
                <a16:creationId xmlns:a16="http://schemas.microsoft.com/office/drawing/2014/main" id="{4BB2A5E5-B930-DDA9-E7F1-CA523544F334}"/>
              </a:ext>
            </a:extLst>
          </p:cNvPr>
          <p:cNvSpPr>
            <a:spLocks noGrp="1"/>
          </p:cNvSpPr>
          <p:nvPr>
            <p:custDataLst>
              <p:tags r:id="rId144"/>
            </p:custDataLst>
          </p:nvPr>
        </p:nvSpPr>
        <p:spPr bwMode="gray">
          <a:xfrm>
            <a:off x="7494588" y="5448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C4C79C-3E01-4BA8-B25C-67BA268C683B}" type="datetime'68''.''''''''''''2'''''''">
              <a:rPr lang="ja-JP" altLang="en-US" sz="1000" smtClean="0">
                <a:effectLst/>
                <a:sym typeface="+mn-lt"/>
              </a:rPr>
              <a:pPr/>
              <a:t>68.2</a:t>
            </a:fld>
            <a:endParaRPr kumimoji="1" lang="ja-JP" altLang="en-US" sz="1000" dirty="0">
              <a:sym typeface="+mn-lt"/>
            </a:endParaRPr>
          </a:p>
        </p:txBody>
      </p:sp>
      <p:sp>
        <p:nvSpPr>
          <p:cNvPr id="776" name="テキスト プレースホルダ 9">
            <a:extLst>
              <a:ext uri="{FF2B5EF4-FFF2-40B4-BE49-F238E27FC236}">
                <a16:creationId xmlns:a16="http://schemas.microsoft.com/office/drawing/2014/main" id="{4736831E-EED5-2A71-58B9-6B67E3E42CA4}"/>
              </a:ext>
            </a:extLst>
          </p:cNvPr>
          <p:cNvSpPr>
            <a:spLocks noGrp="1"/>
          </p:cNvSpPr>
          <p:nvPr>
            <p:custDataLst>
              <p:tags r:id="rId145"/>
            </p:custDataLst>
          </p:nvPr>
        </p:nvSpPr>
        <p:spPr bwMode="gray">
          <a:xfrm>
            <a:off x="7494588"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47C7FF-A1D2-4605-AD60-416A04E65BA3}" type="datetime'''''''''''10.''''''''0'''''''''''''''''''">
              <a:rPr lang="ja-JP" altLang="en-US" sz="1000" smtClean="0">
                <a:solidFill>
                  <a:schemeClr val="bg1"/>
                </a:solidFill>
                <a:effectLst/>
                <a:sym typeface="+mn-lt"/>
              </a:rPr>
              <a:pPr marL="0" lvl="0" indent="0" algn="ctr">
                <a:spcBef>
                  <a:spcPct val="0"/>
                </a:spcBef>
                <a:buNone/>
              </a:pPr>
              <a:t>10.0</a:t>
            </a:fld>
            <a:endParaRPr kumimoji="1" lang="ja-JP" altLang="en-US" sz="1000" dirty="0">
              <a:solidFill>
                <a:schemeClr val="bg1"/>
              </a:solidFill>
              <a:sym typeface="+mn-lt"/>
            </a:endParaRPr>
          </a:p>
        </p:txBody>
      </p:sp>
      <p:sp>
        <p:nvSpPr>
          <p:cNvPr id="675" name="テキスト プレースホルダ 9">
            <a:extLst>
              <a:ext uri="{FF2B5EF4-FFF2-40B4-BE49-F238E27FC236}">
                <a16:creationId xmlns:a16="http://schemas.microsoft.com/office/drawing/2014/main" id="{4A235933-9833-BC95-8B57-04D5CD4FD6DC}"/>
              </a:ext>
            </a:extLst>
          </p:cNvPr>
          <p:cNvSpPr>
            <a:spLocks noGrp="1"/>
          </p:cNvSpPr>
          <p:nvPr>
            <p:custDataLst>
              <p:tags r:id="rId146"/>
            </p:custDataLst>
          </p:nvPr>
        </p:nvSpPr>
        <p:spPr bwMode="auto">
          <a:xfrm>
            <a:off x="755808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8B2FB-7DC5-4FCA-BE28-63DF1D0E994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3" name="テキスト プレースホルダ 9">
            <a:extLst>
              <a:ext uri="{FF2B5EF4-FFF2-40B4-BE49-F238E27FC236}">
                <a16:creationId xmlns:a16="http://schemas.microsoft.com/office/drawing/2014/main" id="{5DB1E1C8-FB41-6CBD-A0FF-F889B667710D}"/>
              </a:ext>
            </a:extLst>
          </p:cNvPr>
          <p:cNvSpPr>
            <a:spLocks noGrp="1"/>
          </p:cNvSpPr>
          <p:nvPr>
            <p:custDataLst>
              <p:tags r:id="rId147"/>
            </p:custDataLst>
          </p:nvPr>
        </p:nvSpPr>
        <p:spPr bwMode="gray">
          <a:xfrm>
            <a:off x="8389938" y="48212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9DD679-DDE0-4C22-884C-A86B8BE1997C}" type="datetime'''''''''''''''''''1''''''''8''''''''''.''7'''''''">
              <a:rPr lang="ja-JP" altLang="en-US" sz="1000" smtClean="0">
                <a:effectLst/>
              </a:rPr>
              <a:pPr/>
              <a:t>18.7</a:t>
            </a:fld>
            <a:endParaRPr kumimoji="1" lang="ja-JP" altLang="en-US" sz="1000" dirty="0">
              <a:sym typeface="+mn-lt"/>
            </a:endParaRPr>
          </a:p>
        </p:txBody>
      </p:sp>
      <p:sp>
        <p:nvSpPr>
          <p:cNvPr id="803" name="テキスト プレースホルダ 9">
            <a:extLst>
              <a:ext uri="{FF2B5EF4-FFF2-40B4-BE49-F238E27FC236}">
                <a16:creationId xmlns:a16="http://schemas.microsoft.com/office/drawing/2014/main" id="{161A8487-D86B-DB17-9B65-4820F9A1A901}"/>
              </a:ext>
            </a:extLst>
          </p:cNvPr>
          <p:cNvSpPr>
            <a:spLocks noGrp="1"/>
          </p:cNvSpPr>
          <p:nvPr>
            <p:custDataLst>
              <p:tags r:id="rId148"/>
            </p:custDataLst>
          </p:nvPr>
        </p:nvSpPr>
        <p:spPr bwMode="gray">
          <a:xfrm>
            <a:off x="8389938" y="5410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CF39FB-F829-44AE-B4B9-EF318D349AA8}" type="datetime'''''''''''''''''''6''''8''.''''''''''''''''''''''''7'''''''''">
              <a:rPr lang="ja-JP" altLang="en-US" sz="1000" smtClean="0">
                <a:effectLst/>
              </a:rPr>
              <a:pPr/>
              <a:t>68.7</a:t>
            </a:fld>
            <a:endParaRPr kumimoji="1" lang="ja-JP" altLang="en-US" sz="1000" dirty="0">
              <a:sym typeface="+mn-lt"/>
            </a:endParaRPr>
          </a:p>
        </p:txBody>
      </p:sp>
      <p:sp>
        <p:nvSpPr>
          <p:cNvPr id="22" name="テキスト プレースホルダ 9">
            <a:extLst>
              <a:ext uri="{FF2B5EF4-FFF2-40B4-BE49-F238E27FC236}">
                <a16:creationId xmlns:a16="http://schemas.microsoft.com/office/drawing/2014/main" id="{8756BC9A-3D63-A293-B72C-6FD0B937AFEB}"/>
              </a:ext>
            </a:extLst>
          </p:cNvPr>
          <p:cNvSpPr>
            <a:spLocks noGrp="1"/>
          </p:cNvSpPr>
          <p:nvPr>
            <p:custDataLst>
              <p:tags r:id="rId149"/>
            </p:custDataLst>
          </p:nvPr>
        </p:nvSpPr>
        <p:spPr bwMode="gray">
          <a:xfrm>
            <a:off x="8389938"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0CBFC6-498F-4B1E-961B-C61F81D3A203}" type="datetime'''1''''''''2''''''.''''''''''''''''6'">
              <a:rPr lang="ja-JP" altLang="en-US" sz="1000" smtClean="0">
                <a:solidFill>
                  <a:schemeClr val="bg1"/>
                </a:solidFill>
                <a:effectLst/>
              </a:rPr>
              <a:pPr/>
              <a:t>12.6</a:t>
            </a:fld>
            <a:endParaRPr kumimoji="1" lang="ja-JP" altLang="en-US" sz="1000" dirty="0">
              <a:solidFill>
                <a:schemeClr val="bg1"/>
              </a:solidFill>
              <a:sym typeface="+mn-lt"/>
            </a:endParaRPr>
          </a:p>
        </p:txBody>
      </p:sp>
      <p:sp>
        <p:nvSpPr>
          <p:cNvPr id="676" name="テキスト プレースホルダ 9">
            <a:extLst>
              <a:ext uri="{FF2B5EF4-FFF2-40B4-BE49-F238E27FC236}">
                <a16:creationId xmlns:a16="http://schemas.microsoft.com/office/drawing/2014/main" id="{E6E3C7CF-C007-0CC4-7BA9-6726797C39C1}"/>
              </a:ext>
            </a:extLst>
          </p:cNvPr>
          <p:cNvSpPr>
            <a:spLocks noGrp="1"/>
          </p:cNvSpPr>
          <p:nvPr>
            <p:custDataLst>
              <p:tags r:id="rId150"/>
            </p:custDataLst>
          </p:nvPr>
        </p:nvSpPr>
        <p:spPr bwMode="auto">
          <a:xfrm>
            <a:off x="84534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778947-77E9-411B-BA5D-B151DB29450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14" name="テキスト プレースホルダ 9">
            <a:extLst>
              <a:ext uri="{FF2B5EF4-FFF2-40B4-BE49-F238E27FC236}">
                <a16:creationId xmlns:a16="http://schemas.microsoft.com/office/drawing/2014/main" id="{2449CEAA-D106-1CD8-97B7-02833B0FF553}"/>
              </a:ext>
            </a:extLst>
          </p:cNvPr>
          <p:cNvSpPr>
            <a:spLocks noGrp="1"/>
          </p:cNvSpPr>
          <p:nvPr>
            <p:custDataLst>
              <p:tags r:id="rId151"/>
            </p:custDataLst>
          </p:nvPr>
        </p:nvSpPr>
        <p:spPr bwMode="gray">
          <a:xfrm>
            <a:off x="8686800" y="4802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21D47-21E7-43BB-88C2-E914B7FEEA02}" type="datetime'''''''''''''16''''''''''.''''''''''''0'''">
              <a:rPr lang="ja-JP" altLang="en-US" sz="1000" smtClean="0">
                <a:effectLst/>
              </a:rPr>
              <a:pPr/>
              <a:t>16.0</a:t>
            </a:fld>
            <a:endParaRPr kumimoji="1" lang="ja-JP" altLang="en-US" sz="1000" dirty="0">
              <a:sym typeface="+mn-lt"/>
            </a:endParaRPr>
          </a:p>
        </p:txBody>
      </p:sp>
      <p:sp>
        <p:nvSpPr>
          <p:cNvPr id="801" name="テキスト プレースホルダ 9">
            <a:extLst>
              <a:ext uri="{FF2B5EF4-FFF2-40B4-BE49-F238E27FC236}">
                <a16:creationId xmlns:a16="http://schemas.microsoft.com/office/drawing/2014/main" id="{04C38518-87F8-976F-923C-9DC23FF7EBA2}"/>
              </a:ext>
            </a:extLst>
          </p:cNvPr>
          <p:cNvSpPr>
            <a:spLocks noGrp="1"/>
          </p:cNvSpPr>
          <p:nvPr>
            <p:custDataLst>
              <p:tags r:id="rId152"/>
            </p:custDataLst>
          </p:nvPr>
        </p:nvSpPr>
        <p:spPr bwMode="gray">
          <a:xfrm>
            <a:off x="8686800" y="5364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C6623B-3EFC-4DDE-B598-F12B35401EA3}" type="datetime'''''''''''''''6''''''''''''''''''''''7''''''''''''''.''4'">
              <a:rPr lang="ja-JP" altLang="en-US" sz="1000" smtClean="0">
                <a:effectLst/>
              </a:rPr>
              <a:pPr/>
              <a:t>67.4</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FD029C5D-B3CF-6A3D-FF11-6AAC2317BE77}"/>
              </a:ext>
            </a:extLst>
          </p:cNvPr>
          <p:cNvSpPr>
            <a:spLocks noGrp="1"/>
          </p:cNvSpPr>
          <p:nvPr>
            <p:custDataLst>
              <p:tags r:id="rId153"/>
            </p:custDataLst>
          </p:nvPr>
        </p:nvSpPr>
        <p:spPr bwMode="gray">
          <a:xfrm>
            <a:off x="8686800"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34FC6-E362-4C86-9D93-0E495ED8636D}" type="datetime'16''''''''''''''''''.''''''''''''''7'''''''''''''''''''''''">
              <a:rPr lang="ja-JP" altLang="en-US" sz="1000" smtClean="0">
                <a:solidFill>
                  <a:schemeClr val="bg1"/>
                </a:solidFill>
                <a:effectLst/>
              </a:rPr>
              <a:pPr/>
              <a:t>16.7</a:t>
            </a:fld>
            <a:endParaRPr kumimoji="1" lang="ja-JP" altLang="en-US" sz="1000" dirty="0">
              <a:solidFill>
                <a:schemeClr val="bg1"/>
              </a:solidFill>
              <a:sym typeface="+mn-lt"/>
            </a:endParaRPr>
          </a:p>
        </p:txBody>
      </p:sp>
      <p:sp>
        <p:nvSpPr>
          <p:cNvPr id="677" name="テキスト プレースホルダ 9">
            <a:extLst>
              <a:ext uri="{FF2B5EF4-FFF2-40B4-BE49-F238E27FC236}">
                <a16:creationId xmlns:a16="http://schemas.microsoft.com/office/drawing/2014/main" id="{09B576C3-5336-A679-1C1C-B92F7ECAC35D}"/>
              </a:ext>
            </a:extLst>
          </p:cNvPr>
          <p:cNvSpPr>
            <a:spLocks noGrp="1"/>
          </p:cNvSpPr>
          <p:nvPr>
            <p:custDataLst>
              <p:tags r:id="rId154"/>
            </p:custDataLst>
          </p:nvPr>
        </p:nvSpPr>
        <p:spPr bwMode="auto">
          <a:xfrm>
            <a:off x="875030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3C3B9F-6CBC-48EB-ABC7-0A4E5EB81353}"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823" name="テキスト プレースホルダ 9">
            <a:extLst>
              <a:ext uri="{FF2B5EF4-FFF2-40B4-BE49-F238E27FC236}">
                <a16:creationId xmlns:a16="http://schemas.microsoft.com/office/drawing/2014/main" id="{FBE7FBE5-B13B-7595-DAEA-331F4F8D8A31}"/>
              </a:ext>
            </a:extLst>
          </p:cNvPr>
          <p:cNvSpPr>
            <a:spLocks noGrp="1"/>
          </p:cNvSpPr>
          <p:nvPr>
            <p:custDataLst>
              <p:tags r:id="rId155"/>
            </p:custDataLst>
          </p:nvPr>
        </p:nvSpPr>
        <p:spPr bwMode="gray">
          <a:xfrm>
            <a:off x="7197725" y="48450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E2A6B-7682-42AA-8F28-C016FBE746EF}" type="datetime'''''2''''''''''''''''''''''''''2.''''''''''2'''''''''''''''">
              <a:rPr lang="ja-JP" altLang="en-US" sz="1000" smtClean="0">
                <a:effectLst/>
                <a:sym typeface="+mn-lt"/>
              </a:rPr>
              <a:pPr/>
              <a:t>22.2</a:t>
            </a:fld>
            <a:endParaRPr kumimoji="1" lang="ja-JP" altLang="en-US" sz="1000" dirty="0">
              <a:sym typeface="+mn-lt"/>
            </a:endParaRPr>
          </a:p>
        </p:txBody>
      </p:sp>
      <p:sp>
        <p:nvSpPr>
          <p:cNvPr id="804" name="テキスト プレースホルダ 9">
            <a:extLst>
              <a:ext uri="{FF2B5EF4-FFF2-40B4-BE49-F238E27FC236}">
                <a16:creationId xmlns:a16="http://schemas.microsoft.com/office/drawing/2014/main" id="{F44317E4-596A-A875-EE52-EC7E70B21840}"/>
              </a:ext>
            </a:extLst>
          </p:cNvPr>
          <p:cNvSpPr>
            <a:spLocks noGrp="1"/>
          </p:cNvSpPr>
          <p:nvPr>
            <p:custDataLst>
              <p:tags r:id="rId156"/>
            </p:custDataLst>
          </p:nvPr>
        </p:nvSpPr>
        <p:spPr bwMode="gray">
          <a:xfrm>
            <a:off x="8985250" y="5319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1FB7AA-ED95-471D-B59E-1F30C0C1364E}" type="datetime'''6''''''2''''''''.''''9'''''''''''''''''''''''">
              <a:rPr lang="ja-JP" altLang="en-US" sz="1000" smtClean="0">
                <a:effectLst/>
              </a:rPr>
              <a:pPr/>
              <a:t>62.9</a:t>
            </a:fld>
            <a:endParaRPr kumimoji="1" lang="ja-JP" altLang="en-US" sz="1000" dirty="0">
              <a:sym typeface="+mn-lt"/>
            </a:endParaRPr>
          </a:p>
        </p:txBody>
      </p:sp>
      <p:sp>
        <p:nvSpPr>
          <p:cNvPr id="24" name="テキスト プレースホルダ 9">
            <a:extLst>
              <a:ext uri="{FF2B5EF4-FFF2-40B4-BE49-F238E27FC236}">
                <a16:creationId xmlns:a16="http://schemas.microsoft.com/office/drawing/2014/main" id="{1DC4649B-B8B8-F9DF-53FE-DA37AE001A08}"/>
              </a:ext>
            </a:extLst>
          </p:cNvPr>
          <p:cNvSpPr>
            <a:spLocks noGrp="1"/>
          </p:cNvSpPr>
          <p:nvPr>
            <p:custDataLst>
              <p:tags r:id="rId157"/>
            </p:custDataLst>
          </p:nvPr>
        </p:nvSpPr>
        <p:spPr bwMode="gray">
          <a:xfrm>
            <a:off x="8985250" y="58928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2D4EF-891E-4DFC-8C0B-A54CAD09CD1B}" type="datetime'''''''''''2''''''2''''''''''''''''''''''''.''1'''''''''''">
              <a:rPr lang="ja-JP" altLang="en-US" sz="1000" smtClean="0">
                <a:solidFill>
                  <a:schemeClr val="bg1"/>
                </a:solidFill>
                <a:effectLst/>
              </a:rPr>
              <a:pPr/>
              <a:t>22.1</a:t>
            </a:fld>
            <a:endParaRPr kumimoji="1" lang="ja-JP" altLang="en-US" sz="1000" dirty="0">
              <a:solidFill>
                <a:schemeClr val="bg1"/>
              </a:solidFill>
              <a:sym typeface="+mn-lt"/>
            </a:endParaRPr>
          </a:p>
        </p:txBody>
      </p:sp>
      <p:sp>
        <p:nvSpPr>
          <p:cNvPr id="678" name="テキスト プレースホルダ 9">
            <a:extLst>
              <a:ext uri="{FF2B5EF4-FFF2-40B4-BE49-F238E27FC236}">
                <a16:creationId xmlns:a16="http://schemas.microsoft.com/office/drawing/2014/main" id="{704BDFB5-2C44-18C8-0C0E-BA9E0E0F7C8B}"/>
              </a:ext>
            </a:extLst>
          </p:cNvPr>
          <p:cNvSpPr>
            <a:spLocks noGrp="1"/>
          </p:cNvSpPr>
          <p:nvPr>
            <p:custDataLst>
              <p:tags r:id="rId158"/>
            </p:custDataLst>
          </p:nvPr>
        </p:nvSpPr>
        <p:spPr bwMode="auto">
          <a:xfrm>
            <a:off x="9048750"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5185C4-6E93-471E-A7FD-EE8783B885B9}"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12" name="Text Placeholder 12"/>
          <p:cNvSpPr>
            <a:spLocks noGrp="1"/>
          </p:cNvSpPr>
          <p:nvPr>
            <p:custDataLst>
              <p:tags r:id="rId159"/>
            </p:custDataLst>
          </p:nvPr>
        </p:nvSpPr>
        <p:spPr bwMode="auto">
          <a:xfrm>
            <a:off x="9320213" y="47958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5B8F094-59E0-4523-A8AC-570CC6E988E4}" type="datetime'1''''5''''''歳''''''''未''''''''''''''満'">
              <a:rPr lang="ja-JP" altLang="en-US" sz="1000" b="0" smtClean="0"/>
              <a:pPr/>
              <a:t>15歳未満</a:t>
            </a:fld>
            <a:endParaRPr kumimoji="0" lang="ja-JP" altLang="en-US" sz="1000" b="0" dirty="0">
              <a:sym typeface="+mn-lt"/>
            </a:endParaRPr>
          </a:p>
        </p:txBody>
      </p:sp>
      <p:sp>
        <p:nvSpPr>
          <p:cNvPr id="95" name="テキスト プレースホルダ 9">
            <a:extLst>
              <a:ext uri="{FF2B5EF4-FFF2-40B4-BE49-F238E27FC236}">
                <a16:creationId xmlns:a16="http://schemas.microsoft.com/office/drawing/2014/main" id="{BF2DADE9-5F93-EFCC-1299-D908833CCD6D}"/>
              </a:ext>
            </a:extLst>
          </p:cNvPr>
          <p:cNvSpPr>
            <a:spLocks noGrp="1"/>
          </p:cNvSpPr>
          <p:nvPr>
            <p:custDataLst>
              <p:tags r:id="rId160"/>
            </p:custDataLst>
          </p:nvPr>
        </p:nvSpPr>
        <p:spPr bwMode="auto">
          <a:xfrm>
            <a:off x="785653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8A76D8-46DB-4D7F-B129-353E693749B6}" type="datetime'''''''''''''''''''''''''''2''''''''''''''''''''''''''4'''">
              <a:rPr lang="ja-JP" altLang="en-US" sz="1000" smtClean="0"/>
              <a:pPr/>
              <a:t>24</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BD55D8CD-B6DA-0096-9F16-D8B67814FA3D}"/>
              </a:ext>
            </a:extLst>
          </p:cNvPr>
          <p:cNvSpPr>
            <a:spLocks noGrp="1"/>
          </p:cNvSpPr>
          <p:nvPr>
            <p:custDataLst>
              <p:tags r:id="rId161"/>
            </p:custDataLst>
          </p:nvPr>
        </p:nvSpPr>
        <p:spPr bwMode="auto">
          <a:xfrm>
            <a:off x="8154988" y="62039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CE6B38-EC46-4940-B666-E17B365D84E4}" type="datetime'''''''''''''''''''''''''''''''''''''''''''''''''2''5'">
              <a:rPr lang="ja-JP" altLang="en-US" sz="1000" smtClean="0"/>
              <a:pPr/>
              <a:t>25</a:t>
            </a:fld>
            <a:endParaRPr kumimoji="1" lang="ja-JP" altLang="en-US" sz="1000" dirty="0">
              <a:sym typeface="+mn-lt"/>
            </a:endParaRPr>
          </a:p>
        </p:txBody>
      </p:sp>
      <p:sp>
        <p:nvSpPr>
          <p:cNvPr id="105" name="Text Placeholder 12">
            <a:extLst>
              <a:ext uri="{FF2B5EF4-FFF2-40B4-BE49-F238E27FC236}">
                <a16:creationId xmlns:a16="http://schemas.microsoft.com/office/drawing/2014/main" id="{D2E80F96-5323-7B86-B817-769214558896}"/>
              </a:ext>
            </a:extLst>
          </p:cNvPr>
          <p:cNvSpPr>
            <a:spLocks noGrp="1"/>
          </p:cNvSpPr>
          <p:nvPr>
            <p:custDataLst>
              <p:tags r:id="rId162"/>
            </p:custDataLst>
          </p:nvPr>
        </p:nvSpPr>
        <p:spPr bwMode="auto">
          <a:xfrm>
            <a:off x="9320213" y="58928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98F2A03-47DB-49EA-B63A-D36641BB3287}" type="datetime'65''歳''''''''''以''''''上'''">
              <a:rPr kumimoji="0" lang="ja-JP" altLang="en-US" sz="1000" b="0" smtClean="0"/>
              <a:pPr/>
              <a:t>65歳以上</a:t>
            </a:fld>
            <a:endParaRPr kumimoji="0" lang="ja-JP" altLang="en-US" sz="1000" b="0" dirty="0">
              <a:sym typeface="+mn-lt"/>
            </a:endParaRPr>
          </a:p>
        </p:txBody>
      </p:sp>
      <p:sp>
        <p:nvSpPr>
          <p:cNvPr id="108" name="Text Placeholder 12">
            <a:extLst>
              <a:ext uri="{FF2B5EF4-FFF2-40B4-BE49-F238E27FC236}">
                <a16:creationId xmlns:a16="http://schemas.microsoft.com/office/drawing/2014/main" id="{DDB770F6-9558-5523-D837-D3DE2D523ADD}"/>
              </a:ext>
            </a:extLst>
          </p:cNvPr>
          <p:cNvSpPr>
            <a:spLocks noGrp="1"/>
          </p:cNvSpPr>
          <p:nvPr>
            <p:custDataLst>
              <p:tags r:id="rId163"/>
            </p:custDataLst>
          </p:nvPr>
        </p:nvSpPr>
        <p:spPr bwMode="auto">
          <a:xfrm>
            <a:off x="9320213" y="53197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329A413-5C2C-459A-A898-2AFD6D5E2433}" type="datetime'''''''''15''''''''''～''''''''6''''4''''''''歳'''''''">
              <a:rPr kumimoji="0" lang="ja-JP" altLang="en-US" sz="1000" b="0" smtClean="0"/>
              <a:pPr/>
              <a:t>15～64歳</a:t>
            </a:fld>
            <a:endParaRPr kumimoji="0" lang="ja-JP" altLang="en-US" sz="1000" b="0" dirty="0">
              <a:sym typeface="+mn-lt"/>
            </a:endParaRPr>
          </a:p>
        </p:txBody>
      </p:sp>
      <p:sp>
        <p:nvSpPr>
          <p:cNvPr id="115" name="テキスト プレースホルダ 9">
            <a:extLst>
              <a:ext uri="{FF2B5EF4-FFF2-40B4-BE49-F238E27FC236}">
                <a16:creationId xmlns:a16="http://schemas.microsoft.com/office/drawing/2014/main" id="{775D7B25-5C40-8E50-7AE1-48A0309DD949}"/>
              </a:ext>
            </a:extLst>
          </p:cNvPr>
          <p:cNvSpPr>
            <a:spLocks noGrp="1"/>
          </p:cNvSpPr>
          <p:nvPr>
            <p:custDataLst>
              <p:tags r:id="rId164"/>
            </p:custDataLst>
          </p:nvPr>
        </p:nvSpPr>
        <p:spPr bwMode="gray">
          <a:xfrm>
            <a:off x="7793038" y="5972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356211-E82B-4B0F-83F2-B058A425A0B4}" type="datetime'1''''''''''0''''''''''''.''''''3'''''''''''">
              <a:rPr lang="ja-JP" altLang="en-US" sz="1000" smtClean="0">
                <a:solidFill>
                  <a:schemeClr val="bg1"/>
                </a:solidFill>
                <a:effectLst/>
              </a:rPr>
              <a:pPr/>
              <a:t>10.3</a:t>
            </a:fld>
            <a:endParaRPr kumimoji="1" lang="ja-JP" altLang="en-US" sz="1000" dirty="0">
              <a:solidFill>
                <a:schemeClr val="bg1"/>
              </a:solidFill>
              <a:sym typeface="+mn-lt"/>
            </a:endParaRPr>
          </a:p>
        </p:txBody>
      </p:sp>
      <p:sp>
        <p:nvSpPr>
          <p:cNvPr id="116" name="テキスト プレースホルダ 9">
            <a:extLst>
              <a:ext uri="{FF2B5EF4-FFF2-40B4-BE49-F238E27FC236}">
                <a16:creationId xmlns:a16="http://schemas.microsoft.com/office/drawing/2014/main" id="{D79C2A85-EB58-314C-2348-21A7F848243D}"/>
              </a:ext>
            </a:extLst>
          </p:cNvPr>
          <p:cNvSpPr>
            <a:spLocks noGrp="1"/>
          </p:cNvSpPr>
          <p:nvPr>
            <p:custDataLst>
              <p:tags r:id="rId165"/>
            </p:custDataLst>
          </p:nvPr>
        </p:nvSpPr>
        <p:spPr bwMode="gray">
          <a:xfrm>
            <a:off x="7793038" y="5443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9FB266-7546-40AB-9DA8-0A3C19EEF50F}" type="datetime'''''''''''''''6''''''''''''''''''8.''3'''''''''">
              <a:rPr lang="ja-JP" altLang="en-US" sz="1000" smtClean="0">
                <a:effectLst/>
              </a:rPr>
              <a:pPr/>
              <a:t>68.3</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8AC5B276-3C08-068F-CDC0-632CA796574D}"/>
              </a:ext>
            </a:extLst>
          </p:cNvPr>
          <p:cNvSpPr>
            <a:spLocks noGrp="1"/>
          </p:cNvSpPr>
          <p:nvPr>
            <p:custDataLst>
              <p:tags r:id="rId166"/>
            </p:custDataLst>
          </p:nvPr>
        </p:nvSpPr>
        <p:spPr bwMode="gray">
          <a:xfrm>
            <a:off x="7793038" y="48402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865251-75A5-4DD6-86FF-E7BE2D39ECA2}" type="datetime'''''''''''''''''''''''''''''''''''''''''2''''''''''1''''.4'''">
              <a:rPr lang="ja-JP" altLang="en-US" sz="1000" smtClean="0">
                <a:effectLst/>
              </a:rPr>
              <a:pPr/>
              <a:t>21.4</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4DD108FE-24C9-E974-10A4-7F85792ADA17}"/>
              </a:ext>
            </a:extLst>
          </p:cNvPr>
          <p:cNvSpPr>
            <a:spLocks noGrp="1"/>
          </p:cNvSpPr>
          <p:nvPr>
            <p:custDataLst>
              <p:tags r:id="rId167"/>
            </p:custDataLst>
          </p:nvPr>
        </p:nvSpPr>
        <p:spPr bwMode="gray">
          <a:xfrm>
            <a:off x="8091488" y="59705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B25649-AF21-4B71-B136-918E938230F9}" type="datetime'''''''''''''''1''0''.''''''''''''6'''''''''''''''''''''''''">
              <a:rPr lang="ja-JP" altLang="en-US" sz="1000" smtClean="0">
                <a:solidFill>
                  <a:schemeClr val="bg1"/>
                </a:solidFill>
                <a:effectLst/>
              </a:rPr>
              <a:pPr/>
              <a:t>10.6</a:t>
            </a:fld>
            <a:endParaRPr kumimoji="1" lang="ja-JP" altLang="en-US" sz="1000" dirty="0">
              <a:solidFill>
                <a:schemeClr val="bg1"/>
              </a:solidFill>
              <a:sym typeface="+mn-lt"/>
            </a:endParaRPr>
          </a:p>
        </p:txBody>
      </p:sp>
      <p:sp>
        <p:nvSpPr>
          <p:cNvPr id="119" name="テキスト プレースホルダ 9">
            <a:extLst>
              <a:ext uri="{FF2B5EF4-FFF2-40B4-BE49-F238E27FC236}">
                <a16:creationId xmlns:a16="http://schemas.microsoft.com/office/drawing/2014/main" id="{A049274F-4EA8-A6BD-0247-A58C560441B8}"/>
              </a:ext>
            </a:extLst>
          </p:cNvPr>
          <p:cNvSpPr>
            <a:spLocks noGrp="1"/>
          </p:cNvSpPr>
          <p:nvPr>
            <p:custDataLst>
              <p:tags r:id="rId168"/>
            </p:custDataLst>
          </p:nvPr>
        </p:nvSpPr>
        <p:spPr bwMode="gray">
          <a:xfrm>
            <a:off x="8091488" y="5438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75CF2-4B60-4126-A44E-5C8CB12783CA}" type="datetime'''''''''''''''6''''''''8''''''.''''''''''''''4'''">
              <a:rPr lang="ja-JP" altLang="en-US" sz="1000" smtClean="0">
                <a:effectLst/>
              </a:rPr>
              <a:pPr/>
              <a:t>68.4</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F7F97E4B-E9FC-9A40-2A97-55664BF77ACB}"/>
              </a:ext>
            </a:extLst>
          </p:cNvPr>
          <p:cNvSpPr>
            <a:spLocks noGrp="1"/>
          </p:cNvSpPr>
          <p:nvPr>
            <p:custDataLst>
              <p:tags r:id="rId169"/>
            </p:custDataLst>
          </p:nvPr>
        </p:nvSpPr>
        <p:spPr bwMode="gray">
          <a:xfrm>
            <a:off x="8091488" y="48371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00C9CC-ED4E-4617-B553-FE923AB598DB}" type="datetime'''''''''''''''''''2''''''''''''''1''''''''''''''''.''0'''''">
              <a:rPr lang="ja-JP" altLang="en-US" sz="1000" smtClean="0">
                <a:effectLst/>
              </a:rPr>
              <a:pPr/>
              <a:t>21.0</a:t>
            </a:fld>
            <a:endParaRPr kumimoji="1" lang="ja-JP" altLang="en-US" sz="1000" dirty="0">
              <a:sym typeface="+mn-lt"/>
            </a:endParaRPr>
          </a:p>
        </p:txBody>
      </p:sp>
      <p:sp>
        <p:nvSpPr>
          <p:cNvPr id="16" name="テキスト プレースホルダ 9">
            <a:extLst>
              <a:ext uri="{FF2B5EF4-FFF2-40B4-BE49-F238E27FC236}">
                <a16:creationId xmlns:a16="http://schemas.microsoft.com/office/drawing/2014/main" id="{1FFD8BDE-43D5-972E-44B0-E1D6B727E840}"/>
              </a:ext>
            </a:extLst>
          </p:cNvPr>
          <p:cNvSpPr>
            <a:spLocks noGrp="1"/>
          </p:cNvSpPr>
          <p:nvPr>
            <p:custDataLst>
              <p:tags r:id="rId170"/>
            </p:custDataLst>
          </p:nvPr>
        </p:nvSpPr>
        <p:spPr bwMode="gray">
          <a:xfrm>
            <a:off x="8985250" y="47958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2FC31C-29F7-4551-808A-D884A613405A}" type="datetime'1''''''''4''''.''''''''''''''''''''''''''''''''''''9'''''">
              <a:rPr lang="ja-JP" altLang="en-US" sz="1000" smtClean="0">
                <a:effectLst/>
              </a:rPr>
              <a:pPr/>
              <a:t>14.9</a:t>
            </a:fld>
            <a:endParaRPr kumimoji="1" lang="ja-JP" altLang="en-US" sz="1000" dirty="0">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トルコにおける医師に関する組織としては、トルコ医師会（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基本的に医師は、トルコ医師会、もしくは、トルコ医師会の傘下である地方医師会に加入する義務がある。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988840"/>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トルコにおける医師に関する組織と学会</a:t>
              </a:r>
            </a:p>
          </p:txBody>
        </p:sp>
      </p:grpSp>
      <p:sp>
        <p:nvSpPr>
          <p:cNvPr id="8" name="片側の 2 つの角を丸めた四角形 7"/>
          <p:cNvSpPr/>
          <p:nvPr/>
        </p:nvSpPr>
        <p:spPr>
          <a:xfrm>
            <a:off x="2864768" y="3140968"/>
            <a:ext cx="3240360" cy="715648"/>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1953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年にイスタンブールに設立された</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1983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年にアンカラへと移動された。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2864768" y="4882028"/>
            <a:ext cx="3240360" cy="859663"/>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の州全てに地方医師会が設置されている</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地方医師会には、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人以上の医師が所属している。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2864768" y="4449980"/>
            <a:ext cx="3240360" cy="432048"/>
          </a:xfrm>
          <a:prstGeom prst="round2SameRect">
            <a:avLst/>
          </a:prstGeom>
          <a:solidFill>
            <a:srgbClr val="3D6AA7"/>
          </a:solidFill>
        </p:spPr>
        <p:txBody>
          <a:bodyPr wrap="square" anchor="ctr" anchorCtr="0">
            <a:noAutofit/>
          </a:bodyPr>
          <a:lstStyle/>
          <a:p>
            <a:pPr lvl="0"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65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地方医師会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2864768" y="2708920"/>
            <a:ext cx="3240360"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トルコ医師会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Turkish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Turkish Medical Association HP</a:t>
            </a:r>
          </a:p>
        </p:txBody>
      </p:sp>
      <p:cxnSp>
        <p:nvCxnSpPr>
          <p:cNvPr id="15" name="直線コネクタ 14"/>
          <p:cNvCxnSpPr>
            <a:stCxn id="8" idx="1"/>
            <a:endCxn id="11" idx="3"/>
          </p:cNvCxnSpPr>
          <p:nvPr/>
        </p:nvCxnSpPr>
        <p:spPr>
          <a:xfrm>
            <a:off x="4484948" y="3856616"/>
            <a:ext cx="0" cy="593364"/>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30" name="片側の 2 つの角を丸めた四角形 29"/>
          <p:cNvSpPr/>
          <p:nvPr/>
        </p:nvSpPr>
        <p:spPr>
          <a:xfrm>
            <a:off x="283558" y="4851267"/>
            <a:ext cx="2243326" cy="567279"/>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各地方医師会のメンバーより選ばれた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人で構成される。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片側の 2 つの角を丸めた四角形 30"/>
          <p:cNvSpPr/>
          <p:nvPr/>
        </p:nvSpPr>
        <p:spPr>
          <a:xfrm>
            <a:off x="283558" y="4419219"/>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地方特別委員会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3" name="片側の 2 つの角を丸めた四角形 32"/>
          <p:cNvSpPr/>
          <p:nvPr/>
        </p:nvSpPr>
        <p:spPr>
          <a:xfrm>
            <a:off x="272480" y="5485446"/>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地方名誉委員会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4" name="片側の 2 つの角を丸めた四角形 33"/>
          <p:cNvSpPr/>
          <p:nvPr/>
        </p:nvSpPr>
        <p:spPr>
          <a:xfrm>
            <a:off x="272480" y="5990527"/>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監査委員会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35" name="カギ線コネクタ 34"/>
          <p:cNvCxnSpPr>
            <a:stCxn id="9" idx="2"/>
            <a:endCxn id="33" idx="0"/>
          </p:cNvCxnSpPr>
          <p:nvPr/>
        </p:nvCxnSpPr>
        <p:spPr>
          <a:xfrm rot="10800000" flipV="1">
            <a:off x="2515806" y="5311860"/>
            <a:ext cx="348962" cy="389610"/>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9" idx="2"/>
          </p:cNvCxnSpPr>
          <p:nvPr/>
        </p:nvCxnSpPr>
        <p:spPr>
          <a:xfrm rot="10800000" flipV="1">
            <a:off x="2526884" y="5311859"/>
            <a:ext cx="337884" cy="894691"/>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9" idx="2"/>
            <a:endCxn id="30" idx="0"/>
          </p:cNvCxnSpPr>
          <p:nvPr/>
        </p:nvCxnSpPr>
        <p:spPr>
          <a:xfrm rot="10800000">
            <a:off x="2526884" y="5134908"/>
            <a:ext cx="337884" cy="176953"/>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42" name="片側の 2 つの角を丸めた四角形 41"/>
          <p:cNvSpPr/>
          <p:nvPr/>
        </p:nvSpPr>
        <p:spPr>
          <a:xfrm>
            <a:off x="6393160" y="3135009"/>
            <a:ext cx="3240360" cy="715648"/>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地方特別委員会によって選出された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名によって構成される。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片側の 2 つの角を丸めた四角形 42"/>
          <p:cNvSpPr/>
          <p:nvPr/>
        </p:nvSpPr>
        <p:spPr>
          <a:xfrm>
            <a:off x="6393160" y="2702961"/>
            <a:ext cx="3240360"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医師評議会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Council</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of</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the</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6" name="片側の 2 つの角を丸めた四角形 45"/>
          <p:cNvSpPr/>
          <p:nvPr/>
        </p:nvSpPr>
        <p:spPr>
          <a:xfrm>
            <a:off x="272480" y="3251412"/>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名誉委員会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7" name="片側の 2 つの角を丸めた四角形 46"/>
          <p:cNvSpPr/>
          <p:nvPr/>
        </p:nvSpPr>
        <p:spPr>
          <a:xfrm>
            <a:off x="272480" y="2716879"/>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管理委員会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8" name="片側の 2 つの角を丸めた四角形 47"/>
          <p:cNvSpPr/>
          <p:nvPr/>
        </p:nvSpPr>
        <p:spPr>
          <a:xfrm>
            <a:off x="6393160" y="4882028"/>
            <a:ext cx="3240360" cy="1291711"/>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各地方医師会のメンバーより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名代表を輩出して構成される。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医師評議会の運営の監視役として機能している。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回の定期集会がある。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片側の 2 つの角を丸めた四角形 48"/>
          <p:cNvSpPr/>
          <p:nvPr/>
        </p:nvSpPr>
        <p:spPr>
          <a:xfrm>
            <a:off x="6393160" y="4449980"/>
            <a:ext cx="3240360"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総合管理員会</a:t>
            </a:r>
            <a:br>
              <a:rPr lang="en-US" altLang="ja-JP"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rPr>
              <a:t>General Administrative Committee: GYK</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67" name="直線コネクタ 66"/>
          <p:cNvCxnSpPr/>
          <p:nvPr/>
        </p:nvCxnSpPr>
        <p:spPr>
          <a:xfrm flipH="1">
            <a:off x="6096478" y="5311859"/>
            <a:ext cx="296682" cy="0"/>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49" idx="3"/>
            <a:endCxn id="42" idx="1"/>
          </p:cNvCxnSpPr>
          <p:nvPr/>
        </p:nvCxnSpPr>
        <p:spPr>
          <a:xfrm flipV="1">
            <a:off x="8013340" y="3850657"/>
            <a:ext cx="0" cy="599323"/>
          </a:xfrm>
          <a:prstGeom prst="straightConnector1">
            <a:avLst/>
          </a:prstGeom>
          <a:ln w="9525">
            <a:solidFill>
              <a:srgbClr val="3D6AA7"/>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8049344" y="4077072"/>
            <a:ext cx="441146" cy="246221"/>
          </a:xfrm>
          <a:prstGeom prst="rect">
            <a:avLst/>
          </a:prstGeom>
          <a:noFill/>
          <a:ln>
            <a:noFill/>
          </a:ln>
        </p:spPr>
        <p:txBody>
          <a:bodyPr wrap="none" rtlCol="0">
            <a:spAutoFit/>
          </a:bodyPr>
          <a:lstStyle/>
          <a:p>
            <a:r>
              <a:rPr kumimoji="1" lang="ja-JP" altLang="en-US" sz="1000"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監査</a:t>
            </a:r>
          </a:p>
        </p:txBody>
      </p:sp>
      <p:cxnSp>
        <p:nvCxnSpPr>
          <p:cNvPr id="74" name="カギ線コネクタ 73"/>
          <p:cNvCxnSpPr>
            <a:stCxn id="8" idx="2"/>
            <a:endCxn id="47" idx="0"/>
          </p:cNvCxnSpPr>
          <p:nvPr/>
        </p:nvCxnSpPr>
        <p:spPr>
          <a:xfrm rot="10800000">
            <a:off x="2515806" y="2932904"/>
            <a:ext cx="348962" cy="565889"/>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5" name="カギ線コネクタ 74"/>
          <p:cNvCxnSpPr>
            <a:stCxn id="8" idx="2"/>
            <a:endCxn id="46" idx="0"/>
          </p:cNvCxnSpPr>
          <p:nvPr/>
        </p:nvCxnSpPr>
        <p:spPr>
          <a:xfrm rot="10800000">
            <a:off x="2515806" y="3467436"/>
            <a:ext cx="348962" cy="31356"/>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414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graphicFrame>
        <p:nvGraphicFramePr>
          <p:cNvPr id="13" name="表 12"/>
          <p:cNvGraphicFramePr>
            <a:graphicFrameLocks noGrp="1"/>
          </p:cNvGraphicFramePr>
          <p:nvPr>
            <p:extLst>
              <p:ext uri="{D42A27DB-BD31-4B8C-83A1-F6EECF244321}">
                <p14:modId xmlns:p14="http://schemas.microsoft.com/office/powerpoint/2010/main" val="3895241262"/>
              </p:ext>
            </p:extLst>
          </p:nvPr>
        </p:nvGraphicFramePr>
        <p:xfrm>
          <a:off x="200472" y="2013224"/>
          <a:ext cx="9505054" cy="2563722"/>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CPhI</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Istanbul</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UBM</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ワクチン、抗生物質、抗酸化剤、ホルモン・合成物質、保存料、甘味料、薬草、カプセル剤、塗布剤、乳化剤など。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lang="en-US" altLang="ja-JP" sz="900" dirty="0"/>
                        <a:t>https://www.cphi.com/en/about/about/about-us.html</a:t>
                      </a: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Istanbul Dental </a:t>
                      </a: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Equipments</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and Materials Exhibition</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IDEX</a:t>
                      </a:r>
                      <a:r>
                        <a:rPr kumimoji="1" lang="en-US" altLang="ja-JP" sz="1000" b="1"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Istanbul</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CNR EXPO</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00" dirty="0"/>
                        <a:t>歯科口腔</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2"/>
                        </a:rPr>
                        <a:t>http://cnridex.com/</a:t>
                      </a: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Expomed</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Eurasia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REED TUYAP EXHIBITIONS INC.</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1</a:t>
                      </a:r>
                      <a:r>
                        <a:rPr kumimoji="1" lang="ja-JP" altLang="en-US" sz="900" kern="1200" dirty="0">
                          <a:solidFill>
                            <a:schemeClr val="dk1"/>
                          </a:solidFill>
                          <a:latin typeface="+mn-lt"/>
                          <a:ea typeface="+mn-ea"/>
                          <a:cs typeface="+mn-cs"/>
                        </a:rPr>
                        <a:t>）分析・試験機器：クロマトグラフ、ガスクロマトグラフ、スペクトル分析器、質量分析装置、光学、スペクトロスコープ 等</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2</a:t>
                      </a:r>
                      <a:r>
                        <a:rPr kumimoji="1" lang="ja-JP" altLang="en-US" sz="900" kern="1200" dirty="0">
                          <a:solidFill>
                            <a:schemeClr val="dk1"/>
                          </a:solidFill>
                          <a:latin typeface="+mn-lt"/>
                          <a:ea typeface="+mn-ea"/>
                          <a:cs typeface="+mn-cs"/>
                        </a:rPr>
                        <a:t>）一般機器：計測計量機器、顕微鏡、光学画像、処理機器等の機器と設備</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3</a:t>
                      </a:r>
                      <a:r>
                        <a:rPr kumimoji="1" lang="ja-JP" altLang="en-US" sz="900" kern="1200" dirty="0">
                          <a:solidFill>
                            <a:schemeClr val="dk1"/>
                          </a:solidFill>
                          <a:latin typeface="+mn-lt"/>
                          <a:ea typeface="+mn-ea"/>
                          <a:cs typeface="+mn-cs"/>
                        </a:rPr>
                        <a:t>）生物化学機器、生命科学と微生物検測器、実験動物施設</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4</a:t>
                      </a:r>
                      <a:r>
                        <a:rPr kumimoji="1" lang="ja-JP" altLang="en-US" sz="900" kern="1200" dirty="0">
                          <a:solidFill>
                            <a:schemeClr val="dk1"/>
                          </a:solidFill>
                          <a:latin typeface="+mn-lt"/>
                          <a:ea typeface="+mn-ea"/>
                          <a:cs typeface="+mn-cs"/>
                        </a:rPr>
                        <a:t>）業界専用の分析機器と設備、試薬、消耗品、ガラス製品：ガラス器械、医療用ガラス、ガラス器具、特種ガラス。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3"/>
                        </a:rPr>
                        <a:t>http://expomedistanbul.com/en/</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Rectangle 6"/>
          <p:cNvSpPr>
            <a:spLocks noChangeArrowheads="1"/>
          </p:cNvSpPr>
          <p:nvPr/>
        </p:nvSpPr>
        <p:spPr bwMode="auto">
          <a:xfrm>
            <a:off x="200472" y="165318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トルコにおける医薬品・医療機器関連イベント</a:t>
            </a:r>
          </a:p>
        </p:txBody>
      </p:sp>
    </p:spTree>
    <p:extLst>
      <p:ext uri="{BB962C8B-B14F-4D97-AF65-F5344CB8AC3E}">
        <p14:creationId xmlns:p14="http://schemas.microsoft.com/office/powerpoint/2010/main" val="2605327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a:t>
            </a:r>
            <a:r>
              <a:rPr lang="zh-CN" altLang="en-US" b="1" dirty="0"/>
              <a:t>／</a:t>
            </a:r>
            <a:r>
              <a:rPr lang="zh-CN" altLang="en-US" dirty="0"/>
              <a:t>医療渡航</a:t>
            </a:r>
            <a:endParaRPr lang="ja-JP" altLang="en-US"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年に医療観光部門を設立し、同産業の育成に努めている。建国</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年に当たる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年には、医療観光客数を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万人・支出額を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億ドルまでに増やす目標を掲げている。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また、通常の医療観光に加え、温泉医療観光、高齢者医療観光、障害者医療観光にも注力していく方針である。</a:t>
            </a:r>
          </a:p>
        </p:txBody>
      </p:sp>
      <p:sp>
        <p:nvSpPr>
          <p:cNvPr id="58" name="テキスト ボックス 57"/>
          <p:cNvSpPr txBox="1"/>
          <p:nvPr/>
        </p:nvSpPr>
        <p:spPr>
          <a:xfrm>
            <a:off x="200025" y="6714925"/>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Tu</a:t>
            </a:r>
            <a:r>
              <a:rPr lang="en-US" altLang="ja-JP" sz="800" dirty="0" err="1"/>
              <a:t>rkishAirlines</a:t>
            </a:r>
            <a:r>
              <a:rPr lang="en-US" altLang="ja-JP" sz="800" dirty="0"/>
              <a:t>  </a:t>
            </a:r>
            <a:r>
              <a:rPr lang="en-US" altLang="ja-JP" sz="800" dirty="0" err="1"/>
              <a:t>supportsmedical</a:t>
            </a:r>
            <a:r>
              <a:rPr lang="en-US" altLang="ja-JP" sz="800" dirty="0"/>
              <a:t> tourism </a:t>
            </a:r>
            <a:r>
              <a:rPr lang="ja-JP" altLang="en-US" sz="800" dirty="0"/>
              <a:t>「</a:t>
            </a:r>
            <a:r>
              <a:rPr lang="en-US" altLang="ja-JP" sz="800" dirty="0" err="1"/>
              <a:t>InternationalMedical</a:t>
            </a:r>
            <a:r>
              <a:rPr lang="en-US" altLang="ja-JP" sz="800" dirty="0"/>
              <a:t> </a:t>
            </a:r>
            <a:r>
              <a:rPr lang="en-US" altLang="ja-JP" sz="800" dirty="0" err="1"/>
              <a:t>TravelJournal</a:t>
            </a:r>
            <a:r>
              <a:rPr lang="ja-JP" altLang="en-US" sz="800" dirty="0"/>
              <a:t> </a:t>
            </a:r>
            <a:r>
              <a:rPr lang="en-US" altLang="ja-JP" sz="800" dirty="0"/>
              <a:t>2010</a:t>
            </a:r>
            <a:r>
              <a:rPr lang="ja-JP" altLang="en-US" sz="800" dirty="0"/>
              <a:t>年</a:t>
            </a:r>
            <a:r>
              <a:rPr lang="en-US" altLang="ja-JP" sz="800" dirty="0"/>
              <a:t>9</a:t>
            </a:r>
            <a:r>
              <a:rPr lang="ja-JP" altLang="en-US" sz="800" dirty="0"/>
              <a:t>月</a:t>
            </a:r>
            <a:r>
              <a:rPr lang="en-US" altLang="ja-JP" sz="800" dirty="0"/>
              <a:t>17</a:t>
            </a:r>
            <a:r>
              <a:rPr lang="ja-JP" altLang="en-US" sz="800" dirty="0"/>
              <a:t>日」</a:t>
            </a:r>
            <a:endParaRPr lang="ja-JP" altLang="ja-JP" sz="800" dirty="0"/>
          </a:p>
        </p:txBody>
      </p:sp>
      <p:grpSp>
        <p:nvGrpSpPr>
          <p:cNvPr id="60" name="グループ化 7"/>
          <p:cNvGrpSpPr/>
          <p:nvPr/>
        </p:nvGrpSpPr>
        <p:grpSpPr>
          <a:xfrm>
            <a:off x="344488" y="2060848"/>
            <a:ext cx="5743794"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トルコの医療渡航の強み</a:t>
              </a:r>
            </a:p>
          </p:txBody>
        </p:sp>
      </p:grpSp>
      <p:sp>
        <p:nvSpPr>
          <p:cNvPr id="63" name="片側の 2 つの角を丸めた四角形 62"/>
          <p:cNvSpPr/>
          <p:nvPr/>
        </p:nvSpPr>
        <p:spPr>
          <a:xfrm>
            <a:off x="355151" y="2870802"/>
            <a:ext cx="2791466" cy="1402127"/>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認証を取得している病院は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以上になり、一国としては世界最大規模である。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保健省は、医療水準向上のために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と協力し、医療制度（病院デザイン、投薬、感染予防、患者搬送、介護など）の近代化を図ってきた。</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片側の 2 つの角を丸めた四角形 63"/>
          <p:cNvSpPr/>
          <p:nvPr/>
        </p:nvSpPr>
        <p:spPr>
          <a:xfrm>
            <a:off x="355151" y="2438755"/>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医療水準の高さ</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5" name="片側の 2 つの角を丸めた四角形 64"/>
          <p:cNvSpPr/>
          <p:nvPr/>
        </p:nvSpPr>
        <p:spPr>
          <a:xfrm>
            <a:off x="3290636" y="2870802"/>
            <a:ext cx="2791466" cy="1402127"/>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脊椎固定、骨髄移植などでの医療費は、価格競争力が高いインドと同等もしくはインドよりも安い。</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トルコ航空は遠方からの医療観光客誘致のため、米国からの旅客については最大</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％、その他の国からの</a:t>
            </a:r>
            <a:r>
              <a:rPr lang="ja-JP" altLang="en-US" sz="1050" dirty="0"/>
              <a:t>旅客には</a:t>
            </a:r>
            <a:r>
              <a:rPr lang="en-US" altLang="ja-JP" sz="1050" dirty="0"/>
              <a:t>10</a:t>
            </a:r>
            <a:r>
              <a:rPr lang="ja-JP" altLang="en-US" sz="1050" dirty="0"/>
              <a:t>～</a:t>
            </a:r>
            <a:r>
              <a:rPr lang="en-US" altLang="ja-JP" sz="1050" dirty="0"/>
              <a:t>20</a:t>
            </a:r>
            <a:r>
              <a:rPr lang="ja-JP" altLang="en-US" sz="1050" dirty="0"/>
              <a:t>％割り引いた運賃を提供している</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dirty="0"/>
          </a:p>
        </p:txBody>
      </p:sp>
      <p:sp>
        <p:nvSpPr>
          <p:cNvPr id="66" name="片側の 2 つの角を丸めた四角形 65"/>
          <p:cNvSpPr/>
          <p:nvPr/>
        </p:nvSpPr>
        <p:spPr>
          <a:xfrm>
            <a:off x="3290636" y="2438755"/>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医療費用の安さ</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70" name="グループ化 7"/>
          <p:cNvGrpSpPr/>
          <p:nvPr/>
        </p:nvGrpSpPr>
        <p:grpSpPr>
          <a:xfrm>
            <a:off x="6185559" y="2060848"/>
            <a:ext cx="3591975" cy="288032"/>
            <a:chOff x="4803500" y="2113806"/>
            <a:chExt cx="2954133" cy="288032"/>
          </a:xfrm>
        </p:grpSpPr>
        <p:cxnSp>
          <p:nvCxnSpPr>
            <p:cNvPr id="71" name="直線コネクタ 7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トルコへ医療渡航が多い国</a:t>
              </a:r>
            </a:p>
          </p:txBody>
        </p:sp>
      </p:grpSp>
      <p:graphicFrame>
        <p:nvGraphicFramePr>
          <p:cNvPr id="73" name="表 72"/>
          <p:cNvGraphicFramePr>
            <a:graphicFrameLocks noGrp="1"/>
          </p:cNvGraphicFramePr>
          <p:nvPr>
            <p:extLst>
              <p:ext uri="{D42A27DB-BD31-4B8C-83A1-F6EECF244321}">
                <p14:modId xmlns:p14="http://schemas.microsoft.com/office/powerpoint/2010/main" val="2851008402"/>
              </p:ext>
            </p:extLst>
          </p:nvPr>
        </p:nvGraphicFramePr>
        <p:xfrm>
          <a:off x="6681192" y="2438755"/>
          <a:ext cx="2232248" cy="1954885"/>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59435">
                <a:tc>
                  <a:txBody>
                    <a:bodyPr/>
                    <a:lstStyle/>
                    <a:p>
                      <a:pPr 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国</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ドイツ</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1"/>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ブルガリア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2"/>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イラク</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3"/>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ルーマニア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4"/>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リビア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5"/>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アゼルバイジャン</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イギリス</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オランダ</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ロシア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bl>
          </a:graphicData>
        </a:graphic>
      </p:graphicFrame>
      <p:sp>
        <p:nvSpPr>
          <p:cNvPr id="74" name="片側の 2 つの角を丸めた四角形 73"/>
          <p:cNvSpPr/>
          <p:nvPr/>
        </p:nvSpPr>
        <p:spPr>
          <a:xfrm>
            <a:off x="1750884" y="4797151"/>
            <a:ext cx="2791466" cy="179706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医療観光振興策として、政府は医療フリーゾーンの開設を予定している。 </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医療機関の他、検査施設、大学・研究、温泉療養施設などを含む大規模なもので、健康村を形成する計画である。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訪問客の</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％を外国人医療観光客（患者）と見込み、建設には減免税措置を与え、外国投資取り込みを図る。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片側の 2 つの角を丸めた四角形 74"/>
          <p:cNvSpPr/>
          <p:nvPr/>
        </p:nvSpPr>
        <p:spPr>
          <a:xfrm>
            <a:off x="1750884" y="4365104"/>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健康村の建設</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6A2357-9C19-44D2-8518-3FB3BA933341}"/>
              </a:ext>
            </a:extLst>
          </p:cNvPr>
          <p:cNvGraphicFramePr>
            <a:graphicFrameLocks noChangeAspect="1"/>
          </p:cNvGraphicFramePr>
          <p:nvPr>
            <p:custDataLst>
              <p:tags r:id="rId1"/>
            </p:custDataLst>
            <p:extLst>
              <p:ext uri="{D42A27DB-BD31-4B8C-83A1-F6EECF244321}">
                <p14:modId xmlns:p14="http://schemas.microsoft.com/office/powerpoint/2010/main" val="1553303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506A2357-9C19-44D2-8518-3FB3BA9333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下矢印 28"/>
          <p:cNvSpPr/>
          <p:nvPr/>
        </p:nvSpPr>
        <p:spPr>
          <a:xfrm rot="10800000">
            <a:off x="1424608" y="3481179"/>
            <a:ext cx="2376264" cy="3044165"/>
          </a:xfrm>
          <a:prstGeom prst="downArrow">
            <a:avLst>
              <a:gd name="adj1" fmla="val 50000"/>
              <a:gd name="adj2" fmla="val 18645"/>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角丸四角形 16"/>
          <p:cNvSpPr>
            <a:spLocks/>
          </p:cNvSpPr>
          <p:nvPr/>
        </p:nvSpPr>
        <p:spPr>
          <a:xfrm>
            <a:off x="816794" y="3752441"/>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健康的な生活の推進と普及</a:t>
            </a:r>
          </a:p>
        </p:txBody>
      </p:sp>
      <p:sp>
        <p:nvSpPr>
          <p:cNvPr id="2" name="タイトル 1"/>
          <p:cNvSpPr>
            <a:spLocks noGrp="1"/>
          </p:cNvSpPr>
          <p:nvPr>
            <p:ph type="title"/>
          </p:nvPr>
        </p:nvSpPr>
        <p:spPr/>
        <p:txBody>
          <a:bodyPr vert="horz"/>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2019-2023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」を発行し、今後の方針を明示した。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2019-2023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」では、最終的な目標とそれを実現するための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つの方針を掲げている。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つの方針に紐づいて、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の大目標と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の指標が示されている。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2019-2023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3" name="グループ化 7"/>
          <p:cNvGrpSpPr/>
          <p:nvPr/>
        </p:nvGrpSpPr>
        <p:grpSpPr>
          <a:xfrm>
            <a:off x="285289" y="2324345"/>
            <a:ext cx="4824536"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Strategic Plan 2019-2023</a:t>
              </a:r>
              <a:r>
                <a:rPr lang="ja-JP" altLang="en-US" sz="1400" dirty="0">
                  <a:latin typeface="Arial Black" panose="020B0A04020102020204" pitchFamily="34" charset="0"/>
                  <a:ea typeface="HGP創英角ｺﾞｼｯｸUB" pitchFamily="50" charset="-128"/>
                </a:rPr>
                <a:t>における目標の概要</a:t>
              </a:r>
              <a:endParaRPr lang="ja-JP" altLang="en-US" sz="1400" dirty="0">
                <a:latin typeface="HGP創英角ｺﾞｼｯｸUB" pitchFamily="50" charset="-128"/>
                <a:ea typeface="HGP創英角ｺﾞｼｯｸUB" pitchFamily="50" charset="-128"/>
              </a:endParaRPr>
            </a:p>
          </p:txBody>
        </p:sp>
      </p:grpSp>
      <p:sp>
        <p:nvSpPr>
          <p:cNvPr id="18" name="角丸四角形 17"/>
          <p:cNvSpPr/>
          <p:nvPr/>
        </p:nvSpPr>
        <p:spPr>
          <a:xfrm>
            <a:off x="873411" y="3831472"/>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grpSp>
        <p:nvGrpSpPr>
          <p:cNvPr id="22" name="グループ化 7"/>
          <p:cNvGrpSpPr/>
          <p:nvPr/>
        </p:nvGrpSpPr>
        <p:grpSpPr>
          <a:xfrm>
            <a:off x="5241032" y="2324345"/>
            <a:ext cx="4464943"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2030</a:t>
              </a:r>
              <a:r>
                <a:rPr lang="ja-JP" altLang="en-US" sz="1400" dirty="0">
                  <a:latin typeface="Arial Black" panose="020B0A04020102020204" pitchFamily="34" charset="0"/>
                  <a:ea typeface="HGP創英角ｺﾞｼｯｸUB" pitchFamily="50" charset="-128"/>
                </a:rPr>
                <a:t>年までに実現を目指す具体的な指標例</a:t>
              </a:r>
              <a:endParaRPr lang="ja-JP" altLang="en-US" sz="1400" dirty="0">
                <a:latin typeface="HGP創英角ｺﾞｼｯｸUB" pitchFamily="50" charset="-128"/>
                <a:ea typeface="HGP創英角ｺﾞｼｯｸUB" pitchFamily="50" charset="-128"/>
              </a:endParaRPr>
            </a:p>
          </p:txBody>
        </p:sp>
      </p:grpSp>
      <p:grpSp>
        <p:nvGrpSpPr>
          <p:cNvPr id="5" name="Group 4">
            <a:extLst>
              <a:ext uri="{FF2B5EF4-FFF2-40B4-BE49-F238E27FC236}">
                <a16:creationId xmlns:a16="http://schemas.microsoft.com/office/drawing/2014/main" id="{94D68577-307D-4222-B37B-BBEF2FC988BF}"/>
              </a:ext>
            </a:extLst>
          </p:cNvPr>
          <p:cNvGrpSpPr/>
          <p:nvPr/>
        </p:nvGrpSpPr>
        <p:grpSpPr>
          <a:xfrm>
            <a:off x="815808" y="4214107"/>
            <a:ext cx="4091465" cy="393331"/>
            <a:chOff x="815808" y="4336333"/>
            <a:chExt cx="4091465" cy="393331"/>
          </a:xfrm>
        </p:grpSpPr>
        <p:sp>
          <p:nvSpPr>
            <p:cNvPr id="19" name="角丸四角形 18"/>
            <p:cNvSpPr>
              <a:spLocks/>
            </p:cNvSpPr>
            <p:nvPr/>
          </p:nvSpPr>
          <p:spPr>
            <a:xfrm>
              <a:off x="815808" y="4336333"/>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プライマリーヘルスの強化</a:t>
              </a:r>
            </a:p>
          </p:txBody>
        </p:sp>
        <p:sp>
          <p:nvSpPr>
            <p:cNvPr id="25" name="角丸四角形 24"/>
            <p:cNvSpPr/>
            <p:nvPr/>
          </p:nvSpPr>
          <p:spPr>
            <a:xfrm>
              <a:off x="873411" y="441688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grpSp>
      <p:grpSp>
        <p:nvGrpSpPr>
          <p:cNvPr id="6" name="Group 5">
            <a:extLst>
              <a:ext uri="{FF2B5EF4-FFF2-40B4-BE49-F238E27FC236}">
                <a16:creationId xmlns:a16="http://schemas.microsoft.com/office/drawing/2014/main" id="{F8F2699A-0937-4014-AC8D-CE7CBDEC2715}"/>
              </a:ext>
            </a:extLst>
          </p:cNvPr>
          <p:cNvGrpSpPr/>
          <p:nvPr/>
        </p:nvGrpSpPr>
        <p:grpSpPr>
          <a:xfrm>
            <a:off x="806196" y="4675773"/>
            <a:ext cx="4091465" cy="393331"/>
            <a:chOff x="806196" y="4992809"/>
            <a:chExt cx="4091465" cy="393331"/>
          </a:xfrm>
        </p:grpSpPr>
        <p:sp>
          <p:nvSpPr>
            <p:cNvPr id="20" name="角丸四角形 19"/>
            <p:cNvSpPr>
              <a:spLocks/>
            </p:cNvSpPr>
            <p:nvPr/>
          </p:nvSpPr>
          <p:spPr>
            <a:xfrm>
              <a:off x="806196" y="4992809"/>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医療サービスへのアクセスと効率性、質の担保</a:t>
              </a:r>
            </a:p>
          </p:txBody>
        </p:sp>
        <p:sp>
          <p:nvSpPr>
            <p:cNvPr id="26" name="角丸四角形 25"/>
            <p:cNvSpPr/>
            <p:nvPr/>
          </p:nvSpPr>
          <p:spPr>
            <a:xfrm>
              <a:off x="873411" y="507336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3</a:t>
              </a:r>
              <a:endParaRPr lang="ja-JP" altLang="en-US" sz="1100" dirty="0">
                <a:solidFill>
                  <a:schemeClr val="bg1"/>
                </a:solidFill>
                <a:latin typeface="Arial Black" panose="020B0A04020102020204" pitchFamily="34" charset="0"/>
              </a:endParaRPr>
            </a:p>
          </p:txBody>
        </p:sp>
      </p:grpSp>
      <p:grpSp>
        <p:nvGrpSpPr>
          <p:cNvPr id="7" name="Group 6">
            <a:extLst>
              <a:ext uri="{FF2B5EF4-FFF2-40B4-BE49-F238E27FC236}">
                <a16:creationId xmlns:a16="http://schemas.microsoft.com/office/drawing/2014/main" id="{32E96524-CC82-42F6-89C5-2D35B29EAC20}"/>
              </a:ext>
            </a:extLst>
          </p:cNvPr>
          <p:cNvGrpSpPr/>
          <p:nvPr/>
        </p:nvGrpSpPr>
        <p:grpSpPr>
          <a:xfrm>
            <a:off x="806196" y="5137439"/>
            <a:ext cx="4091465" cy="393331"/>
            <a:chOff x="806196" y="5649285"/>
            <a:chExt cx="4091465" cy="393331"/>
          </a:xfrm>
        </p:grpSpPr>
        <p:sp>
          <p:nvSpPr>
            <p:cNvPr id="21" name="角丸四角形 20"/>
            <p:cNvSpPr>
              <a:spLocks/>
            </p:cNvSpPr>
            <p:nvPr/>
          </p:nvSpPr>
          <p:spPr>
            <a:xfrm>
              <a:off x="806196" y="5649285"/>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統合医療サービスモデルの導入</a:t>
              </a:r>
            </a:p>
          </p:txBody>
        </p:sp>
        <p:sp>
          <p:nvSpPr>
            <p:cNvPr id="27" name="角丸四角形 26"/>
            <p:cNvSpPr/>
            <p:nvPr/>
          </p:nvSpPr>
          <p:spPr>
            <a:xfrm>
              <a:off x="873411" y="572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4</a:t>
              </a:r>
              <a:endParaRPr lang="ja-JP" altLang="en-US" sz="1100" dirty="0">
                <a:solidFill>
                  <a:schemeClr val="bg1"/>
                </a:solidFill>
                <a:latin typeface="Arial Black" panose="020B0A04020102020204" pitchFamily="34" charset="0"/>
              </a:endParaRPr>
            </a:p>
          </p:txBody>
        </p:sp>
      </p:grpSp>
      <p:sp>
        <p:nvSpPr>
          <p:cNvPr id="28" name="角丸四角形 27"/>
          <p:cNvSpPr/>
          <p:nvPr/>
        </p:nvSpPr>
        <p:spPr>
          <a:xfrm>
            <a:off x="815807" y="2708920"/>
            <a:ext cx="4081853" cy="792088"/>
          </a:xfrm>
          <a:prstGeom prst="roundRect">
            <a:avLst/>
          </a:prstGeom>
          <a:solidFill>
            <a:srgbClr val="3D6AA7"/>
          </a:solidFill>
        </p:spPr>
        <p:txBody>
          <a:bodyPr wrap="square" rtlCol="0" anchor="ctr">
            <a:noAutofit/>
          </a:bodyPr>
          <a:lstStyle/>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①公衆</a:t>
            </a:r>
            <a:r>
              <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rPr>
              <a:t>衛生の確保と向上</a:t>
            </a:r>
            <a:endParaRPr kumimoji="1" lang="en-US" altLang="ja-JP" sz="1200" dirty="0">
              <a:solidFill>
                <a:schemeClr val="bg1"/>
              </a:solidFill>
              <a:latin typeface="HG創英角ｺﾞｼｯｸUB" panose="020B0909000000000000" pitchFamily="49" charset="-128"/>
              <a:ea typeface="HG創英角ｺﾞｼｯｸUB" panose="020B0909000000000000" pitchFamily="49" charset="-128"/>
            </a:endParaRPr>
          </a:p>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②質の高い医療・保険サービスへのアクセスの担保</a:t>
            </a:r>
            <a:endPar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0" name="正方形/長方形 29"/>
          <p:cNvSpPr>
            <a:spLocks/>
          </p:cNvSpPr>
          <p:nvPr/>
        </p:nvSpPr>
        <p:spPr>
          <a:xfrm>
            <a:off x="327818" y="3752441"/>
            <a:ext cx="419239" cy="2701661"/>
          </a:xfrm>
          <a:prstGeom prst="rect">
            <a:avLst/>
          </a:prstGeom>
          <a:solidFill>
            <a:schemeClr val="accent3">
              <a:lumMod val="60000"/>
              <a:lumOff val="40000"/>
            </a:schemeClr>
          </a:solidFill>
        </p:spPr>
        <p:txBody>
          <a:bodyPr vert="eaVert" wrap="square" rtlCol="0" anchor="ctr">
            <a:noAutofit/>
          </a:bodyPr>
          <a:lstStyle/>
          <a:p>
            <a:pPr marL="0" algn="ctr" fontAlgn="ctr">
              <a:lnSpc>
                <a:spcPct val="114000"/>
              </a:lnSpc>
              <a:spcAft>
                <a:spcPts val="400"/>
              </a:spcAft>
            </a:pPr>
            <a:r>
              <a:rPr lang="en-US" altLang="ja-JP" sz="1200" dirty="0"/>
              <a:t>6</a:t>
            </a:r>
            <a:r>
              <a:rPr kumimoji="1" lang="ja-JP" altLang="en-US" sz="1200" dirty="0"/>
              <a:t>つの戦略</a:t>
            </a:r>
          </a:p>
        </p:txBody>
      </p:sp>
      <p:sp>
        <p:nvSpPr>
          <p:cNvPr id="31" name="正方形/長方形 30"/>
          <p:cNvSpPr/>
          <p:nvPr/>
        </p:nvSpPr>
        <p:spPr>
          <a:xfrm>
            <a:off x="317220" y="2730354"/>
            <a:ext cx="419239" cy="770654"/>
          </a:xfrm>
          <a:prstGeom prst="rect">
            <a:avLst/>
          </a:prstGeom>
          <a:solidFill>
            <a:srgbClr val="3D6AA7"/>
          </a:solidFill>
        </p:spPr>
        <p:txBody>
          <a:bodyPr vert="eaVert" wrap="square" rtlCol="0" anchor="ctr">
            <a:noAutofit/>
          </a:bodyPr>
          <a:lstStyle/>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目標</a:t>
            </a:r>
            <a:endPar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2" name="正方形/長方形 31"/>
          <p:cNvSpPr/>
          <p:nvPr/>
        </p:nvSpPr>
        <p:spPr>
          <a:xfrm>
            <a:off x="5529064" y="2950945"/>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保健省基準を満たす飲食店の数の増加</a:t>
            </a:r>
          </a:p>
        </p:txBody>
      </p:sp>
      <p:sp>
        <p:nvSpPr>
          <p:cNvPr id="33" name="正方形/長方形 32"/>
          <p:cNvSpPr/>
          <p:nvPr/>
        </p:nvSpPr>
        <p:spPr>
          <a:xfrm>
            <a:off x="5529064" y="3430730"/>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トルコ全土に渡って専門家庭医の普及</a:t>
            </a:r>
          </a:p>
        </p:txBody>
      </p:sp>
      <p:sp>
        <p:nvSpPr>
          <p:cNvPr id="34" name="正方形/長方形 33"/>
          <p:cNvSpPr/>
          <p:nvPr/>
        </p:nvSpPr>
        <p:spPr>
          <a:xfrm>
            <a:off x="5534579" y="387804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検査、画像診断目的のみ通院機会の低減</a:t>
            </a:r>
          </a:p>
        </p:txBody>
      </p:sp>
      <p:sp>
        <p:nvSpPr>
          <p:cNvPr id="35" name="正方形/長方形 34"/>
          <p:cNvSpPr/>
          <p:nvPr/>
        </p:nvSpPr>
        <p:spPr>
          <a:xfrm>
            <a:off x="5529064" y="433568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患者、医療従事者双方の満足度向上</a:t>
            </a:r>
          </a:p>
        </p:txBody>
      </p:sp>
      <p:sp>
        <p:nvSpPr>
          <p:cNvPr id="36" name="正方形/長方形 35"/>
          <p:cNvSpPr/>
          <p:nvPr/>
        </p:nvSpPr>
        <p:spPr>
          <a:xfrm>
            <a:off x="5529064" y="480334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医療渡航のハブ化</a:t>
            </a:r>
          </a:p>
        </p:txBody>
      </p:sp>
      <p:sp>
        <p:nvSpPr>
          <p:cNvPr id="37" name="正方形/長方形 36"/>
          <p:cNvSpPr/>
          <p:nvPr/>
        </p:nvSpPr>
        <p:spPr>
          <a:xfrm>
            <a:off x="5528947" y="5254186"/>
            <a:ext cx="3778613"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幹細胞療法、遺伝子治療、遠隔健康診断への</a:t>
            </a:r>
            <a:r>
              <a:rPr lang="en-US" altLang="ja-JP" sz="1200" dirty="0"/>
              <a:t>R&amp;D</a:t>
            </a:r>
            <a:r>
              <a:rPr lang="ja-JP" altLang="en-US" sz="1200" dirty="0"/>
              <a:t>強化</a:t>
            </a:r>
          </a:p>
        </p:txBody>
      </p:sp>
      <p:sp>
        <p:nvSpPr>
          <p:cNvPr id="38" name="正方形/長方形 37"/>
          <p:cNvSpPr/>
          <p:nvPr/>
        </p:nvSpPr>
        <p:spPr>
          <a:xfrm>
            <a:off x="5528947" y="5700704"/>
            <a:ext cx="3778613"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遠隔医療、在宅ケアサービスの活用増加</a:t>
            </a:r>
          </a:p>
        </p:txBody>
      </p:sp>
      <p:grpSp>
        <p:nvGrpSpPr>
          <p:cNvPr id="40" name="Group 39">
            <a:extLst>
              <a:ext uri="{FF2B5EF4-FFF2-40B4-BE49-F238E27FC236}">
                <a16:creationId xmlns:a16="http://schemas.microsoft.com/office/drawing/2014/main" id="{73D02E75-F675-4BCB-881D-5ACA51857C20}"/>
              </a:ext>
            </a:extLst>
          </p:cNvPr>
          <p:cNvGrpSpPr/>
          <p:nvPr/>
        </p:nvGrpSpPr>
        <p:grpSpPr>
          <a:xfrm>
            <a:off x="806196" y="5599105"/>
            <a:ext cx="4091465" cy="393331"/>
            <a:chOff x="806196" y="4992809"/>
            <a:chExt cx="4091465" cy="393331"/>
          </a:xfrm>
        </p:grpSpPr>
        <p:sp>
          <p:nvSpPr>
            <p:cNvPr id="41" name="角丸四角形 19">
              <a:extLst>
                <a:ext uri="{FF2B5EF4-FFF2-40B4-BE49-F238E27FC236}">
                  <a16:creationId xmlns:a16="http://schemas.microsoft.com/office/drawing/2014/main" id="{874036D5-4E51-43AE-971B-355AC7003725}"/>
                </a:ext>
              </a:extLst>
            </p:cNvPr>
            <p:cNvSpPr>
              <a:spLocks/>
            </p:cNvSpPr>
            <p:nvPr/>
          </p:nvSpPr>
          <p:spPr>
            <a:xfrm>
              <a:off x="806196" y="4992809"/>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患者と医療従事者の満足度と持続可能性を高めること</a:t>
              </a:r>
            </a:p>
          </p:txBody>
        </p:sp>
        <p:sp>
          <p:nvSpPr>
            <p:cNvPr id="42" name="角丸四角形 25">
              <a:extLst>
                <a:ext uri="{FF2B5EF4-FFF2-40B4-BE49-F238E27FC236}">
                  <a16:creationId xmlns:a16="http://schemas.microsoft.com/office/drawing/2014/main" id="{EFE94F72-0212-4033-A907-6AC607A4C482}"/>
                </a:ext>
              </a:extLst>
            </p:cNvPr>
            <p:cNvSpPr/>
            <p:nvPr/>
          </p:nvSpPr>
          <p:spPr>
            <a:xfrm>
              <a:off x="873411" y="507336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5</a:t>
              </a:r>
              <a:endParaRPr lang="ja-JP" altLang="en-US" sz="1100" dirty="0">
                <a:solidFill>
                  <a:schemeClr val="bg1"/>
                </a:solidFill>
                <a:latin typeface="Arial Black" panose="020B0A04020102020204" pitchFamily="34" charset="0"/>
              </a:endParaRPr>
            </a:p>
          </p:txBody>
        </p:sp>
      </p:grpSp>
      <p:grpSp>
        <p:nvGrpSpPr>
          <p:cNvPr id="43" name="Group 42">
            <a:extLst>
              <a:ext uri="{FF2B5EF4-FFF2-40B4-BE49-F238E27FC236}">
                <a16:creationId xmlns:a16="http://schemas.microsoft.com/office/drawing/2014/main" id="{2025539F-8556-4742-A723-514EC04605A1}"/>
              </a:ext>
            </a:extLst>
          </p:cNvPr>
          <p:cNvGrpSpPr/>
          <p:nvPr/>
        </p:nvGrpSpPr>
        <p:grpSpPr>
          <a:xfrm>
            <a:off x="806196" y="6060771"/>
            <a:ext cx="4091465" cy="393331"/>
            <a:chOff x="806196" y="5649285"/>
            <a:chExt cx="4091465" cy="393331"/>
          </a:xfrm>
        </p:grpSpPr>
        <p:sp>
          <p:nvSpPr>
            <p:cNvPr id="44" name="角丸四角形 20">
              <a:extLst>
                <a:ext uri="{FF2B5EF4-FFF2-40B4-BE49-F238E27FC236}">
                  <a16:creationId xmlns:a16="http://schemas.microsoft.com/office/drawing/2014/main" id="{7BC11DA2-F79D-46AC-8462-93A0628E0472}"/>
                </a:ext>
              </a:extLst>
            </p:cNvPr>
            <p:cNvSpPr>
              <a:spLocks/>
            </p:cNvSpPr>
            <p:nvPr/>
          </p:nvSpPr>
          <p:spPr>
            <a:xfrm>
              <a:off x="806196" y="5649285"/>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医療分野における国内</a:t>
              </a:r>
              <a:r>
                <a:rPr lang="en-US" altLang="ja-JP"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国外の技術や健康水準の向上</a:t>
              </a:r>
            </a:p>
          </p:txBody>
        </p:sp>
        <p:sp>
          <p:nvSpPr>
            <p:cNvPr id="45" name="角丸四角形 26">
              <a:extLst>
                <a:ext uri="{FF2B5EF4-FFF2-40B4-BE49-F238E27FC236}">
                  <a16:creationId xmlns:a16="http://schemas.microsoft.com/office/drawing/2014/main" id="{6A200AB8-EAB0-4FA1-8E52-F9B4F7C490C2}"/>
                </a:ext>
              </a:extLst>
            </p:cNvPr>
            <p:cNvSpPr/>
            <p:nvPr/>
          </p:nvSpPr>
          <p:spPr>
            <a:xfrm>
              <a:off x="873411" y="572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6</a:t>
              </a:r>
              <a:endParaRPr lang="ja-JP" altLang="en-US" sz="11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475356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医療観光振興策として、政府は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Zones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と呼ばれる医療特区の設立を目指している。 </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訪問客の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％を外国人医療観光客（患者）と見込み、建設には減免税措置を与え、外国投資取り込みを図る。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916832"/>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Free</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Zones</a:t>
              </a:r>
              <a:r>
                <a:rPr lang="ja-JP" altLang="en-US" sz="1400" dirty="0">
                  <a:latin typeface="Arial Black" panose="020B0A04020102020204" pitchFamily="34" charset="0"/>
                  <a:ea typeface="HGP創英角ｺﾞｼｯｸUB" pitchFamily="50" charset="-128"/>
                </a:rPr>
                <a:t>の設立スケジュール</a:t>
              </a:r>
            </a:p>
          </p:txBody>
        </p:sp>
      </p:gr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a:t>
            </a:r>
            <a:r>
              <a:rPr lang="en-US" altLang="ja-JP" sz="800" dirty="0"/>
              <a:t>HP</a:t>
            </a:r>
            <a:r>
              <a:rPr lang="ja-JP" altLang="en-US" sz="800" dirty="0" err="1"/>
              <a:t>、</a:t>
            </a:r>
            <a:r>
              <a:rPr lang="ja-JP" altLang="en-US" sz="800" dirty="0"/>
              <a:t>有識者インタビュー</a:t>
            </a:r>
          </a:p>
        </p:txBody>
      </p:sp>
      <p:sp>
        <p:nvSpPr>
          <p:cNvPr id="24" name="右矢印 23"/>
          <p:cNvSpPr/>
          <p:nvPr/>
        </p:nvSpPr>
        <p:spPr>
          <a:xfrm>
            <a:off x="1784648" y="2592295"/>
            <a:ext cx="6768752" cy="792088"/>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テキスト ボックス 25"/>
          <p:cNvSpPr txBox="1"/>
          <p:nvPr/>
        </p:nvSpPr>
        <p:spPr>
          <a:xfrm>
            <a:off x="2224849" y="2467635"/>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4664968" y="2420888"/>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7257256" y="2444262"/>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560512" y="3260901"/>
            <a:ext cx="1224136" cy="915399"/>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lang="en-US" altLang="ja-JP" sz="1200" dirty="0"/>
              <a:t>Medical</a:t>
            </a:r>
            <a:r>
              <a:rPr lang="ja-JP" altLang="en-US" sz="1200" dirty="0"/>
              <a:t> </a:t>
            </a:r>
            <a:r>
              <a:rPr lang="en-US" altLang="ja-JP" sz="1200" dirty="0"/>
              <a:t>Free</a:t>
            </a:r>
            <a:r>
              <a:rPr lang="ja-JP" altLang="en-US" sz="1200" dirty="0"/>
              <a:t> </a:t>
            </a:r>
            <a:r>
              <a:rPr lang="en-US" altLang="ja-JP" sz="1200" dirty="0"/>
              <a:t>Zones</a:t>
            </a:r>
          </a:p>
          <a:p>
            <a:pPr marL="0" algn="ctr" fontAlgn="ctr">
              <a:lnSpc>
                <a:spcPct val="114000"/>
              </a:lnSpc>
              <a:spcAft>
                <a:spcPts val="400"/>
              </a:spcAft>
            </a:pPr>
            <a:r>
              <a:rPr lang="ja-JP" altLang="en-US" sz="1200" dirty="0"/>
              <a:t>整備状況</a:t>
            </a:r>
            <a:endParaRPr kumimoji="1" lang="ja-JP" altLang="en-US" sz="1200" dirty="0"/>
          </a:p>
        </p:txBody>
      </p:sp>
      <p:sp>
        <p:nvSpPr>
          <p:cNvPr id="37" name="正方形/長方形 36"/>
          <p:cNvSpPr/>
          <p:nvPr/>
        </p:nvSpPr>
        <p:spPr>
          <a:xfrm>
            <a:off x="1860732" y="3448205"/>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ja-JP" altLang="en-US" sz="1050" dirty="0"/>
              <a:t>適応される法規制の整備</a:t>
            </a:r>
            <a:endParaRPr kumimoji="1"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kumimoji="1" lang="ja-JP" altLang="en-US" sz="1050" dirty="0"/>
              <a:t>オペレーションされている</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はなし</a:t>
            </a:r>
          </a:p>
        </p:txBody>
      </p:sp>
      <p:sp>
        <p:nvSpPr>
          <p:cNvPr id="28" name="円/楕円 27"/>
          <p:cNvSpPr/>
          <p:nvPr/>
        </p:nvSpPr>
        <p:spPr>
          <a:xfrm>
            <a:off x="2328784" y="2837667"/>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円/楕円 37"/>
          <p:cNvSpPr/>
          <p:nvPr/>
        </p:nvSpPr>
        <p:spPr>
          <a:xfrm>
            <a:off x="4736977" y="2810235"/>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9" name="円/楕円 38"/>
          <p:cNvSpPr/>
          <p:nvPr/>
        </p:nvSpPr>
        <p:spPr>
          <a:xfrm>
            <a:off x="7411276" y="2792785"/>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正方形/長方形 39"/>
          <p:cNvSpPr/>
          <p:nvPr/>
        </p:nvSpPr>
        <p:spPr>
          <a:xfrm>
            <a:off x="4029525" y="3457726"/>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en-US" altLang="ja-JP" sz="1050" dirty="0"/>
              <a:t>2017</a:t>
            </a:r>
            <a:r>
              <a:rPr kumimoji="1" lang="ja-JP" altLang="en-US" sz="1050" dirty="0"/>
              <a:t>年までに</a:t>
            </a:r>
            <a:r>
              <a:rPr kumimoji="1" lang="en-US" altLang="ja-JP" sz="1050" dirty="0"/>
              <a:t>7</a:t>
            </a:r>
            <a:r>
              <a:rPr kumimoji="1" lang="ja-JP" altLang="en-US" sz="1050" dirty="0" err="1"/>
              <a:t>つの</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を建設予定</a:t>
            </a:r>
          </a:p>
        </p:txBody>
      </p:sp>
      <p:sp>
        <p:nvSpPr>
          <p:cNvPr id="41" name="正方形/長方形 40"/>
          <p:cNvSpPr/>
          <p:nvPr/>
        </p:nvSpPr>
        <p:spPr>
          <a:xfrm>
            <a:off x="6861211" y="3427190"/>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en-US" altLang="ja-JP" sz="1050" dirty="0"/>
              <a:t>2023</a:t>
            </a:r>
            <a:r>
              <a:rPr kumimoji="1" lang="ja-JP" altLang="en-US" sz="1050" dirty="0"/>
              <a:t>年までに</a:t>
            </a:r>
            <a:r>
              <a:rPr kumimoji="1" lang="en-US" altLang="ja-JP" sz="1050" dirty="0"/>
              <a:t>10</a:t>
            </a:r>
            <a:r>
              <a:rPr kumimoji="1" lang="ja-JP" altLang="en-US" sz="1050" dirty="0" err="1"/>
              <a:t>つの</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を建設予定</a:t>
            </a:r>
          </a:p>
        </p:txBody>
      </p:sp>
      <p:grpSp>
        <p:nvGrpSpPr>
          <p:cNvPr id="42" name="グループ化 7"/>
          <p:cNvGrpSpPr/>
          <p:nvPr/>
        </p:nvGrpSpPr>
        <p:grpSpPr>
          <a:xfrm>
            <a:off x="433606" y="4599305"/>
            <a:ext cx="9217024" cy="288032"/>
            <a:chOff x="4803500" y="2113806"/>
            <a:chExt cx="2954133" cy="288032"/>
          </a:xfrm>
        </p:grpSpPr>
        <p:cxnSp>
          <p:nvCxnSpPr>
            <p:cNvPr id="43" name="直線コネクタ 4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Free</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Zones</a:t>
              </a:r>
              <a:r>
                <a:rPr lang="ja-JP" altLang="en-US" sz="1400" dirty="0">
                  <a:latin typeface="Arial Black" panose="020B0A04020102020204" pitchFamily="34" charset="0"/>
                  <a:ea typeface="HGP創英角ｺﾞｼｯｸUB" pitchFamily="50" charset="-128"/>
                </a:rPr>
                <a:t>設立までの手順</a:t>
              </a:r>
            </a:p>
          </p:txBody>
        </p:sp>
      </p:grpSp>
      <p:sp>
        <p:nvSpPr>
          <p:cNvPr id="45" name="正方形/長方形 44"/>
          <p:cNvSpPr/>
          <p:nvPr/>
        </p:nvSpPr>
        <p:spPr>
          <a:xfrm>
            <a:off x="344488"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50" dirty="0">
                <a:solidFill>
                  <a:schemeClr val="tx1"/>
                </a:solidFill>
                <a:latin typeface="+mn-ea"/>
                <a:cs typeface="Arial" panose="020B0604020202020204" pitchFamily="34" charset="0"/>
              </a:rPr>
              <a:t>投資家による位置・案件内容の提案</a:t>
            </a:r>
          </a:p>
        </p:txBody>
      </p:sp>
      <p:sp>
        <p:nvSpPr>
          <p:cNvPr id="46" name="下矢印 45"/>
          <p:cNvSpPr/>
          <p:nvPr/>
        </p:nvSpPr>
        <p:spPr>
          <a:xfrm rot="16200000">
            <a:off x="1454612" y="559438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796665"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58" name="正方形/長方形 57"/>
          <p:cNvSpPr/>
          <p:nvPr/>
        </p:nvSpPr>
        <p:spPr>
          <a:xfrm>
            <a:off x="1700639"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経済省による保健省への提案と案件内容の評価</a:t>
            </a:r>
          </a:p>
        </p:txBody>
      </p:sp>
      <p:sp>
        <p:nvSpPr>
          <p:cNvPr id="59" name="角丸四角形 58"/>
          <p:cNvSpPr/>
          <p:nvPr/>
        </p:nvSpPr>
        <p:spPr>
          <a:xfrm>
            <a:off x="2152816"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60" name="正方形/長方形 59"/>
          <p:cNvSpPr/>
          <p:nvPr/>
        </p:nvSpPr>
        <p:spPr>
          <a:xfrm>
            <a:off x="3056790"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50" dirty="0">
                <a:solidFill>
                  <a:schemeClr val="tx1"/>
                </a:solidFill>
                <a:latin typeface="+mn-ea"/>
                <a:cs typeface="Arial" panose="020B0604020202020204" pitchFamily="34" charset="0"/>
              </a:rPr>
              <a:t>内閣府へ案件の提案</a:t>
            </a:r>
          </a:p>
        </p:txBody>
      </p:sp>
      <p:sp>
        <p:nvSpPr>
          <p:cNvPr id="61" name="角丸四角形 60"/>
          <p:cNvSpPr/>
          <p:nvPr/>
        </p:nvSpPr>
        <p:spPr>
          <a:xfrm>
            <a:off x="3508967"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62" name="正方形/長方形 61"/>
          <p:cNvSpPr/>
          <p:nvPr/>
        </p:nvSpPr>
        <p:spPr>
          <a:xfrm>
            <a:off x="4412941"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内閣府によって投資家と投資場所の決定・発表</a:t>
            </a:r>
          </a:p>
        </p:txBody>
      </p:sp>
      <p:sp>
        <p:nvSpPr>
          <p:cNvPr id="63" name="角丸四角形 62"/>
          <p:cNvSpPr/>
          <p:nvPr/>
        </p:nvSpPr>
        <p:spPr>
          <a:xfrm>
            <a:off x="4865118"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64" name="正方形/長方形 63"/>
          <p:cNvSpPr/>
          <p:nvPr/>
        </p:nvSpPr>
        <p:spPr>
          <a:xfrm>
            <a:off x="5769092"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指定位置でのインフラ整備の開始と詳細計画の検討</a:t>
            </a:r>
          </a:p>
        </p:txBody>
      </p:sp>
      <p:sp>
        <p:nvSpPr>
          <p:cNvPr id="65" name="角丸四角形 64"/>
          <p:cNvSpPr/>
          <p:nvPr/>
        </p:nvSpPr>
        <p:spPr>
          <a:xfrm>
            <a:off x="6221269"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66" name="正方形/長方形 65"/>
          <p:cNvSpPr/>
          <p:nvPr/>
        </p:nvSpPr>
        <p:spPr>
          <a:xfrm>
            <a:off x="7125243"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更なる投資家の誘致と案件のプロモーション</a:t>
            </a:r>
          </a:p>
        </p:txBody>
      </p:sp>
      <p:sp>
        <p:nvSpPr>
          <p:cNvPr id="67" name="角丸四角形 66"/>
          <p:cNvSpPr/>
          <p:nvPr/>
        </p:nvSpPr>
        <p:spPr>
          <a:xfrm>
            <a:off x="7577420"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
        <p:nvSpPr>
          <p:cNvPr id="68" name="正方形/長方形 67"/>
          <p:cNvSpPr/>
          <p:nvPr/>
        </p:nvSpPr>
        <p:spPr>
          <a:xfrm>
            <a:off x="8481392"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endParaRPr lang="en-US" altLang="ja-JP" sz="1050" dirty="0">
              <a:solidFill>
                <a:schemeClr val="tx1"/>
              </a:solidFill>
              <a:latin typeface="+mn-ea"/>
              <a:cs typeface="Arial" panose="020B0604020202020204" pitchFamily="34" charset="0"/>
            </a:endParaRPr>
          </a:p>
          <a:p>
            <a:pPr algn="ctr"/>
            <a:r>
              <a:rPr lang="en-US" altLang="ja-JP" sz="1050" dirty="0">
                <a:solidFill>
                  <a:schemeClr val="tx1"/>
                </a:solidFill>
                <a:latin typeface="+mn-ea"/>
                <a:cs typeface="Arial" panose="020B0604020202020204" pitchFamily="34" charset="0"/>
              </a:rPr>
              <a:t>Medical</a:t>
            </a:r>
            <a:r>
              <a:rPr lang="ja-JP" altLang="en-US" sz="1050" dirty="0">
                <a:solidFill>
                  <a:schemeClr val="tx1"/>
                </a:solidFill>
                <a:latin typeface="+mn-ea"/>
                <a:cs typeface="Arial" panose="020B0604020202020204" pitchFamily="34" charset="0"/>
              </a:rPr>
              <a:t> </a:t>
            </a:r>
            <a:r>
              <a:rPr lang="en-US" altLang="ja-JP" sz="1050" dirty="0">
                <a:solidFill>
                  <a:schemeClr val="tx1"/>
                </a:solidFill>
                <a:latin typeface="+mn-ea"/>
                <a:cs typeface="Arial" panose="020B0604020202020204" pitchFamily="34" charset="0"/>
              </a:rPr>
              <a:t>Free</a:t>
            </a:r>
            <a:r>
              <a:rPr lang="ja-JP" altLang="en-US" sz="1050" dirty="0">
                <a:solidFill>
                  <a:schemeClr val="tx1"/>
                </a:solidFill>
                <a:latin typeface="+mn-ea"/>
                <a:cs typeface="Arial" panose="020B0604020202020204" pitchFamily="34" charset="0"/>
              </a:rPr>
              <a:t> </a:t>
            </a:r>
            <a:r>
              <a:rPr lang="en-US" altLang="ja-JP" sz="1050" dirty="0">
                <a:solidFill>
                  <a:schemeClr val="tx1"/>
                </a:solidFill>
                <a:latin typeface="+mn-ea"/>
                <a:cs typeface="Arial" panose="020B0604020202020204" pitchFamily="34" charset="0"/>
              </a:rPr>
              <a:t>Zones</a:t>
            </a:r>
            <a:r>
              <a:rPr lang="ja-JP" altLang="en-US" sz="1050" dirty="0">
                <a:solidFill>
                  <a:schemeClr val="tx1"/>
                </a:solidFill>
                <a:latin typeface="+mn-ea"/>
                <a:cs typeface="Arial" panose="020B0604020202020204" pitchFamily="34" charset="0"/>
              </a:rPr>
              <a:t>（医療施設、教育施設、</a:t>
            </a:r>
            <a:r>
              <a:rPr lang="en-US" altLang="ja-JP" sz="1050" dirty="0">
                <a:solidFill>
                  <a:schemeClr val="tx1"/>
                </a:solidFill>
                <a:latin typeface="+mn-ea"/>
                <a:cs typeface="Arial" panose="020B0604020202020204" pitchFamily="34" charset="0"/>
              </a:rPr>
              <a:t>R&amp;D</a:t>
            </a:r>
            <a:r>
              <a:rPr lang="ja-JP" altLang="en-US" sz="1050" dirty="0">
                <a:solidFill>
                  <a:schemeClr val="tx1"/>
                </a:solidFill>
                <a:latin typeface="+mn-ea"/>
                <a:cs typeface="Arial" panose="020B0604020202020204" pitchFamily="34" charset="0"/>
              </a:rPr>
              <a:t>センター、技術開発施設、交流センター）の設立</a:t>
            </a:r>
          </a:p>
        </p:txBody>
      </p:sp>
      <p:sp>
        <p:nvSpPr>
          <p:cNvPr id="69" name="角丸四角形 68"/>
          <p:cNvSpPr/>
          <p:nvPr/>
        </p:nvSpPr>
        <p:spPr>
          <a:xfrm>
            <a:off x="8933569"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7</a:t>
            </a:r>
            <a:endParaRPr lang="ja-JP" altLang="en-US" sz="1600" dirty="0">
              <a:solidFill>
                <a:schemeClr val="bg1"/>
              </a:solidFill>
              <a:latin typeface="Arial Black" panose="020B0A04020102020204" pitchFamily="34" charset="0"/>
            </a:endParaRPr>
          </a:p>
        </p:txBody>
      </p:sp>
      <p:sp>
        <p:nvSpPr>
          <p:cNvPr id="70" name="下矢印 69"/>
          <p:cNvSpPr/>
          <p:nvPr/>
        </p:nvSpPr>
        <p:spPr>
          <a:xfrm rot="16200000">
            <a:off x="2810761" y="560432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下矢印 70"/>
          <p:cNvSpPr/>
          <p:nvPr/>
        </p:nvSpPr>
        <p:spPr>
          <a:xfrm rot="16200000">
            <a:off x="4166910" y="561427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下矢印 71"/>
          <p:cNvSpPr/>
          <p:nvPr/>
        </p:nvSpPr>
        <p:spPr>
          <a:xfrm rot="16200000">
            <a:off x="5523059" y="562421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下矢印 72"/>
          <p:cNvSpPr/>
          <p:nvPr/>
        </p:nvSpPr>
        <p:spPr>
          <a:xfrm rot="16200000">
            <a:off x="6879208" y="563416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下矢印 73"/>
          <p:cNvSpPr/>
          <p:nvPr/>
        </p:nvSpPr>
        <p:spPr>
          <a:xfrm rot="16200000">
            <a:off x="8235357" y="564410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82884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政府は、医療関連分野での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活動を活発にする方針である。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保健省の定め得る医療機器政策である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GITES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Input Supply Strategy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活動への支援内容が記載されており、また、科学技術省（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Science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Technology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）の政策方針にも医療関連分野での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活動の活発化が掲げられている。</a:t>
            </a:r>
          </a:p>
        </p:txBody>
      </p:sp>
      <p:grpSp>
        <p:nvGrpSpPr>
          <p:cNvPr id="5" name="グループ化 7"/>
          <p:cNvGrpSpPr/>
          <p:nvPr/>
        </p:nvGrpSpPr>
        <p:grpSpPr>
          <a:xfrm>
            <a:off x="442742" y="234888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医療関連分野での</a:t>
              </a:r>
              <a:r>
                <a:rPr lang="en-US" altLang="ja-JP" sz="1400" dirty="0">
                  <a:latin typeface="HGP創英角ｺﾞｼｯｸUB" pitchFamily="50" charset="-128"/>
                  <a:ea typeface="HGP創英角ｺﾞｼｯｸUB" pitchFamily="50" charset="-128"/>
                </a:rPr>
                <a:t>R&amp;D</a:t>
              </a:r>
              <a:r>
                <a:rPr lang="ja-JP" altLang="en-US" sz="1400" dirty="0">
                  <a:latin typeface="HGP創英角ｺﾞｼｯｸUB" pitchFamily="50" charset="-128"/>
                  <a:ea typeface="HGP創英角ｺﾞｼｯｸUB" pitchFamily="50" charset="-128"/>
                </a:rPr>
                <a:t>支出の目標</a:t>
              </a:r>
            </a:p>
          </p:txBody>
        </p:sp>
      </p:gr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グラフ 15"/>
          <p:cNvGraphicFramePr/>
          <p:nvPr>
            <p:extLst>
              <p:ext uri="{D42A27DB-BD31-4B8C-83A1-F6EECF244321}">
                <p14:modId xmlns:p14="http://schemas.microsoft.com/office/powerpoint/2010/main" val="1892236440"/>
              </p:ext>
            </p:extLst>
          </p:nvPr>
        </p:nvGraphicFramePr>
        <p:xfrm>
          <a:off x="460703" y="3502647"/>
          <a:ext cx="3052137" cy="2172658"/>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442742" y="3263507"/>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3" name="グラフ 22"/>
          <p:cNvGraphicFramePr/>
          <p:nvPr>
            <p:extLst>
              <p:ext uri="{D42A27DB-BD31-4B8C-83A1-F6EECF244321}">
                <p14:modId xmlns:p14="http://schemas.microsoft.com/office/powerpoint/2010/main" val="3726261050"/>
              </p:ext>
            </p:extLst>
          </p:nvPr>
        </p:nvGraphicFramePr>
        <p:xfrm>
          <a:off x="3426929" y="3490954"/>
          <a:ext cx="3052137" cy="2172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p:nvPr>
            <p:extLst>
              <p:ext uri="{D42A27DB-BD31-4B8C-83A1-F6EECF244321}">
                <p14:modId xmlns:p14="http://schemas.microsoft.com/office/powerpoint/2010/main" val="184574489"/>
              </p:ext>
            </p:extLst>
          </p:nvPr>
        </p:nvGraphicFramePr>
        <p:xfrm>
          <a:off x="6566583" y="3502647"/>
          <a:ext cx="3052137" cy="2172658"/>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893506" y="2780499"/>
            <a:ext cx="2331087" cy="461665"/>
          </a:xfrm>
          <a:prstGeom prst="rect">
            <a:avLst/>
          </a:prstGeom>
          <a:noFill/>
        </p:spPr>
        <p:txBody>
          <a:bodyPr wrap="none" rtlCol="0">
            <a:spAutoFit/>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5" name="テキスト ボックス 24"/>
          <p:cNvSpPr txBox="1"/>
          <p:nvPr/>
        </p:nvSpPr>
        <p:spPr>
          <a:xfrm>
            <a:off x="3944888" y="2777785"/>
            <a:ext cx="2331087"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大学関連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6" name="テキスト ボックス 25"/>
          <p:cNvSpPr txBox="1"/>
          <p:nvPr/>
        </p:nvSpPr>
        <p:spPr>
          <a:xfrm>
            <a:off x="6996270" y="2775071"/>
            <a:ext cx="2331087"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商業</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7" name="テキスト ボックス 26"/>
          <p:cNvSpPr txBox="1"/>
          <p:nvPr/>
        </p:nvSpPr>
        <p:spPr>
          <a:xfrm>
            <a:off x="3437356" y="3270795"/>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8" name="テキスト ボックス 27"/>
          <p:cNvSpPr txBox="1"/>
          <p:nvPr/>
        </p:nvSpPr>
        <p:spPr>
          <a:xfrm>
            <a:off x="6537176" y="3278083"/>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762905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安倍元総理大臣と</a:t>
            </a:r>
            <a:r>
              <a:rPr lang="ja-JP" altLang="en-US" sz="1400" dirty="0"/>
              <a:t>レジェップ・タイップ・エルドアン大統領は、エルドアン大統領が首相であった時期も合わせると、計</a:t>
            </a:r>
            <a:r>
              <a:rPr lang="en-US" altLang="ja-JP" sz="1400" dirty="0"/>
              <a:t>9</a:t>
            </a:r>
            <a:r>
              <a:rPr lang="ja-JP" altLang="en-US" sz="1400" dirty="0"/>
              <a:t>回の首脳会談を行っている</a:t>
            </a:r>
            <a:r>
              <a:rPr lang="ja-JP" altLang="en-US" sz="1200" dirty="0"/>
              <a:t>（電話首脳会談を除く）</a:t>
            </a:r>
            <a:r>
              <a:rPr lang="ja-JP"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sp>
        <p:nvSpPr>
          <p:cNvPr id="13" name="片側の 2 つの角を丸めた四角形 12"/>
          <p:cNvSpPr/>
          <p:nvPr/>
        </p:nvSpPr>
        <p:spPr>
          <a:xfrm>
            <a:off x="920552" y="213057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トルコ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3057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14004752"/>
              </p:ext>
            </p:extLst>
          </p:nvPr>
        </p:nvGraphicFramePr>
        <p:xfrm>
          <a:off x="200472" y="2461293"/>
          <a:ext cx="9504000" cy="413605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41239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シャーヒン大国民議会議長、チャーラヤン対外貿易担当国務相、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ユルドゥルム運輸通信相、ユルドゥズ・エネルギー天然資源相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寬仁親王殿下</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回）、彬子女王殿下、</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横路衆議院議長</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388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ババジャン副首相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834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エルギュン科学産業技術相、チャーラヤン経済相、ババジャン副首相、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アクダー保健相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388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ユルマズ国防相、バイラクタル環境都市相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8083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エルドアン首相、ダーヴトオール外相、ゼイベキチ経済相、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アヴジュ国家教育相（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ESD</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ユネスコ世界会議）</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彬子女王殿下、</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新藤総務大臣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41251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シムシェキ財務相、クルトゥルムシュ副首相、チチェッキ大国民議会議長、</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エルドアン大統領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太田国土交通大臣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林農林水産大臣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ミュエッズィンオール労働社会保障相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鶴保内閣府特命担当大臣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チャヴシュオール外相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石井国土交通大臣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7049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アクダー副首相、チャヴシュオール外務大臣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福井照内閣府特命担当大臣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、彬子女王殿下</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728069673"/>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エルドアン大統領、エルソイ文化観光相（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回）、チャヴシュオール外相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465908557"/>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カサプオール青年スポーツ相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茂木敏充外務大臣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243216240"/>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728236045"/>
                  </a:ext>
                </a:extLst>
              </a:tr>
              <a:tr h="25471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チャヴシュオール外相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林芳正外務大臣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山田賢司外務副大臣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593125325"/>
                  </a:ext>
                </a:extLst>
              </a:tr>
              <a:tr h="270495">
                <a:tc>
                  <a:txBody>
                    <a:bodyPr/>
                    <a:lstStyle/>
                    <a:p>
                      <a:pPr marL="0" algn="ctr" defTabSz="914400" rtl="0" eaLnBrk="1" fontAlgn="ctr" latinLnBrk="0" hangingPunct="0"/>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山田賢司外務副大臣</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回）、吉川政務官</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3785186239"/>
                  </a:ext>
                </a:extLst>
              </a:tr>
            </a:tbl>
          </a:graphicData>
        </a:graphic>
      </p:graphicFrame>
      <p:grpSp>
        <p:nvGrpSpPr>
          <p:cNvPr id="18" name="グループ化 17"/>
          <p:cNvGrpSpPr/>
          <p:nvPr/>
        </p:nvGrpSpPr>
        <p:grpSpPr>
          <a:xfrm>
            <a:off x="200472" y="180805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138216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安倍元総理大臣と</a:t>
            </a:r>
            <a:r>
              <a:rPr lang="ja-JP" altLang="en-US" sz="1400" dirty="0"/>
              <a:t>レジェップ・タイップ・エルドアン大統領は、エルドアン大統領が首相であった時期も合わせると、計</a:t>
            </a:r>
            <a:r>
              <a:rPr lang="en-US" altLang="ja-JP" sz="1400" dirty="0"/>
              <a:t>9</a:t>
            </a:r>
            <a:r>
              <a:rPr lang="ja-JP" altLang="en-US" sz="1400" dirty="0"/>
              <a:t>回の首脳会談を行っている</a:t>
            </a:r>
            <a:r>
              <a:rPr lang="ja-JP" altLang="en-US" sz="1200" dirty="0"/>
              <a:t>（電話首脳会談を除く）</a:t>
            </a:r>
            <a:r>
              <a:rPr lang="ja-JP"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grpSp>
        <p:nvGrpSpPr>
          <p:cNvPr id="12" name="グループ化 11"/>
          <p:cNvGrpSpPr/>
          <p:nvPr/>
        </p:nvGrpSpPr>
        <p:grpSpPr>
          <a:xfrm>
            <a:off x="488504" y="2204864"/>
            <a:ext cx="8928992"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エルドアン大統領と安倍総理との間での首脳会談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1019948334"/>
              </p:ext>
            </p:extLst>
          </p:nvPr>
        </p:nvGraphicFramePr>
        <p:xfrm>
          <a:off x="1640631" y="2565296"/>
          <a:ext cx="7776865" cy="3888000"/>
        </p:xfrm>
        <a:graphic>
          <a:graphicData uri="http://schemas.openxmlformats.org/drawingml/2006/table">
            <a:tbl>
              <a:tblPr firstRow="1" bandRow="1">
                <a:tableStyleId>{5C22544A-7EE6-4342-B048-85BDC9FD1C3A}</a:tableStyleId>
              </a:tblPr>
              <a:tblGrid>
                <a:gridCol w="504057">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4752528">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共同記者発表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共同記者会見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共同記者発表。首脳会談にあわせて、</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厚生労働省とトルコ保健省が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共同記者発表</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ドイツ・ハンブルク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232881587"/>
                  </a:ext>
                </a:extLst>
              </a:tr>
            </a:tbl>
          </a:graphicData>
        </a:graphic>
      </p:graphicFrame>
      <p:sp>
        <p:nvSpPr>
          <p:cNvPr id="6" name="左中かっこ 5"/>
          <p:cNvSpPr/>
          <p:nvPr/>
        </p:nvSpPr>
        <p:spPr>
          <a:xfrm>
            <a:off x="1424608" y="2925008"/>
            <a:ext cx="216023" cy="576000"/>
          </a:xfrm>
          <a:prstGeom prst="leftBrace">
            <a:avLst/>
          </a:prstGeom>
          <a:ln w="19050">
            <a:solidFill>
              <a:srgbClr val="5F8A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左中かっこ 21"/>
          <p:cNvSpPr/>
          <p:nvPr/>
        </p:nvSpPr>
        <p:spPr>
          <a:xfrm>
            <a:off x="1385329" y="3573016"/>
            <a:ext cx="255303" cy="2808032"/>
          </a:xfrm>
          <a:prstGeom prst="leftBrace">
            <a:avLst/>
          </a:prstGeom>
          <a:ln w="19050">
            <a:solidFill>
              <a:srgbClr val="5F8A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88504" y="3071661"/>
            <a:ext cx="864096" cy="288000"/>
          </a:xfrm>
          <a:prstGeom prst="rect">
            <a:avLst/>
          </a:prstGeom>
          <a:solidFill>
            <a:schemeClr val="accent2">
              <a:lumMod val="75000"/>
            </a:schemeClr>
          </a:solidFill>
          <a:ln>
            <a:noFill/>
          </a:ln>
        </p:spPr>
        <p:txBody>
          <a:bodyPr wrap="none" rtlCol="0" anchor="ctr" anchorCtr="0">
            <a:noAutofit/>
          </a:bodyPr>
          <a:lstStyle/>
          <a:p>
            <a:pPr algn="ctr"/>
            <a:r>
              <a:rPr kumimoji="1"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首相時代</a:t>
            </a:r>
          </a:p>
        </p:txBody>
      </p:sp>
      <p:sp>
        <p:nvSpPr>
          <p:cNvPr id="23" name="テキスト ボックス 22"/>
          <p:cNvSpPr txBox="1"/>
          <p:nvPr/>
        </p:nvSpPr>
        <p:spPr>
          <a:xfrm>
            <a:off x="488504" y="4653136"/>
            <a:ext cx="864096" cy="288000"/>
          </a:xfrm>
          <a:prstGeom prst="rect">
            <a:avLst/>
          </a:prstGeom>
          <a:solidFill>
            <a:schemeClr val="accent2">
              <a:lumMod val="75000"/>
            </a:schemeClr>
          </a:solidFill>
          <a:ln>
            <a:noFill/>
          </a:ln>
        </p:spPr>
        <p:txBody>
          <a:bodyPr wrap="none" rtlCol="0" anchor="ctr" anchorCtr="0">
            <a:noAutofit/>
          </a:bodyPr>
          <a:lstStyle/>
          <a:p>
            <a:pPr algn="ctr"/>
            <a:r>
              <a:rPr kumimoji="1"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大統領時代</a:t>
            </a:r>
          </a:p>
        </p:txBody>
      </p:sp>
    </p:spTree>
    <p:extLst>
      <p:ext uri="{BB962C8B-B14F-4D97-AF65-F5344CB8AC3E}">
        <p14:creationId xmlns:p14="http://schemas.microsoft.com/office/powerpoint/2010/main" val="363761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04218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7" name="Object 6"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都市化率は緩やかに上昇し、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％を超えることが予測されている。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都市の人口を見ると、イスタンブルが突出して多い。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fr-FR" altLang="ja-JP" sz="800" dirty="0"/>
              <a:t> </a:t>
            </a:r>
            <a:r>
              <a:rPr lang="fr-FR" altLang="ja-JP" sz="800" dirty="0" err="1"/>
              <a:t>Worldometer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253872" y="1844824"/>
            <a:ext cx="4442399"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76" name="Chart 75">
            <a:extLst>
              <a:ext uri="{FF2B5EF4-FFF2-40B4-BE49-F238E27FC236}">
                <a16:creationId xmlns:a16="http://schemas.microsoft.com/office/drawing/2014/main" id="{A71F85F0-5F80-591C-6C7B-74641E09BB22}"/>
              </a:ext>
            </a:extLst>
          </p:cNvPr>
          <p:cNvGraphicFramePr/>
          <p:nvPr>
            <p:custDataLst>
              <p:tags r:id="rId3"/>
            </p:custDataLst>
            <p:extLst>
              <p:ext uri="{D42A27DB-BD31-4B8C-83A1-F6EECF244321}">
                <p14:modId xmlns:p14="http://schemas.microsoft.com/office/powerpoint/2010/main" val="4035046803"/>
              </p:ext>
            </p:extLst>
          </p:nvPr>
        </p:nvGraphicFramePr>
        <p:xfrm>
          <a:off x="158750" y="2316163"/>
          <a:ext cx="4675188" cy="3813175"/>
        </p:xfrm>
        <a:graphic>
          <a:graphicData uri="http://schemas.openxmlformats.org/drawingml/2006/chart">
            <c:chart xmlns:c="http://schemas.openxmlformats.org/drawingml/2006/chart" xmlns:r="http://schemas.openxmlformats.org/officeDocument/2006/relationships" r:id="rId45"/>
          </a:graphicData>
        </a:graphic>
      </p:graphicFrame>
      <p:cxnSp>
        <p:nvCxnSpPr>
          <p:cNvPr id="28" name="Straight Connector 27">
            <a:extLst>
              <a:ext uri="{FF2B5EF4-FFF2-40B4-BE49-F238E27FC236}">
                <a16:creationId xmlns:a16="http://schemas.microsoft.com/office/drawing/2014/main" id="{055C2D4A-4D0E-E9B9-CFCF-D864A7175AA6}"/>
              </a:ext>
            </a:extLst>
          </p:cNvPr>
          <p:cNvCxnSpPr/>
          <p:nvPr>
            <p:custDataLst>
              <p:tags r:id="rId4"/>
            </p:custDataLst>
          </p:nvPr>
        </p:nvCxnSpPr>
        <p:spPr bwMode="auto">
          <a:xfrm flipH="1">
            <a:off x="757238" y="3825875"/>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 Placeholder 12"/>
          <p:cNvSpPr>
            <a:spLocks noGrp="1"/>
          </p:cNvSpPr>
          <p:nvPr>
            <p:custDataLst>
              <p:tags r:id="rId5"/>
            </p:custDataLst>
          </p:nvPr>
        </p:nvSpPr>
        <p:spPr bwMode="auto">
          <a:xfrm>
            <a:off x="261938" y="22113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42" name="テキスト プレースホルダ 9">
            <a:extLst>
              <a:ext uri="{FF2B5EF4-FFF2-40B4-BE49-F238E27FC236}">
                <a16:creationId xmlns:a16="http://schemas.microsoft.com/office/drawing/2014/main" id="{9DDE348C-4789-A924-5BED-4DB527FE00C4}"/>
              </a:ext>
            </a:extLst>
          </p:cNvPr>
          <p:cNvSpPr>
            <a:spLocks/>
          </p:cNvSpPr>
          <p:nvPr>
            <p:custDataLst>
              <p:tags r:id="rId6"/>
            </p:custDataLst>
          </p:nvPr>
        </p:nvSpPr>
        <p:spPr bwMode="gray">
          <a:xfrm>
            <a:off x="1357313" y="33242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6999BB-7155-47B4-B844-B81D1326C357}" type="datetime'''''''''''''''''''''''''''6''''''''''''9.''''''''3'''''''">
              <a:rPr lang="en-US" altLang="en-US" sz="1000" smtClean="0">
                <a:effectLst/>
                <a:sym typeface="+mn-lt"/>
              </a:rPr>
              <a:pPr marL="0" lvl="0" indent="0" algn="ctr">
                <a:spcBef>
                  <a:spcPct val="0"/>
                </a:spcBef>
                <a:buNone/>
              </a:pPr>
              <a:t>69.3</a:t>
            </a:fld>
            <a:endParaRPr kumimoji="1" lang="en-US" altLang="ja-JP" sz="1000" dirty="0">
              <a:sym typeface="+mn-lt"/>
            </a:endParaRPr>
          </a:p>
        </p:txBody>
      </p:sp>
      <p:sp useBgFill="1">
        <p:nvSpPr>
          <p:cNvPr id="50" name="テキスト プレースホルダ 9">
            <a:extLst>
              <a:ext uri="{FF2B5EF4-FFF2-40B4-BE49-F238E27FC236}">
                <a16:creationId xmlns:a16="http://schemas.microsoft.com/office/drawing/2014/main" id="{40F7A4C5-D93B-8492-D1F3-70ADE665C9A8}"/>
              </a:ext>
            </a:extLst>
          </p:cNvPr>
          <p:cNvSpPr>
            <a:spLocks/>
          </p:cNvSpPr>
          <p:nvPr>
            <p:custDataLst>
              <p:tags r:id="rId7"/>
            </p:custDataLst>
          </p:nvPr>
        </p:nvSpPr>
        <p:spPr bwMode="gray">
          <a:xfrm>
            <a:off x="1754188" y="52260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D8AB4-1A6F-4257-AD83-67C60F34DEF6}"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3D6295B5-C752-EBB4-DC7B-81945150EE59}"/>
              </a:ext>
            </a:extLst>
          </p:cNvPr>
          <p:cNvSpPr>
            <a:spLocks/>
          </p:cNvSpPr>
          <p:nvPr>
            <p:custDataLst>
              <p:tags r:id="rId8"/>
            </p:custDataLst>
          </p:nvPr>
        </p:nvSpPr>
        <p:spPr bwMode="auto">
          <a:xfrm>
            <a:off x="558800" y="59896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9C8942-E0BD-4A5F-A822-4F18E2FA5F71}"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7CE6930C-96E1-A5EB-5169-2F36A745D6D5}"/>
              </a:ext>
            </a:extLst>
          </p:cNvPr>
          <p:cNvSpPr>
            <a:spLocks/>
          </p:cNvSpPr>
          <p:nvPr>
            <p:custDataLst>
              <p:tags r:id="rId9"/>
            </p:custDataLst>
          </p:nvPr>
        </p:nvSpPr>
        <p:spPr bwMode="auto">
          <a:xfrm>
            <a:off x="1025525"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1FCE96-809D-47F6-AC62-D6252E532F7A}"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EEB9E4E8-8414-509C-1EB0-BB93045DDE82}"/>
              </a:ext>
            </a:extLst>
          </p:cNvPr>
          <p:cNvSpPr>
            <a:spLocks/>
          </p:cNvSpPr>
          <p:nvPr>
            <p:custDataLst>
              <p:tags r:id="rId10"/>
            </p:custDataLst>
          </p:nvPr>
        </p:nvSpPr>
        <p:spPr bwMode="auto">
          <a:xfrm>
            <a:off x="1420813"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067EB2-0067-4349-ADB9-6F67D2E14D74}"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0468DD6B-C305-D5DE-CA03-5140115F774C}"/>
              </a:ext>
            </a:extLst>
          </p:cNvPr>
          <p:cNvSpPr>
            <a:spLocks/>
          </p:cNvSpPr>
          <p:nvPr>
            <p:custDataLst>
              <p:tags r:id="rId11"/>
            </p:custDataLst>
          </p:nvPr>
        </p:nvSpPr>
        <p:spPr bwMode="auto">
          <a:xfrm>
            <a:off x="1817688"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70CA67-2BAF-4CFF-84D0-6183247142A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67853FAD-7B3A-B195-7EA6-9F3859062B1B}"/>
              </a:ext>
            </a:extLst>
          </p:cNvPr>
          <p:cNvSpPr>
            <a:spLocks/>
          </p:cNvSpPr>
          <p:nvPr>
            <p:custDataLst>
              <p:tags r:id="rId12"/>
            </p:custDataLst>
          </p:nvPr>
        </p:nvSpPr>
        <p:spPr bwMode="auto">
          <a:xfrm>
            <a:off x="2212975"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4312DB-42A1-4867-80DD-276C52AEB94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019E3542-1AB7-D4E5-0249-3251DFCBDCBE}"/>
              </a:ext>
            </a:extLst>
          </p:cNvPr>
          <p:cNvSpPr>
            <a:spLocks/>
          </p:cNvSpPr>
          <p:nvPr>
            <p:custDataLst>
              <p:tags r:id="rId13"/>
            </p:custDataLst>
          </p:nvPr>
        </p:nvSpPr>
        <p:spPr bwMode="auto">
          <a:xfrm>
            <a:off x="2609850"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B74359-D297-4B00-92FF-F7085924C5B1}"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89D3E80B-844D-DD05-04C5-9A480F148E5D}"/>
              </a:ext>
            </a:extLst>
          </p:cNvPr>
          <p:cNvSpPr>
            <a:spLocks/>
          </p:cNvSpPr>
          <p:nvPr>
            <p:custDataLst>
              <p:tags r:id="rId14"/>
            </p:custDataLst>
          </p:nvPr>
        </p:nvSpPr>
        <p:spPr bwMode="auto">
          <a:xfrm>
            <a:off x="3005138"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3EB14-6B23-4E59-A341-623C19955D93}"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AEEAB4A-286C-F63A-FB04-764B3C3B7AFC}"/>
              </a:ext>
            </a:extLst>
          </p:cNvPr>
          <p:cNvSpPr>
            <a:spLocks/>
          </p:cNvSpPr>
          <p:nvPr>
            <p:custDataLst>
              <p:tags r:id="rId15"/>
            </p:custDataLst>
          </p:nvPr>
        </p:nvSpPr>
        <p:spPr bwMode="auto">
          <a:xfrm>
            <a:off x="3402013"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62E19-0F07-4B79-8319-69EB0F9FE8C5}"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8A658057-6ACD-A1E3-85CA-CAA1E71F2FDE}"/>
              </a:ext>
            </a:extLst>
          </p:cNvPr>
          <p:cNvSpPr>
            <a:spLocks/>
          </p:cNvSpPr>
          <p:nvPr>
            <p:custDataLst>
              <p:tags r:id="rId16"/>
            </p:custDataLst>
          </p:nvPr>
        </p:nvSpPr>
        <p:spPr bwMode="auto">
          <a:xfrm>
            <a:off x="3797300"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399BC2-AC57-4863-8810-F8A1B34B3BF7}"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4867BA96-DB77-22D2-B36D-61634CED59F2}"/>
              </a:ext>
            </a:extLst>
          </p:cNvPr>
          <p:cNvSpPr>
            <a:spLocks/>
          </p:cNvSpPr>
          <p:nvPr>
            <p:custDataLst>
              <p:tags r:id="rId17"/>
            </p:custDataLst>
          </p:nvPr>
        </p:nvSpPr>
        <p:spPr bwMode="auto">
          <a:xfrm>
            <a:off x="4194175"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3DFFB9-0111-40B1-B3E4-A2027AC34005}"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DBB6B2FF-223A-D191-94DA-C444D39F88A4}"/>
              </a:ext>
            </a:extLst>
          </p:cNvPr>
          <p:cNvSpPr>
            <a:spLocks/>
          </p:cNvSpPr>
          <p:nvPr>
            <p:custDataLst>
              <p:tags r:id="rId18"/>
            </p:custDataLst>
          </p:nvPr>
        </p:nvSpPr>
        <p:spPr bwMode="auto">
          <a:xfrm>
            <a:off x="4589463" y="59896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830B5-E502-4EE9-BB8C-E8CB72A4D3A4}"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cxnSp>
        <p:nvCxnSpPr>
          <p:cNvPr id="30" name="Straight Connector 29"/>
          <p:cNvCxnSpPr/>
          <p:nvPr>
            <p:custDataLst>
              <p:tags r:id="rId19"/>
            </p:custDataLst>
          </p:nvPr>
        </p:nvCxnSpPr>
        <p:spPr bwMode="gray">
          <a:xfrm>
            <a:off x="3813175" y="4067175"/>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0"/>
            </p:custDataLst>
          </p:nvPr>
        </p:nvCxnSpPr>
        <p:spPr bwMode="gray">
          <a:xfrm>
            <a:off x="3813175" y="42703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custDataLst>
              <p:tags r:id="rId21"/>
            </p:custDataLst>
          </p:nvPr>
        </p:nvSpPr>
        <p:spPr bwMode="gray">
          <a:xfrm>
            <a:off x="3902074" y="4029074"/>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2" name="Rectangle 31"/>
          <p:cNvSpPr/>
          <p:nvPr>
            <p:custDataLst>
              <p:tags r:id="rId22"/>
            </p:custDataLst>
          </p:nvPr>
        </p:nvSpPr>
        <p:spPr bwMode="gray">
          <a:xfrm>
            <a:off x="3902074" y="4232274"/>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noGrp="1"/>
          </p:cNvSpPr>
          <p:nvPr>
            <p:custDataLst>
              <p:tags r:id="rId23"/>
            </p:custDataLst>
          </p:nvPr>
        </p:nvSpPr>
        <p:spPr bwMode="auto">
          <a:xfrm>
            <a:off x="4124325" y="39957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8F0C6E1-85D8-48AB-B034-C4792ACFA225}"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noGrp="1"/>
          </p:cNvSpPr>
          <p:nvPr>
            <p:custDataLst>
              <p:tags r:id="rId24"/>
            </p:custDataLst>
          </p:nvPr>
        </p:nvSpPr>
        <p:spPr bwMode="auto">
          <a:xfrm>
            <a:off x="4124325" y="41989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F6016F7-C0D9-4822-A773-F580361D258A}"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122" name="Chart 121">
            <a:extLst>
              <a:ext uri="{FF2B5EF4-FFF2-40B4-BE49-F238E27FC236}">
                <a16:creationId xmlns:a16="http://schemas.microsoft.com/office/drawing/2014/main" id="{779B2A09-1B4C-AFE2-33C5-89F86282AE7F}"/>
              </a:ext>
            </a:extLst>
          </p:cNvPr>
          <p:cNvGraphicFramePr/>
          <p:nvPr>
            <p:custDataLst>
              <p:tags r:id="rId25"/>
            </p:custDataLst>
            <p:extLst>
              <p:ext uri="{D42A27DB-BD31-4B8C-83A1-F6EECF244321}">
                <p14:modId xmlns:p14="http://schemas.microsoft.com/office/powerpoint/2010/main" val="456940867"/>
              </p:ext>
            </p:extLst>
          </p:nvPr>
        </p:nvGraphicFramePr>
        <p:xfrm>
          <a:off x="5314950" y="2698750"/>
          <a:ext cx="4464050" cy="3430588"/>
        </p:xfrm>
        <a:graphic>
          <a:graphicData uri="http://schemas.openxmlformats.org/drawingml/2006/chart">
            <c:chart xmlns:c="http://schemas.openxmlformats.org/drawingml/2006/chart" xmlns:r="http://schemas.openxmlformats.org/officeDocument/2006/relationships" r:id="rId46"/>
          </a:graphicData>
        </a:graphic>
      </p:graphicFrame>
      <p:cxnSp>
        <p:nvCxnSpPr>
          <p:cNvPr id="103" name="Straight Connector 102">
            <a:extLst>
              <a:ext uri="{FF2B5EF4-FFF2-40B4-BE49-F238E27FC236}">
                <a16:creationId xmlns:a16="http://schemas.microsoft.com/office/drawing/2014/main" id="{18A54103-CEE7-1477-3487-9E64AB4086DA}"/>
              </a:ext>
            </a:extLst>
          </p:cNvPr>
          <p:cNvCxnSpPr/>
          <p:nvPr>
            <p:custDataLst>
              <p:tags r:id="rId26"/>
            </p:custDataLst>
          </p:nvPr>
        </p:nvCxnSpPr>
        <p:spPr bwMode="auto">
          <a:xfrm flipH="1">
            <a:off x="6621463" y="3938588"/>
            <a:ext cx="9048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Text Placeholder 12"/>
          <p:cNvSpPr>
            <a:spLocks noGrp="1"/>
          </p:cNvSpPr>
          <p:nvPr>
            <p:custDataLst>
              <p:tags r:id="rId27"/>
            </p:custDataLst>
          </p:nvPr>
        </p:nvSpPr>
        <p:spPr bwMode="auto">
          <a:xfrm>
            <a:off x="5418138" y="25939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7" name="Text Placeholder 12"/>
          <p:cNvSpPr>
            <a:spLocks noGrp="1"/>
          </p:cNvSpPr>
          <p:nvPr>
            <p:custDataLst>
              <p:tags r:id="rId28"/>
            </p:custDataLst>
          </p:nvPr>
        </p:nvSpPr>
        <p:spPr bwMode="auto">
          <a:xfrm>
            <a:off x="6254750"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414C2A-6268-48E9-95E0-0E2C432FB839}" type="datetime'''2''''''''''''''''0''00'''''''''''''''''''''''''''''">
              <a:rPr lang="ja-JP" altLang="en-US" sz="1000" b="0"/>
              <a:pPr algn="ctr">
                <a:spcBef>
                  <a:spcPct val="0"/>
                </a:spcBef>
                <a:spcAft>
                  <a:spcPct val="0"/>
                </a:spcAft>
              </a:pPr>
              <a:t>2000</a:t>
            </a:fld>
            <a:endParaRPr kumimoji="0" lang="ja-JP" altLang="en-US" sz="1000" b="0" dirty="0">
              <a:sym typeface="+mn-lt"/>
            </a:endParaRPr>
          </a:p>
        </p:txBody>
      </p:sp>
      <p:sp>
        <p:nvSpPr>
          <p:cNvPr id="48" name="Text Placeholder 12"/>
          <p:cNvSpPr>
            <a:spLocks noGrp="1"/>
          </p:cNvSpPr>
          <p:nvPr>
            <p:custDataLst>
              <p:tags r:id="rId29"/>
            </p:custDataLst>
          </p:nvPr>
        </p:nvSpPr>
        <p:spPr bwMode="auto">
          <a:xfrm>
            <a:off x="7196138"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5118542-637C-4978-A7E2-DDDD48D3F079}" type="datetime'''''''''''''''''2''''''''''''''0''''''''''''''''''''''''1''0'">
              <a:rPr lang="ja-JP" altLang="en-US" sz="1000" b="0"/>
              <a:pPr algn="ctr">
                <a:spcBef>
                  <a:spcPct val="0"/>
                </a:spcBef>
                <a:spcAft>
                  <a:spcPct val="0"/>
                </a:spcAft>
              </a:pPr>
              <a:t>2010</a:t>
            </a:fld>
            <a:endParaRPr kumimoji="0" lang="ja-JP" altLang="en-US" sz="1000" b="0" dirty="0">
              <a:sym typeface="+mn-lt"/>
            </a:endParaRPr>
          </a:p>
        </p:txBody>
      </p:sp>
      <p:sp>
        <p:nvSpPr>
          <p:cNvPr id="49" name="Text Placeholder 12"/>
          <p:cNvSpPr>
            <a:spLocks noGrp="1"/>
          </p:cNvSpPr>
          <p:nvPr>
            <p:custDataLst>
              <p:tags r:id="rId30"/>
            </p:custDataLst>
          </p:nvPr>
        </p:nvSpPr>
        <p:spPr bwMode="auto">
          <a:xfrm>
            <a:off x="8137525"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AC52F5-6043-43DC-9B6B-C91BA97162C1}" type="datetime'''''2''''''''0''''''''''2''''5'''''">
              <a:rPr lang="ja-JP" altLang="en-US" sz="1000" b="0" smtClean="0"/>
              <a:pPr/>
              <a:t>2025</a:t>
            </a:fld>
            <a:endParaRPr kumimoji="0" lang="ja-JP" altLang="en-US" sz="1000" b="0" dirty="0">
              <a:sym typeface="+mn-lt"/>
            </a:endParaRPr>
          </a:p>
        </p:txBody>
      </p:sp>
      <p:sp>
        <p:nvSpPr>
          <p:cNvPr id="78" name="Text Placeholder 12">
            <a:extLst>
              <a:ext uri="{FF2B5EF4-FFF2-40B4-BE49-F238E27FC236}">
                <a16:creationId xmlns:a16="http://schemas.microsoft.com/office/drawing/2014/main" id="{AACC4A68-5C27-3A8C-5433-075BF7B0AA75}"/>
              </a:ext>
            </a:extLst>
          </p:cNvPr>
          <p:cNvSpPr>
            <a:spLocks noGrp="1"/>
          </p:cNvSpPr>
          <p:nvPr>
            <p:custDataLst>
              <p:tags r:id="rId31"/>
            </p:custDataLst>
          </p:nvPr>
        </p:nvSpPr>
        <p:spPr bwMode="auto">
          <a:xfrm>
            <a:off x="9078913"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4F4601C-C23D-47D2-BE47-3C565D5A56EB}" type="datetime'''''20''''''''''''3''''''''''''''''''''''''''''''''0'''">
              <a:rPr kumimoji="0" lang="en-IN" altLang="en-US" sz="1000" b="0" smtClean="0"/>
              <a:pPr/>
              <a:t>2030</a:t>
            </a:fld>
            <a:endParaRPr kumimoji="0" lang="ja-JP" altLang="en-US" sz="1000" b="0" dirty="0">
              <a:sym typeface="+mn-lt"/>
            </a:endParaRPr>
          </a:p>
        </p:txBody>
      </p:sp>
      <p:sp>
        <p:nvSpPr>
          <p:cNvPr id="97" name="Rectangle 96">
            <a:extLst>
              <a:ext uri="{FF2B5EF4-FFF2-40B4-BE49-F238E27FC236}">
                <a16:creationId xmlns:a16="http://schemas.microsoft.com/office/drawing/2014/main" id="{78100D53-F387-42CE-C670-EDF8282E9833}"/>
              </a:ext>
            </a:extLst>
          </p:cNvPr>
          <p:cNvSpPr/>
          <p:nvPr>
            <p:custDataLst>
              <p:tags r:id="rId32"/>
            </p:custDataLst>
          </p:nvPr>
        </p:nvSpPr>
        <p:spPr bwMode="auto">
          <a:xfrm>
            <a:off x="6116638" y="234632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8" name="Rectangle 97">
            <a:extLst>
              <a:ext uri="{FF2B5EF4-FFF2-40B4-BE49-F238E27FC236}">
                <a16:creationId xmlns:a16="http://schemas.microsoft.com/office/drawing/2014/main" id="{2639AD2D-3FC4-B0AD-4D17-2BF365C7716D}"/>
              </a:ext>
            </a:extLst>
          </p:cNvPr>
          <p:cNvSpPr/>
          <p:nvPr>
            <p:custDataLst>
              <p:tags r:id="rId33"/>
            </p:custDataLst>
          </p:nvPr>
        </p:nvSpPr>
        <p:spPr bwMode="auto">
          <a:xfrm>
            <a:off x="6116638" y="2549525"/>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9" name="Rectangle 98">
            <a:extLst>
              <a:ext uri="{FF2B5EF4-FFF2-40B4-BE49-F238E27FC236}">
                <a16:creationId xmlns:a16="http://schemas.microsoft.com/office/drawing/2014/main" id="{66CB6985-803B-F8AD-E9C0-2EFB19FCF0A8}"/>
              </a:ext>
            </a:extLst>
          </p:cNvPr>
          <p:cNvSpPr/>
          <p:nvPr>
            <p:custDataLst>
              <p:tags r:id="rId34"/>
            </p:custDataLst>
          </p:nvPr>
        </p:nvSpPr>
        <p:spPr bwMode="auto">
          <a:xfrm>
            <a:off x="6116638" y="27527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0" name="Rectangle 99">
            <a:extLst>
              <a:ext uri="{FF2B5EF4-FFF2-40B4-BE49-F238E27FC236}">
                <a16:creationId xmlns:a16="http://schemas.microsoft.com/office/drawing/2014/main" id="{DF97F374-68E7-50A7-081F-29410B5CE150}"/>
              </a:ext>
            </a:extLst>
          </p:cNvPr>
          <p:cNvSpPr/>
          <p:nvPr>
            <p:custDataLst>
              <p:tags r:id="rId35"/>
            </p:custDataLst>
          </p:nvPr>
        </p:nvSpPr>
        <p:spPr bwMode="auto">
          <a:xfrm>
            <a:off x="6116638" y="29559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1" name="Rectangle 100">
            <a:extLst>
              <a:ext uri="{FF2B5EF4-FFF2-40B4-BE49-F238E27FC236}">
                <a16:creationId xmlns:a16="http://schemas.microsoft.com/office/drawing/2014/main" id="{C95C20F2-D65F-4635-9BDD-45435D1CA718}"/>
              </a:ext>
            </a:extLst>
          </p:cNvPr>
          <p:cNvSpPr/>
          <p:nvPr>
            <p:custDataLst>
              <p:tags r:id="rId36"/>
            </p:custDataLst>
          </p:nvPr>
        </p:nvSpPr>
        <p:spPr bwMode="auto">
          <a:xfrm>
            <a:off x="6116638" y="3159125"/>
            <a:ext cx="179388" cy="133350"/>
          </a:xfrm>
          <a:prstGeom prst="rect">
            <a:avLst/>
          </a:prstGeom>
          <a:solidFill>
            <a:srgbClr val="ECE5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0" name="テキスト プレースホルダ 9">
            <a:extLst>
              <a:ext uri="{FF2B5EF4-FFF2-40B4-BE49-F238E27FC236}">
                <a16:creationId xmlns:a16="http://schemas.microsoft.com/office/drawing/2014/main" id="{EF658ECA-6177-C177-3049-A352A37D6CA7}"/>
              </a:ext>
            </a:extLst>
          </p:cNvPr>
          <p:cNvSpPr>
            <a:spLocks/>
          </p:cNvSpPr>
          <p:nvPr>
            <p:custDataLst>
              <p:tags r:id="rId37"/>
            </p:custDataLst>
          </p:nvPr>
        </p:nvSpPr>
        <p:spPr bwMode="auto">
          <a:xfrm>
            <a:off x="6346825" y="23415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F72BBB5-904B-47D5-B12C-43802E3BAD03}" type="datetime'イ''''''''''''ス''''''タン''''''''''ブー''''''''''ル'''''">
              <a:rPr lang="ja-JP" altLang="en-US" sz="1000" smtClean="0">
                <a:effectLst/>
                <a:sym typeface="+mn-lt"/>
              </a:rPr>
              <a:pPr marL="0" lvl="0" indent="0">
                <a:spcBef>
                  <a:spcPct val="0"/>
                </a:spcBef>
                <a:buNone/>
              </a:pPr>
              <a:t>イスタンブール</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F2DD68CC-EDDE-8A31-5B8D-41268DD9D10E}"/>
              </a:ext>
            </a:extLst>
          </p:cNvPr>
          <p:cNvSpPr>
            <a:spLocks/>
          </p:cNvSpPr>
          <p:nvPr>
            <p:custDataLst>
              <p:tags r:id="rId38"/>
            </p:custDataLst>
          </p:nvPr>
        </p:nvSpPr>
        <p:spPr bwMode="auto">
          <a:xfrm>
            <a:off x="6346825" y="2544763"/>
            <a:ext cx="431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87B770F-171F-4E18-AB93-2E1B60B953F4}" type="datetime'''''''''ア''ン''''''''''''''''''カ''''''ラ'''''''''''''">
              <a:rPr lang="ja-JP" altLang="en-US" sz="1000" smtClean="0">
                <a:effectLst/>
                <a:sym typeface="+mn-lt"/>
              </a:rPr>
              <a:pPr marL="0" lvl="0" indent="0">
                <a:spcBef>
                  <a:spcPct val="0"/>
                </a:spcBef>
                <a:buNone/>
              </a:pPr>
              <a:t>アンカラ</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BFCD72DD-90C5-F2D9-C877-BB84ABC19C99}"/>
              </a:ext>
            </a:extLst>
          </p:cNvPr>
          <p:cNvSpPr>
            <a:spLocks/>
          </p:cNvSpPr>
          <p:nvPr>
            <p:custDataLst>
              <p:tags r:id="rId39"/>
            </p:custDataLst>
          </p:nvPr>
        </p:nvSpPr>
        <p:spPr bwMode="auto">
          <a:xfrm>
            <a:off x="6346825" y="2747963"/>
            <a:ext cx="4381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BDC29C-78C2-4A7B-91FB-49E8B46FA9A4}" type="datetime'''''''イ''''''''''''''''ズ''''ミ''''''''''''''''''ル'''''''''''">
              <a:rPr lang="ja-JP" altLang="en-US" sz="1000" smtClean="0">
                <a:effectLst/>
                <a:sym typeface="+mn-lt"/>
              </a:rPr>
              <a:pPr marL="0" lvl="0" indent="0">
                <a:spcBef>
                  <a:spcPct val="0"/>
                </a:spcBef>
                <a:buNone/>
              </a:pPr>
              <a:t>イズミル</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2C1535B0-3D10-F7C8-A4F6-690AAFB012A7}"/>
              </a:ext>
            </a:extLst>
          </p:cNvPr>
          <p:cNvSpPr>
            <a:spLocks/>
          </p:cNvSpPr>
          <p:nvPr>
            <p:custDataLst>
              <p:tags r:id="rId40"/>
            </p:custDataLst>
          </p:nvPr>
        </p:nvSpPr>
        <p:spPr bwMode="auto">
          <a:xfrm>
            <a:off x="6346825" y="2951163"/>
            <a:ext cx="366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7EC5B6A-BEA3-42D2-8523-9968C899B96C}" type="datetime'''''''''''''ブ''ル''''''''''''''''''''''''''''''''''''''サ'">
              <a:rPr lang="ja-JP" altLang="en-US" sz="1000" smtClean="0">
                <a:effectLst/>
                <a:sym typeface="+mn-lt"/>
              </a:rPr>
              <a:pPr marL="0" lvl="0" indent="0">
                <a:spcBef>
                  <a:spcPct val="0"/>
                </a:spcBef>
                <a:buNone/>
              </a:pPr>
              <a:t>ブルサ</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089796B0-4781-5A01-A5BC-378CE3CCAD67}"/>
              </a:ext>
            </a:extLst>
          </p:cNvPr>
          <p:cNvSpPr>
            <a:spLocks/>
          </p:cNvSpPr>
          <p:nvPr>
            <p:custDataLst>
              <p:tags r:id="rId41"/>
            </p:custDataLst>
          </p:nvPr>
        </p:nvSpPr>
        <p:spPr bwMode="auto">
          <a:xfrm>
            <a:off x="6346825" y="3154363"/>
            <a:ext cx="771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E5B4D5D-454F-4FC9-84D7-4D737BD153A7}" type="datetime'''ガ''''''''''''''''''''''ズィ''''ア''''''''''ン''''''''''''''テ''プ'">
              <a:rPr lang="ja-JP" altLang="en-US" sz="1000" smtClean="0">
                <a:effectLst/>
                <a:sym typeface="+mn-lt"/>
              </a:rPr>
              <a:pPr marL="0" lvl="0" indent="0">
                <a:spcBef>
                  <a:spcPct val="0"/>
                </a:spcBef>
                <a:buNone/>
              </a:pPr>
              <a:t>ガズィアンテプ</a:t>
            </a:fld>
            <a:endParaRPr kumimoji="1" lang="en-US" altLang="ja-JP" sz="1000" dirty="0">
              <a:sym typeface="+mn-lt"/>
            </a:endParaRPr>
          </a:p>
        </p:txBody>
      </p:sp>
    </p:spTree>
    <p:extLst>
      <p:ext uri="{BB962C8B-B14F-4D97-AF65-F5344CB8AC3E}">
        <p14:creationId xmlns:p14="http://schemas.microsoft.com/office/powerpoint/2010/main" val="2023991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75010360"/>
              </p:ext>
            </p:extLst>
          </p:nvPr>
        </p:nvGraphicFramePr>
        <p:xfrm>
          <a:off x="200472" y="2036076"/>
          <a:ext cx="9504000" cy="3214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病院</a:t>
                      </a:r>
                      <a:r>
                        <a:rPr kumimoji="1" lang="en-US" altLang="zh-TW" sz="1000" kern="1200" dirty="0">
                          <a:solidFill>
                            <a:schemeClr val="dk1"/>
                          </a:solidFill>
                          <a:latin typeface="+mn-lt"/>
                          <a:ea typeface="+mn-ea"/>
                          <a:cs typeface="+mn-cs"/>
                        </a:rPr>
                        <a:t>PPP</a:t>
                      </a:r>
                      <a:br>
                        <a:rPr kumimoji="1" lang="en-US" altLang="zh-TW" sz="1000" kern="1200" dirty="0">
                          <a:solidFill>
                            <a:schemeClr val="dk1"/>
                          </a:solidFill>
                          <a:latin typeface="+mn-lt"/>
                          <a:ea typeface="+mn-ea"/>
                          <a:cs typeface="+mn-cs"/>
                        </a:rPr>
                      </a:br>
                      <a:r>
                        <a:rPr kumimoji="1" lang="zh-TW" altLang="en-US" sz="1000" kern="1200" dirty="0">
                          <a:solidFill>
                            <a:schemeClr val="dk1"/>
                          </a:solidFill>
                          <a:latin typeface="+mn-lt"/>
                          <a:ea typeface="+mn-ea"/>
                          <a:cs typeface="+mn-cs"/>
                        </a:rPr>
                        <a:t>整備運営</a:t>
                      </a: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アイテック</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事業内容および対象プロジェクトの選定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準備作業・関係企業へのサウンディング（課題補足）</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施設要求水準書の補完（改善）</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トルコ保健省と協議の上、対象プロジェクトを決定した。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入札関連図書の分析、対象プロジェクト現地調査、周辺医療機関の調査などを実施した。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既存落札事業者へのヒアリングを実施し、既存落札案件の課題を把握した。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参画を検討する日本企業へのサウンディングを実施し、当コンソが実施する入札図書改善により応募環境が改善され、参画の可能性が高まることへの期待が寄せられた。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入札図書の課題として、「技術的課題」と「制度的課題」を抽出するとともに、改善の方針をトルコ保健省と協議の上決定した。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対象プロジェクトの施設計画書を作成し、トルコ保健省へ提出した。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入札関連図書のリスク分析を実施し、改善を加えた施設要求仕様書を作成し、</a:t>
                      </a:r>
                      <a:r>
                        <a:rPr lang="ja-JP" altLang="en-US" sz="1000" dirty="0"/>
                        <a:t>トルコ保健省へ提出した。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5724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en-US" altLang="zh-TW" sz="800" dirty="0"/>
              <a:t>HP</a:t>
            </a:r>
          </a:p>
        </p:txBody>
      </p:sp>
    </p:spTree>
    <p:extLst>
      <p:ext uri="{BB962C8B-B14F-4D97-AF65-F5344CB8AC3E}">
        <p14:creationId xmlns:p14="http://schemas.microsoft.com/office/powerpoint/2010/main" val="129364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厚生労働省とトルコ保健省の協力覚書（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4" name="フリーフォーム 13"/>
          <p:cNvSpPr/>
          <p:nvPr/>
        </p:nvSpPr>
        <p:spPr>
          <a:xfrm>
            <a:off x="4190038" y="2165613"/>
            <a:ext cx="774080" cy="298054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月に、厚生労働省とトルコ保健省が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256623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医療・保健システム、保健情報及び情報システムの強化</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老人介護制度及び在宅医療サービスの強化</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医療・保健サービス分野に従事する人材への教育</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病院の耐震設計技術</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医療・保健分野における官民連携モデル（ＰＰＰ）</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医薬品及び医療機器の規制に関する経験及び情報の交換</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救急医療サービス及び災害時の医療・保健サービスのマネジメント</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共同プロジェクト作業の立ち上げ</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関連医療機関同士の協力の提供</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3544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29036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5420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日本国厚生労働省とトルコ共和国保健省の間との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意図表明文書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1</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日本国厚生労働省とトルコ共和国保健省の間との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意図表明文書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37781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0056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26572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450175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474233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6696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8498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77153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トルコ／</a:t>
            </a:r>
            <a:r>
              <a:rPr lang="ja-JP" altLang="en-US" dirty="0"/>
              <a:t>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2301749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年に下記事業が行われている。</a:t>
            </a:r>
          </a:p>
        </p:txBody>
      </p:sp>
      <p:graphicFrame>
        <p:nvGraphicFramePr>
          <p:cNvPr id="7" name="表 6"/>
          <p:cNvGraphicFramePr>
            <a:graphicFrameLocks noGrp="1"/>
          </p:cNvGraphicFramePr>
          <p:nvPr/>
        </p:nvGraphicFramePr>
        <p:xfrm>
          <a:off x="200023" y="1844824"/>
          <a:ext cx="9508778" cy="1116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トルコ側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アイドゥン県における国立総合病院整備事業</a:t>
                      </a:r>
                    </a:p>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準備調査（</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インフラ事業）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PPP</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協力準備調査</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前田建設工業株式会社、アイテック株式会社、株式会社</a:t>
                      </a:r>
                      <a:r>
                        <a:rPr lang="en-US" altLang="ja-JP" sz="1000" dirty="0"/>
                        <a:t>LSI</a:t>
                      </a:r>
                      <a:r>
                        <a:rPr lang="ja-JP" altLang="en-US" sz="1000" dirty="0"/>
                        <a:t>メディエンス</a:t>
                      </a:r>
                      <a:endPar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20383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表 5">
            <a:extLst>
              <a:ext uri="{FF2B5EF4-FFF2-40B4-BE49-F238E27FC236}">
                <a16:creationId xmlns:a16="http://schemas.microsoft.com/office/drawing/2014/main" id="{237F1A9E-8E56-D63E-518D-D21F52A63F27}"/>
              </a:ext>
            </a:extLst>
          </p:cNvPr>
          <p:cNvGraphicFramePr>
            <a:graphicFrameLocks noGrp="1"/>
          </p:cNvGraphicFramePr>
          <p:nvPr>
            <p:extLst>
              <p:ext uri="{D42A27DB-BD31-4B8C-83A1-F6EECF244321}">
                <p14:modId xmlns:p14="http://schemas.microsoft.com/office/powerpoint/2010/main" val="1500313816"/>
              </p:ext>
            </p:extLst>
          </p:nvPr>
        </p:nvGraphicFramePr>
        <p:xfrm>
          <a:off x="200472" y="1180968"/>
          <a:ext cx="9504000" cy="136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360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トルコにおける顧みられない熱帯病、特に節足動物媒介性感染症制御に向けたワンヘルス的展開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東京大学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リーシュマニア症および、西ナイル熱を標的感染症として様々な節足動物媒介性感染症制御技術の開発を行い、科学的根拠に基づく各感染症対策ガイドラインを作成し、我が国の</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initiative</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によりトルコにおける節足動物媒介性感染症制御に貢献する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9599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grpSp>
        <p:nvGrpSpPr>
          <p:cNvPr id="8" name="グループ化 7"/>
          <p:cNvGrpSpPr/>
          <p:nvPr/>
        </p:nvGrpSpPr>
        <p:grpSpPr>
          <a:xfrm>
            <a:off x="4076857" y="3847605"/>
            <a:ext cx="1752281" cy="2160240"/>
            <a:chOff x="3884977" y="3012434"/>
            <a:chExt cx="1752281" cy="2160240"/>
          </a:xfrm>
        </p:grpSpPr>
        <p:grpSp>
          <p:nvGrpSpPr>
            <p:cNvPr id="9" name="グループ化 8"/>
            <p:cNvGrpSpPr/>
            <p:nvPr/>
          </p:nvGrpSpPr>
          <p:grpSpPr>
            <a:xfrm rot="767249">
              <a:off x="3884977" y="3012434"/>
              <a:ext cx="1224136" cy="1656184"/>
              <a:chOff x="2432720" y="3429000"/>
              <a:chExt cx="1224136" cy="1656184"/>
            </a:xfrm>
          </p:grpSpPr>
          <p:sp>
            <p:nvSpPr>
              <p:cNvPr id="33" name="正方形/長方形 3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4" name="直線コネクタ 3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rot="767249">
              <a:off x="4413122" y="3516490"/>
              <a:ext cx="1224136" cy="1656184"/>
              <a:chOff x="2432720" y="3429000"/>
              <a:chExt cx="1224136" cy="1656184"/>
            </a:xfrm>
          </p:grpSpPr>
          <p:sp>
            <p:nvSpPr>
              <p:cNvPr id="12" name="正方形/長方形 1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54" name="正方形/長方形 53"/>
          <p:cNvSpPr/>
          <p:nvPr/>
        </p:nvSpPr>
        <p:spPr>
          <a:xfrm>
            <a:off x="2074463" y="2066895"/>
            <a:ext cx="6254661" cy="1453603"/>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https://www.jetro.go.jp/world/reports/2016/02/995ecff75525fbb4.html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中東医療機器市場ディストリビューター調査（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3"/>
              </a:rPr>
              <a:t>https://www.jetro.go.jp/world/reports/2017/02/4a859bf448563ae0.html</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7"/>
          <p:cNvGrpSpPr/>
          <p:nvPr/>
        </p:nvGrpSpPr>
        <p:grpSpPr>
          <a:xfrm>
            <a:off x="2064972" y="1634847"/>
            <a:ext cx="5904111" cy="288032"/>
            <a:chOff x="4803500" y="2113806"/>
            <a:chExt cx="2954133" cy="288032"/>
          </a:xfrm>
        </p:grpSpPr>
        <p:cxnSp>
          <p:nvCxnSpPr>
            <p:cNvPr id="56" name="直線コネクタ 5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27365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991508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8" imgW="360" imgH="360" progId="TCLayout.ActiveDocument.1">
                  <p:embed/>
                </p:oleObj>
              </mc:Choice>
              <mc:Fallback>
                <p:oleObj name="think-cellスライド" r:id="rId98" imgW="360" imgH="360" progId="TCLayout.ActiveDocument.1">
                  <p:embed/>
                  <p:pic>
                    <p:nvPicPr>
                      <p:cNvPr id="8" name="Object 7" hidden="1"/>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grpSp>
        <p:nvGrpSpPr>
          <p:cNvPr id="10" name="グループ化 9"/>
          <p:cNvGrpSpPr/>
          <p:nvPr/>
        </p:nvGrpSpPr>
        <p:grpSpPr>
          <a:xfrm>
            <a:off x="8014815" y="2106663"/>
            <a:ext cx="1690713" cy="1662024"/>
            <a:chOff x="7833320" y="2106663"/>
            <a:chExt cx="1690713" cy="1662024"/>
          </a:xfrm>
        </p:grpSpPr>
        <p:sp>
          <p:nvSpPr>
            <p:cNvPr id="44" name="フリーフォーム 43"/>
            <p:cNvSpPr/>
            <p:nvPr/>
          </p:nvSpPr>
          <p:spPr>
            <a:xfrm>
              <a:off x="7833320" y="2132856"/>
              <a:ext cx="1684437"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228033" y="2106663"/>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名目</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28033" y="2682727"/>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1,565.471</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3" name="グループ化 2"/>
          <p:cNvGrpSpPr/>
          <p:nvPr/>
        </p:nvGrpSpPr>
        <p:grpSpPr>
          <a:xfrm>
            <a:off x="7989516" y="4670300"/>
            <a:ext cx="1681340" cy="1681221"/>
            <a:chOff x="7808021" y="4581128"/>
            <a:chExt cx="1681340" cy="1681221"/>
          </a:xfrm>
        </p:grpSpPr>
        <p:sp>
          <p:nvSpPr>
            <p:cNvPr id="51" name="フリーフォーム 50"/>
            <p:cNvSpPr/>
            <p:nvPr/>
          </p:nvSpPr>
          <p:spPr>
            <a:xfrm>
              <a:off x="7808021" y="4603102"/>
              <a:ext cx="168134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8193360" y="4581128"/>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名目</a:t>
              </a: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193360" y="5229746"/>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18,197.58</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236096"/>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26" name="テキスト ボックス 25"/>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4" name="正方形/長方形 3"/>
          <p:cNvSpPr/>
          <p:nvPr>
            <p:custDataLst>
              <p:tags r:id="rId3"/>
            </p:custDataLst>
          </p:nvPr>
        </p:nvSpPr>
        <p:spPr bwMode="gray">
          <a:xfrm>
            <a:off x="8329613" y="3532188"/>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7" name="直線コネクタ 6"/>
          <p:cNvCxnSpPr/>
          <p:nvPr>
            <p:custDataLst>
              <p:tags r:id="rId4"/>
            </p:custDataLst>
          </p:nvPr>
        </p:nvCxnSpPr>
        <p:spPr bwMode="gray">
          <a:xfrm>
            <a:off x="8248649" y="38020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 name="円/楕円 8"/>
          <p:cNvSpPr/>
          <p:nvPr>
            <p:custDataLst>
              <p:tags r:id="rId5"/>
            </p:custDataLst>
          </p:nvPr>
        </p:nvSpPr>
        <p:spPr bwMode="gray">
          <a:xfrm>
            <a:off x="8337550" y="3763963"/>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4" name="テキスト プレースホルダ 9"/>
          <p:cNvSpPr>
            <a:spLocks noGrp="1"/>
          </p:cNvSpPr>
          <p:nvPr>
            <p:custDataLst>
              <p:tags r:id="rId6"/>
            </p:custDataLst>
          </p:nvPr>
        </p:nvSpPr>
        <p:spPr bwMode="auto">
          <a:xfrm>
            <a:off x="8559800" y="3527425"/>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D623A0-0C7A-4B67-99B6-0D6E65ADB331}"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73" name="テキスト プレースホルダ 9"/>
          <p:cNvSpPr>
            <a:spLocks noGrp="1"/>
          </p:cNvSpPr>
          <p:nvPr>
            <p:custDataLst>
              <p:tags r:id="rId7"/>
            </p:custDataLst>
          </p:nvPr>
        </p:nvSpPr>
        <p:spPr bwMode="auto">
          <a:xfrm>
            <a:off x="8559800" y="3730625"/>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2F0685-6B13-4637-812E-3C693EED783E}"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31" name="Chart 30">
            <a:extLst>
              <a:ext uri="{FF2B5EF4-FFF2-40B4-BE49-F238E27FC236}">
                <a16:creationId xmlns:a16="http://schemas.microsoft.com/office/drawing/2014/main" id="{3F7A938B-738F-A462-A5AD-BA10980213D6}"/>
              </a:ext>
            </a:extLst>
          </p:cNvPr>
          <p:cNvGraphicFramePr/>
          <p:nvPr>
            <p:custDataLst>
              <p:tags r:id="rId8"/>
            </p:custDataLst>
            <p:extLst>
              <p:ext uri="{D42A27DB-BD31-4B8C-83A1-F6EECF244321}">
                <p14:modId xmlns:p14="http://schemas.microsoft.com/office/powerpoint/2010/main" val="1775934792"/>
              </p:ext>
            </p:extLst>
          </p:nvPr>
        </p:nvGraphicFramePr>
        <p:xfrm>
          <a:off x="-3175" y="4445000"/>
          <a:ext cx="8107363" cy="2122488"/>
        </p:xfrm>
        <a:graphic>
          <a:graphicData uri="http://schemas.openxmlformats.org/drawingml/2006/chart">
            <c:chart xmlns:c="http://schemas.openxmlformats.org/drawingml/2006/chart" xmlns:r="http://schemas.openxmlformats.org/officeDocument/2006/relationships" r:id="rId100"/>
          </a:graphicData>
        </a:graphic>
      </p:graphicFrame>
      <p:sp>
        <p:nvSpPr>
          <p:cNvPr id="87" name="Text Placeholder 12"/>
          <p:cNvSpPr>
            <a:spLocks noGrp="1"/>
          </p:cNvSpPr>
          <p:nvPr>
            <p:custDataLst>
              <p:tags r:id="rId9"/>
            </p:custDataLst>
          </p:nvPr>
        </p:nvSpPr>
        <p:spPr bwMode="auto">
          <a:xfrm>
            <a:off x="100013" y="4430713"/>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260" name="テキスト プレースホルダ 9">
            <a:extLst>
              <a:ext uri="{FF2B5EF4-FFF2-40B4-BE49-F238E27FC236}">
                <a16:creationId xmlns:a16="http://schemas.microsoft.com/office/drawing/2014/main" id="{A6EC90FF-2B6F-2EFD-A0AC-780D1AE35960}"/>
              </a:ext>
            </a:extLst>
          </p:cNvPr>
          <p:cNvSpPr>
            <a:spLocks noGrp="1"/>
          </p:cNvSpPr>
          <p:nvPr>
            <p:custDataLst>
              <p:tags r:id="rId10"/>
            </p:custDataLst>
          </p:nvPr>
        </p:nvSpPr>
        <p:spPr bwMode="auto">
          <a:xfrm>
            <a:off x="614363" y="64277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A28820-E8FD-4FBA-BC79-C3BBBF32E602}"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D2382ECB-9547-6F18-B1A2-7E438A677844}"/>
              </a:ext>
            </a:extLst>
          </p:cNvPr>
          <p:cNvSpPr>
            <a:spLocks noGrp="1"/>
          </p:cNvSpPr>
          <p:nvPr>
            <p:custDataLst>
              <p:tags r:id="rId11"/>
            </p:custDataLst>
          </p:nvPr>
        </p:nvSpPr>
        <p:spPr bwMode="auto">
          <a:xfrm>
            <a:off x="9794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1891A0-50CB-4BD2-8E2A-D79A701D2FB0}"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446AA30C-406D-105F-9370-93BC35DFF0D6}"/>
              </a:ext>
            </a:extLst>
          </p:cNvPr>
          <p:cNvSpPr>
            <a:spLocks noGrp="1"/>
          </p:cNvSpPr>
          <p:nvPr>
            <p:custDataLst>
              <p:tags r:id="rId12"/>
            </p:custDataLst>
          </p:nvPr>
        </p:nvSpPr>
        <p:spPr bwMode="auto">
          <a:xfrm>
            <a:off x="127635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7CBEDE-0F3B-4DA4-8808-0B4EAE1B087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79C2E949-4E31-A58B-B29D-E9652EAB5E3C}"/>
              </a:ext>
            </a:extLst>
          </p:cNvPr>
          <p:cNvSpPr>
            <a:spLocks noGrp="1"/>
          </p:cNvSpPr>
          <p:nvPr>
            <p:custDataLst>
              <p:tags r:id="rId13"/>
            </p:custDataLst>
          </p:nvPr>
        </p:nvSpPr>
        <p:spPr bwMode="auto">
          <a:xfrm>
            <a:off x="15716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2E5E9D-E1FB-4FE1-AD8F-84F6C25B549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3C170245-6168-196A-1235-64E1A767C315}"/>
              </a:ext>
            </a:extLst>
          </p:cNvPr>
          <p:cNvSpPr>
            <a:spLocks noGrp="1"/>
          </p:cNvSpPr>
          <p:nvPr>
            <p:custDataLst>
              <p:tags r:id="rId14"/>
            </p:custDataLst>
          </p:nvPr>
        </p:nvSpPr>
        <p:spPr bwMode="auto">
          <a:xfrm>
            <a:off x="18684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260FD-AB98-47D3-94A7-6F8C19F233C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84E46D91-A543-5609-2209-40F4A03BE05E}"/>
              </a:ext>
            </a:extLst>
          </p:cNvPr>
          <p:cNvSpPr>
            <a:spLocks noGrp="1"/>
          </p:cNvSpPr>
          <p:nvPr>
            <p:custDataLst>
              <p:tags r:id="rId15"/>
            </p:custDataLst>
          </p:nvPr>
        </p:nvSpPr>
        <p:spPr bwMode="auto">
          <a:xfrm>
            <a:off x="21637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3C913F-613A-4666-915F-DF792EA9B3C5}"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708186AA-C6AC-4902-E4B8-43559C4D8FF1}"/>
              </a:ext>
            </a:extLst>
          </p:cNvPr>
          <p:cNvSpPr>
            <a:spLocks noGrp="1"/>
          </p:cNvSpPr>
          <p:nvPr>
            <p:custDataLst>
              <p:tags r:id="rId16"/>
            </p:custDataLst>
          </p:nvPr>
        </p:nvSpPr>
        <p:spPr bwMode="auto">
          <a:xfrm>
            <a:off x="24606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1883F8-04CB-40DD-B9E6-984E6B0185F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9D96B307-53CB-B99B-8E62-A97B937D24ED}"/>
              </a:ext>
            </a:extLst>
          </p:cNvPr>
          <p:cNvSpPr>
            <a:spLocks noGrp="1"/>
          </p:cNvSpPr>
          <p:nvPr>
            <p:custDataLst>
              <p:tags r:id="rId17"/>
            </p:custDataLst>
          </p:nvPr>
        </p:nvSpPr>
        <p:spPr bwMode="auto">
          <a:xfrm>
            <a:off x="275590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6AAD4E-34AF-4C7C-A060-4463FFAA2BD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EB7A33F5-788C-7CD2-F765-4C2B5FEE3276}"/>
              </a:ext>
            </a:extLst>
          </p:cNvPr>
          <p:cNvSpPr>
            <a:spLocks noGrp="1"/>
          </p:cNvSpPr>
          <p:nvPr>
            <p:custDataLst>
              <p:tags r:id="rId18"/>
            </p:custDataLst>
          </p:nvPr>
        </p:nvSpPr>
        <p:spPr bwMode="auto">
          <a:xfrm>
            <a:off x="30527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B83FE8-35BC-4E9A-A31D-1C7D61F6F41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8E5F918F-0DF3-2CFA-84B0-865D7DE37AEF}"/>
              </a:ext>
            </a:extLst>
          </p:cNvPr>
          <p:cNvSpPr>
            <a:spLocks noGrp="1"/>
          </p:cNvSpPr>
          <p:nvPr>
            <p:custDataLst>
              <p:tags r:id="rId19"/>
            </p:custDataLst>
          </p:nvPr>
        </p:nvSpPr>
        <p:spPr bwMode="auto">
          <a:xfrm>
            <a:off x="334803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33AEA5-9E44-4211-9BA6-E6974926F161}"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36E51122-CCE3-E65A-19C2-D401465522D0}"/>
              </a:ext>
            </a:extLst>
          </p:cNvPr>
          <p:cNvSpPr>
            <a:spLocks noGrp="1"/>
          </p:cNvSpPr>
          <p:nvPr>
            <p:custDataLst>
              <p:tags r:id="rId20"/>
            </p:custDataLst>
          </p:nvPr>
        </p:nvSpPr>
        <p:spPr bwMode="auto">
          <a:xfrm>
            <a:off x="364490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C0AE80-E43A-4AD0-B755-943CCA1C042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A5351E61-DF30-0866-1526-88FA6EC6B210}"/>
              </a:ext>
            </a:extLst>
          </p:cNvPr>
          <p:cNvSpPr>
            <a:spLocks noGrp="1"/>
          </p:cNvSpPr>
          <p:nvPr>
            <p:custDataLst>
              <p:tags r:id="rId21"/>
            </p:custDataLst>
          </p:nvPr>
        </p:nvSpPr>
        <p:spPr bwMode="auto">
          <a:xfrm>
            <a:off x="394017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69CB75-3B8A-4090-BC79-F75E9EF22412}"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87521689-CA57-D46F-7033-8C2507282454}"/>
              </a:ext>
            </a:extLst>
          </p:cNvPr>
          <p:cNvSpPr>
            <a:spLocks noGrp="1"/>
          </p:cNvSpPr>
          <p:nvPr>
            <p:custDataLst>
              <p:tags r:id="rId22"/>
            </p:custDataLst>
          </p:nvPr>
        </p:nvSpPr>
        <p:spPr bwMode="auto">
          <a:xfrm>
            <a:off x="423703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BF9647-3AAD-4608-9136-2BAE823FFCEA}"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0BA8B052-74CD-6AE3-8C5C-9E4A3B8BF08D}"/>
              </a:ext>
            </a:extLst>
          </p:cNvPr>
          <p:cNvSpPr>
            <a:spLocks noGrp="1"/>
          </p:cNvSpPr>
          <p:nvPr>
            <p:custDataLst>
              <p:tags r:id="rId23"/>
            </p:custDataLst>
          </p:nvPr>
        </p:nvSpPr>
        <p:spPr bwMode="auto">
          <a:xfrm>
            <a:off x="453231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D64D75-3D76-432D-89D2-7DF0C2CAD67C}"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74A621D0-1708-A365-325A-5F6DAD885E3C}"/>
              </a:ext>
            </a:extLst>
          </p:cNvPr>
          <p:cNvSpPr>
            <a:spLocks noGrp="1"/>
          </p:cNvSpPr>
          <p:nvPr>
            <p:custDataLst>
              <p:tags r:id="rId24"/>
            </p:custDataLst>
          </p:nvPr>
        </p:nvSpPr>
        <p:spPr bwMode="auto">
          <a:xfrm>
            <a:off x="482917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A2B4E9-126D-4965-A63D-5B98BC1EBD6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8D838DED-9F7F-4C50-9BD6-2737453F4382}"/>
              </a:ext>
            </a:extLst>
          </p:cNvPr>
          <p:cNvSpPr>
            <a:spLocks noGrp="1"/>
          </p:cNvSpPr>
          <p:nvPr>
            <p:custDataLst>
              <p:tags r:id="rId25"/>
            </p:custDataLst>
          </p:nvPr>
        </p:nvSpPr>
        <p:spPr bwMode="auto">
          <a:xfrm>
            <a:off x="512445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55EB32-B086-4F3A-B4A2-694CF995E5E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DA631304-2ACC-5EEA-E84C-3D2D2A15D0EA}"/>
              </a:ext>
            </a:extLst>
          </p:cNvPr>
          <p:cNvSpPr>
            <a:spLocks noGrp="1"/>
          </p:cNvSpPr>
          <p:nvPr>
            <p:custDataLst>
              <p:tags r:id="rId26"/>
            </p:custDataLst>
          </p:nvPr>
        </p:nvSpPr>
        <p:spPr bwMode="auto">
          <a:xfrm>
            <a:off x="542131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187FDE-D194-4989-A929-70E7AC2F090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8FD15FAA-56A4-85B3-CE99-713CF3320CF3}"/>
              </a:ext>
            </a:extLst>
          </p:cNvPr>
          <p:cNvSpPr>
            <a:spLocks noGrp="1"/>
          </p:cNvSpPr>
          <p:nvPr>
            <p:custDataLst>
              <p:tags r:id="rId27"/>
            </p:custDataLst>
          </p:nvPr>
        </p:nvSpPr>
        <p:spPr bwMode="auto">
          <a:xfrm>
            <a:off x="57165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E16CAD-8043-4CFD-AC0D-D10F6777427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34E88B37-C502-6E78-F389-1106693E1D39}"/>
              </a:ext>
            </a:extLst>
          </p:cNvPr>
          <p:cNvSpPr>
            <a:spLocks noGrp="1"/>
          </p:cNvSpPr>
          <p:nvPr>
            <p:custDataLst>
              <p:tags r:id="rId28"/>
            </p:custDataLst>
          </p:nvPr>
        </p:nvSpPr>
        <p:spPr bwMode="auto">
          <a:xfrm>
            <a:off x="601345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F5D03-7798-41C1-8CC3-71D7B822BC9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CCDC9737-84C8-E978-FA60-DA96150DCFF6}"/>
              </a:ext>
            </a:extLst>
          </p:cNvPr>
          <p:cNvSpPr>
            <a:spLocks noGrp="1"/>
          </p:cNvSpPr>
          <p:nvPr>
            <p:custDataLst>
              <p:tags r:id="rId29"/>
            </p:custDataLst>
          </p:nvPr>
        </p:nvSpPr>
        <p:spPr bwMode="auto">
          <a:xfrm>
            <a:off x="63087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006C4E-A797-40B2-8F55-F41DDFFE237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D2F89CCC-11DF-4F40-794F-02894881DE50}"/>
              </a:ext>
            </a:extLst>
          </p:cNvPr>
          <p:cNvSpPr>
            <a:spLocks noGrp="1"/>
          </p:cNvSpPr>
          <p:nvPr>
            <p:custDataLst>
              <p:tags r:id="rId30"/>
            </p:custDataLst>
          </p:nvPr>
        </p:nvSpPr>
        <p:spPr bwMode="auto">
          <a:xfrm>
            <a:off x="6605588"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18EB4E-B419-4DCB-9572-53AB304D6C9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D08D0941-4FB6-A7E8-9C5B-3BA6FF85ABE7}"/>
              </a:ext>
            </a:extLst>
          </p:cNvPr>
          <p:cNvSpPr>
            <a:spLocks noGrp="1"/>
          </p:cNvSpPr>
          <p:nvPr>
            <p:custDataLst>
              <p:tags r:id="rId31"/>
            </p:custDataLst>
          </p:nvPr>
        </p:nvSpPr>
        <p:spPr bwMode="auto">
          <a:xfrm>
            <a:off x="69008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3054BD-2342-404C-986D-423A6BE3C0F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12D71E83-3F05-D87E-FBF6-12570208256C}"/>
              </a:ext>
            </a:extLst>
          </p:cNvPr>
          <p:cNvSpPr>
            <a:spLocks noGrp="1"/>
          </p:cNvSpPr>
          <p:nvPr>
            <p:custDataLst>
              <p:tags r:id="rId32"/>
            </p:custDataLst>
          </p:nvPr>
        </p:nvSpPr>
        <p:spPr bwMode="auto">
          <a:xfrm>
            <a:off x="7197725"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936BE6-BE19-4AB7-A962-CCEE0615C5D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7824FFCD-D5A7-A4D4-C2AB-90FBA67D46AF}"/>
              </a:ext>
            </a:extLst>
          </p:cNvPr>
          <p:cNvSpPr>
            <a:spLocks noGrp="1"/>
          </p:cNvSpPr>
          <p:nvPr>
            <p:custDataLst>
              <p:tags r:id="rId33"/>
            </p:custDataLst>
          </p:nvPr>
        </p:nvSpPr>
        <p:spPr bwMode="auto">
          <a:xfrm>
            <a:off x="7493000"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F35FB-3987-488B-996C-0C551D5E7EAF}"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7764793F-B7E2-8DDA-2E32-45C9A597FC4C}"/>
              </a:ext>
            </a:extLst>
          </p:cNvPr>
          <p:cNvSpPr>
            <a:spLocks noGrp="1"/>
          </p:cNvSpPr>
          <p:nvPr>
            <p:custDataLst>
              <p:tags r:id="rId34"/>
            </p:custDataLst>
          </p:nvPr>
        </p:nvSpPr>
        <p:spPr bwMode="auto">
          <a:xfrm>
            <a:off x="7789863" y="64277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0A966A-24A2-4A4A-A014-919235FBE337}" type="datetime'''''''''''2''''4'''''''''''">
              <a:rPr lang="ja-JP" altLang="en-US" sz="1000" smtClean="0"/>
              <a:pPr/>
              <a:t>24</a:t>
            </a:fld>
            <a:endParaRPr kumimoji="1" lang="ja-JP" altLang="en-US" sz="1000" dirty="0">
              <a:sym typeface="+mn-lt"/>
            </a:endParaRPr>
          </a:p>
        </p:txBody>
      </p:sp>
      <p:graphicFrame>
        <p:nvGraphicFramePr>
          <p:cNvPr id="22" name="Chart 21">
            <a:extLst>
              <a:ext uri="{FF2B5EF4-FFF2-40B4-BE49-F238E27FC236}">
                <a16:creationId xmlns:a16="http://schemas.microsoft.com/office/drawing/2014/main" id="{949BD87D-33A0-7A4C-DD3B-C8E8D7E891EA}"/>
              </a:ext>
            </a:extLst>
          </p:cNvPr>
          <p:cNvGraphicFramePr/>
          <p:nvPr>
            <p:custDataLst>
              <p:tags r:id="rId35"/>
            </p:custDataLst>
            <p:extLst>
              <p:ext uri="{D42A27DB-BD31-4B8C-83A1-F6EECF244321}">
                <p14:modId xmlns:p14="http://schemas.microsoft.com/office/powerpoint/2010/main" val="2491261523"/>
              </p:ext>
            </p:extLst>
          </p:nvPr>
        </p:nvGraphicFramePr>
        <p:xfrm>
          <a:off x="14288" y="2100263"/>
          <a:ext cx="8509000" cy="2058987"/>
        </p:xfrm>
        <a:graphic>
          <a:graphicData uri="http://schemas.openxmlformats.org/drawingml/2006/chart">
            <c:chart xmlns:c="http://schemas.openxmlformats.org/drawingml/2006/chart" xmlns:r="http://schemas.openxmlformats.org/officeDocument/2006/relationships" r:id="rId101"/>
          </a:graphicData>
        </a:graphic>
      </p:graphicFrame>
      <p:cxnSp>
        <p:nvCxnSpPr>
          <p:cNvPr id="219" name="Straight Connector 218">
            <a:extLst>
              <a:ext uri="{FF2B5EF4-FFF2-40B4-BE49-F238E27FC236}">
                <a16:creationId xmlns:a16="http://schemas.microsoft.com/office/drawing/2014/main" id="{432D7BC2-ABAB-CF86-47A8-2625C9F32147}"/>
              </a:ext>
            </a:extLst>
          </p:cNvPr>
          <p:cNvCxnSpPr/>
          <p:nvPr>
            <p:custDataLst>
              <p:tags r:id="rId36"/>
            </p:custDataLst>
          </p:nvPr>
        </p:nvCxnSpPr>
        <p:spPr bwMode="auto">
          <a:xfrm>
            <a:off x="3389313" y="3379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17B459C5-E18D-6AF6-4FF3-44D86C1CE70D}"/>
              </a:ext>
            </a:extLst>
          </p:cNvPr>
          <p:cNvCxnSpPr/>
          <p:nvPr>
            <p:custDataLst>
              <p:tags r:id="rId37"/>
            </p:custDataLst>
          </p:nvPr>
        </p:nvCxnSpPr>
        <p:spPr bwMode="auto">
          <a:xfrm flipV="1">
            <a:off x="3389313" y="3676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Text Placeholder 12"/>
          <p:cNvSpPr>
            <a:spLocks noGrp="1"/>
          </p:cNvSpPr>
          <p:nvPr>
            <p:custDataLst>
              <p:tags r:id="rId38"/>
            </p:custDataLst>
          </p:nvPr>
        </p:nvSpPr>
        <p:spPr bwMode="auto">
          <a:xfrm>
            <a:off x="8123238" y="1995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80" name="テキスト プレースホルダ 9">
            <a:extLst>
              <a:ext uri="{FF2B5EF4-FFF2-40B4-BE49-F238E27FC236}">
                <a16:creationId xmlns:a16="http://schemas.microsoft.com/office/drawing/2014/main" id="{D59DB446-0E8C-D141-E360-28E92E46EC91}"/>
              </a:ext>
            </a:extLst>
          </p:cNvPr>
          <p:cNvSpPr>
            <a:spLocks noGrp="1"/>
          </p:cNvSpPr>
          <p:nvPr>
            <p:custDataLst>
              <p:tags r:id="rId39"/>
            </p:custDataLst>
          </p:nvPr>
        </p:nvSpPr>
        <p:spPr bwMode="gray">
          <a:xfrm>
            <a:off x="587375" y="3746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0983B9-6B04-4634-897F-19F7C6430028}" type="datetime'''''''2''''7''''''''''''''''''''''''''''''4'''''">
              <a:rPr lang="ja-JP" altLang="en-US" sz="1000" smtClean="0">
                <a:effectLst/>
                <a:sym typeface="+mn-lt"/>
              </a:rPr>
              <a:pPr marL="0" lvl="0" indent="0" algn="ctr">
                <a:spcBef>
                  <a:spcPct val="0"/>
                </a:spcBef>
                <a:buNone/>
              </a:pPr>
              <a:t>274</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D1AAF8EB-6D8D-B65D-E089-A3C72962EFA6}"/>
              </a:ext>
            </a:extLst>
          </p:cNvPr>
          <p:cNvSpPr>
            <a:spLocks noGrp="1"/>
          </p:cNvSpPr>
          <p:nvPr>
            <p:custDataLst>
              <p:tags r:id="rId40"/>
            </p:custDataLst>
          </p:nvPr>
        </p:nvSpPr>
        <p:spPr bwMode="auto">
          <a:xfrm>
            <a:off x="563563" y="4019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65566A-9B7B-4CF1-870C-B4791B61E7BA}"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127F6EED-A338-3BCC-A10B-17A5177E9F9F}"/>
              </a:ext>
            </a:extLst>
          </p:cNvPr>
          <p:cNvSpPr>
            <a:spLocks noGrp="1"/>
          </p:cNvSpPr>
          <p:nvPr>
            <p:custDataLst>
              <p:tags r:id="rId41"/>
            </p:custDataLst>
          </p:nvPr>
        </p:nvSpPr>
        <p:spPr bwMode="gray">
          <a:xfrm>
            <a:off x="884238" y="37750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F06B24-7547-458D-A205-A9BD5F06AB2B}" type="datetime'''''''''''20''''''''''''''''''''''''''''''''''''3'''''''''''''">
              <a:rPr lang="ja-JP" altLang="en-US" sz="1000" smtClean="0">
                <a:effectLst/>
                <a:sym typeface="+mn-lt"/>
              </a:rPr>
              <a:pPr marL="0" lvl="0" indent="0" algn="ctr">
                <a:spcBef>
                  <a:spcPct val="0"/>
                </a:spcBef>
                <a:buNone/>
              </a:pPr>
              <a:t>203</a:t>
            </a:fld>
            <a:endParaRPr kumimoji="1" lang="ja-JP" altLang="en-US" sz="1000" dirty="0">
              <a:sym typeface="+mn-lt"/>
            </a:endParaRPr>
          </a:p>
        </p:txBody>
      </p:sp>
      <p:sp useBgFill="1">
        <p:nvSpPr>
          <p:cNvPr id="182" name="テキスト プレースホルダ 9">
            <a:extLst>
              <a:ext uri="{FF2B5EF4-FFF2-40B4-BE49-F238E27FC236}">
                <a16:creationId xmlns:a16="http://schemas.microsoft.com/office/drawing/2014/main" id="{F5349F03-F705-A815-D835-48F68064B9FE}"/>
              </a:ext>
            </a:extLst>
          </p:cNvPr>
          <p:cNvSpPr>
            <a:spLocks noGrp="1"/>
          </p:cNvSpPr>
          <p:nvPr>
            <p:custDataLst>
              <p:tags r:id="rId42"/>
            </p:custDataLst>
          </p:nvPr>
        </p:nvSpPr>
        <p:spPr bwMode="gray">
          <a:xfrm>
            <a:off x="881063" y="339407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C15E8A-BFC6-4CD4-B668-1147C5A886EA}" type="datetime'-''''''5''''''''''''''.''''''''''''''''5'''''''''">
              <a:rPr lang="ja-JP" altLang="en-US" sz="1000" smtClean="0">
                <a:effectLst/>
                <a:sym typeface="+mn-lt"/>
              </a:rPr>
              <a:pPr marL="0" lvl="0" indent="0" algn="ctr">
                <a:spcBef>
                  <a:spcPct val="0"/>
                </a:spcBef>
                <a:buNone/>
              </a:pPr>
              <a:t>-5.5</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A3BB01CC-B816-C9A8-5171-7836A1E735C1}"/>
              </a:ext>
            </a:extLst>
          </p:cNvPr>
          <p:cNvSpPr>
            <a:spLocks noGrp="1"/>
          </p:cNvSpPr>
          <p:nvPr>
            <p:custDataLst>
              <p:tags r:id="rId43"/>
            </p:custDataLst>
          </p:nvPr>
        </p:nvSpPr>
        <p:spPr bwMode="auto">
          <a:xfrm>
            <a:off x="93027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14085D-E841-4F0A-AEDE-950ADE64EAB9}"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D4ECA6E1-9CD2-DF7C-41C6-5229750FDA9C}"/>
              </a:ext>
            </a:extLst>
          </p:cNvPr>
          <p:cNvSpPr>
            <a:spLocks noGrp="1"/>
          </p:cNvSpPr>
          <p:nvPr>
            <p:custDataLst>
              <p:tags r:id="rId44"/>
            </p:custDataLst>
          </p:nvPr>
        </p:nvSpPr>
        <p:spPr bwMode="gray">
          <a:xfrm>
            <a:off x="1182688" y="3760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59CDD-5E11-4D49-B248-5911EC28CD8D}" type="datetime'''''''''''''''''''''''''''''''''''23''''''''''''''''9'''">
              <a:rPr lang="ja-JP" altLang="en-US" sz="1000" smtClean="0">
                <a:effectLst/>
                <a:sym typeface="+mn-lt"/>
              </a:rPr>
              <a:pPr marL="0" lvl="0" indent="0" algn="ctr">
                <a:spcBef>
                  <a:spcPct val="0"/>
                </a:spcBef>
                <a:buNone/>
              </a:pPr>
              <a:t>239</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DE5289C3-A15D-1235-3B99-84072A32BEC3}"/>
              </a:ext>
            </a:extLst>
          </p:cNvPr>
          <p:cNvSpPr>
            <a:spLocks noGrp="1"/>
          </p:cNvSpPr>
          <p:nvPr>
            <p:custDataLst>
              <p:tags r:id="rId45"/>
            </p:custDataLst>
          </p:nvPr>
        </p:nvSpPr>
        <p:spPr bwMode="auto">
          <a:xfrm>
            <a:off x="122872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873D27-211B-43A8-8AC7-427FD1A5DF8D}"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A86225C1-0C9E-5461-D032-3CBC2DA7B186}"/>
              </a:ext>
            </a:extLst>
          </p:cNvPr>
          <p:cNvSpPr>
            <a:spLocks noGrp="1"/>
          </p:cNvSpPr>
          <p:nvPr>
            <p:custDataLst>
              <p:tags r:id="rId46"/>
            </p:custDataLst>
          </p:nvPr>
        </p:nvSpPr>
        <p:spPr bwMode="gray">
          <a:xfrm>
            <a:off x="1479550" y="37290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2E667-5686-42EF-A435-347C9DE2E0FB}" type="datetime'''''''''''''''''''''''''''31''''''''''''''''''''''''''7'''">
              <a:rPr lang="ja-JP" altLang="en-US" sz="1000" smtClean="0">
                <a:effectLst/>
                <a:sym typeface="+mn-lt"/>
              </a:rPr>
              <a:pPr marL="0" lvl="0" indent="0" algn="ctr">
                <a:spcBef>
                  <a:spcPct val="0"/>
                </a:spcBef>
                <a:buNone/>
              </a:pPr>
              <a:t>317</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EAE2681B-4A9A-DA90-C357-B786816CDCEE}"/>
              </a:ext>
            </a:extLst>
          </p:cNvPr>
          <p:cNvSpPr>
            <a:spLocks noGrp="1"/>
          </p:cNvSpPr>
          <p:nvPr>
            <p:custDataLst>
              <p:tags r:id="rId47"/>
            </p:custDataLst>
          </p:nvPr>
        </p:nvSpPr>
        <p:spPr bwMode="auto">
          <a:xfrm>
            <a:off x="152558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4C252-8A1A-4DC4-81DC-4FEB691DCF2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FFA04D31-FE38-4852-9D73-E286BBE59A3B}"/>
              </a:ext>
            </a:extLst>
          </p:cNvPr>
          <p:cNvSpPr>
            <a:spLocks noGrp="1"/>
          </p:cNvSpPr>
          <p:nvPr>
            <p:custDataLst>
              <p:tags r:id="rId48"/>
            </p:custDataLst>
          </p:nvPr>
        </p:nvSpPr>
        <p:spPr bwMode="gray">
          <a:xfrm>
            <a:off x="1778000" y="3692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AB200-8A36-4D6A-A36D-FC1C789F52D6}" type="datetime'''''''4''''''0''''8'''''''''">
              <a:rPr lang="ja-JP" altLang="en-US" sz="1000" smtClean="0">
                <a:effectLst/>
                <a:sym typeface="+mn-lt"/>
              </a:rPr>
              <a:pPr marL="0" lvl="0" indent="0" algn="ctr">
                <a:spcBef>
                  <a:spcPct val="0"/>
                </a:spcBef>
                <a:buNone/>
              </a:pPr>
              <a:t>408</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01E7D7F5-C105-049C-9D31-224485E88A7A}"/>
              </a:ext>
            </a:extLst>
          </p:cNvPr>
          <p:cNvSpPr>
            <a:spLocks noGrp="1"/>
          </p:cNvSpPr>
          <p:nvPr>
            <p:custDataLst>
              <p:tags r:id="rId49"/>
            </p:custDataLst>
          </p:nvPr>
        </p:nvSpPr>
        <p:spPr bwMode="auto">
          <a:xfrm>
            <a:off x="182403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F3A10A-E723-4152-B519-1E36500D3BC1}"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D38D4BCA-6634-302D-BCD9-2784606A0204}"/>
              </a:ext>
            </a:extLst>
          </p:cNvPr>
          <p:cNvSpPr>
            <a:spLocks noGrp="1"/>
          </p:cNvSpPr>
          <p:nvPr>
            <p:custDataLst>
              <p:tags r:id="rId50"/>
            </p:custDataLst>
          </p:nvPr>
        </p:nvSpPr>
        <p:spPr bwMode="gray">
          <a:xfrm>
            <a:off x="2074863" y="3652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D1EE7F-3BDA-40E2-A037-4F921EE1294B}" type="datetime'''5''''07'''''''''''''''''''''''''''''''''''''''''">
              <a:rPr lang="ja-JP" altLang="en-US" sz="1000" smtClean="0">
                <a:effectLst/>
                <a:sym typeface="+mn-lt"/>
              </a:rPr>
              <a:pPr marL="0" lvl="0" indent="0" algn="ctr">
                <a:spcBef>
                  <a:spcPct val="0"/>
                </a:spcBef>
                <a:buNone/>
              </a:pPr>
              <a:t>507</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281AB41B-C732-DCE6-210E-4D6BB353A7B1}"/>
              </a:ext>
            </a:extLst>
          </p:cNvPr>
          <p:cNvSpPr>
            <a:spLocks noGrp="1"/>
          </p:cNvSpPr>
          <p:nvPr>
            <p:custDataLst>
              <p:tags r:id="rId51"/>
            </p:custDataLst>
          </p:nvPr>
        </p:nvSpPr>
        <p:spPr bwMode="auto">
          <a:xfrm>
            <a:off x="21209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B44674-93D4-4A8A-9C15-FE208DA32D1E}"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89F3DDD0-B421-E57A-2133-8F70E0612E55}"/>
              </a:ext>
            </a:extLst>
          </p:cNvPr>
          <p:cNvSpPr>
            <a:spLocks noGrp="1"/>
          </p:cNvSpPr>
          <p:nvPr>
            <p:custDataLst>
              <p:tags r:id="rId52"/>
            </p:custDataLst>
          </p:nvPr>
        </p:nvSpPr>
        <p:spPr bwMode="gray">
          <a:xfrm>
            <a:off x="2373313" y="3633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025BC-0AC9-42AA-9F86-9579F929EB88}" type="datetime'''''''''''''''''''''''''''''''''''''''''555'''''">
              <a:rPr lang="ja-JP" altLang="en-US" sz="1000" smtClean="0">
                <a:effectLst/>
                <a:sym typeface="+mn-lt"/>
              </a:rPr>
              <a:pPr marL="0" lvl="0" indent="0" algn="ctr">
                <a:spcBef>
                  <a:spcPct val="0"/>
                </a:spcBef>
                <a:buNone/>
              </a:pPr>
              <a:t>555</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FC469D64-F681-A84B-2C1E-A65BF81E3C47}"/>
              </a:ext>
            </a:extLst>
          </p:cNvPr>
          <p:cNvSpPr>
            <a:spLocks noGrp="1"/>
          </p:cNvSpPr>
          <p:nvPr>
            <p:custDataLst>
              <p:tags r:id="rId53"/>
            </p:custDataLst>
          </p:nvPr>
        </p:nvSpPr>
        <p:spPr bwMode="auto">
          <a:xfrm>
            <a:off x="241935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F1134C-CDBF-45B1-B5FC-DB783A7333B4}"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88E8A57A-B9A5-AD9D-10A8-4DA7C196171B}"/>
              </a:ext>
            </a:extLst>
          </p:cNvPr>
          <p:cNvSpPr>
            <a:spLocks noGrp="1"/>
          </p:cNvSpPr>
          <p:nvPr>
            <p:custDataLst>
              <p:tags r:id="rId54"/>
            </p:custDataLst>
          </p:nvPr>
        </p:nvSpPr>
        <p:spPr bwMode="gray">
          <a:xfrm>
            <a:off x="2670175" y="3581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CF2C3-04D1-45A9-B763-1D80AF74584C}" type="datetime'''''6''''''''''''''''''8''''''''''''''7'''''''''''''''''">
              <a:rPr lang="ja-JP" altLang="en-US" sz="1000" smtClean="0">
                <a:effectLst/>
                <a:sym typeface="+mn-lt"/>
              </a:rPr>
              <a:pPr marL="0" lvl="0" indent="0" algn="ctr">
                <a:spcBef>
                  <a:spcPct val="0"/>
                </a:spcBef>
                <a:buNone/>
              </a:pPr>
              <a:t>687</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F5335EB8-B0C7-FC2A-22F6-EDA01FE69644}"/>
              </a:ext>
            </a:extLst>
          </p:cNvPr>
          <p:cNvSpPr>
            <a:spLocks noGrp="1"/>
          </p:cNvSpPr>
          <p:nvPr>
            <p:custDataLst>
              <p:tags r:id="rId55"/>
            </p:custDataLst>
          </p:nvPr>
        </p:nvSpPr>
        <p:spPr bwMode="auto">
          <a:xfrm>
            <a:off x="271621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28B58-D6DF-4FEB-A3D9-EDCF6F1D028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9AE0B1FF-6EE5-689F-315C-C4DEF49BA2B3}"/>
              </a:ext>
            </a:extLst>
          </p:cNvPr>
          <p:cNvSpPr>
            <a:spLocks noGrp="1"/>
          </p:cNvSpPr>
          <p:nvPr>
            <p:custDataLst>
              <p:tags r:id="rId56"/>
            </p:custDataLst>
          </p:nvPr>
        </p:nvSpPr>
        <p:spPr bwMode="gray">
          <a:xfrm>
            <a:off x="2968625" y="35401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3FEA8E-5416-41ED-8420-479C9DE2AFD5}" type="datetime'''''''''''''''7''''''''''''''''''''''''''''''''''''8''8'">
              <a:rPr lang="ja-JP" altLang="en-US" sz="1000" smtClean="0">
                <a:effectLst/>
                <a:sym typeface="+mn-lt"/>
              </a:rPr>
              <a:pPr marL="0" lvl="0" indent="0" algn="ctr">
                <a:spcBef>
                  <a:spcPct val="0"/>
                </a:spcBef>
                <a:buNone/>
              </a:pPr>
              <a:t>788</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2F072703-8157-E96A-4D6B-91B9D34F4E16}"/>
              </a:ext>
            </a:extLst>
          </p:cNvPr>
          <p:cNvSpPr>
            <a:spLocks noGrp="1"/>
          </p:cNvSpPr>
          <p:nvPr>
            <p:custDataLst>
              <p:tags r:id="rId57"/>
            </p:custDataLst>
          </p:nvPr>
        </p:nvSpPr>
        <p:spPr bwMode="auto">
          <a:xfrm>
            <a:off x="301466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C23ED-012B-4EAA-AA15-697010A3D32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useBgFill="1">
        <p:nvSpPr>
          <p:cNvPr id="190" name="テキスト プレースホルダ 9">
            <a:extLst>
              <a:ext uri="{FF2B5EF4-FFF2-40B4-BE49-F238E27FC236}">
                <a16:creationId xmlns:a16="http://schemas.microsoft.com/office/drawing/2014/main" id="{EC8C4A8D-6471-7262-8E52-77B699F8C65C}"/>
              </a:ext>
            </a:extLst>
          </p:cNvPr>
          <p:cNvSpPr>
            <a:spLocks noGrp="1"/>
          </p:cNvSpPr>
          <p:nvPr>
            <p:custDataLst>
              <p:tags r:id="rId58"/>
            </p:custDataLst>
          </p:nvPr>
        </p:nvSpPr>
        <p:spPr bwMode="gray">
          <a:xfrm>
            <a:off x="3267075" y="3227388"/>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A7E605-EB2A-4F0F-956A-F6D8AC562C45}" type="datetime'''''''''''''''''''''''''''''''''''''''''6''5''''''''6'">
              <a:rPr lang="ja-JP" altLang="en-US" sz="1000" smtClean="0">
                <a:effectLst/>
                <a:sym typeface="+mn-lt"/>
              </a:rPr>
              <a:pPr marL="0" lvl="0" indent="0" algn="ctr">
                <a:spcBef>
                  <a:spcPct val="0"/>
                </a:spcBef>
                <a:buNone/>
              </a:pPr>
              <a:t>656</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7712CEEE-9E12-656F-1757-3E1AA97EE988}"/>
              </a:ext>
            </a:extLst>
          </p:cNvPr>
          <p:cNvSpPr>
            <a:spLocks noGrp="1"/>
          </p:cNvSpPr>
          <p:nvPr>
            <p:custDataLst>
              <p:tags r:id="rId59"/>
            </p:custDataLst>
          </p:nvPr>
        </p:nvSpPr>
        <p:spPr bwMode="gray">
          <a:xfrm>
            <a:off x="3263900" y="3698875"/>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49955A-F3F9-47E1-9170-56BDBFF46041}" type="datetime'''''''''''''''''''''''-''4''''''''''.''''''9'">
              <a:rPr lang="ja-JP" altLang="en-US" sz="1000" smtClean="0">
                <a:effectLst/>
                <a:sym typeface="+mn-lt"/>
              </a:rPr>
              <a:pPr marL="0" lvl="0" indent="0" algn="ctr">
                <a:spcBef>
                  <a:spcPct val="0"/>
                </a:spcBef>
                <a:buNone/>
              </a:pPr>
              <a:t>-4.9</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CB7E0FEC-2248-C98E-7D92-4990B4E652E9}"/>
              </a:ext>
            </a:extLst>
          </p:cNvPr>
          <p:cNvSpPr>
            <a:spLocks noGrp="1"/>
          </p:cNvSpPr>
          <p:nvPr>
            <p:custDataLst>
              <p:tags r:id="rId60"/>
            </p:custDataLst>
          </p:nvPr>
        </p:nvSpPr>
        <p:spPr bwMode="auto">
          <a:xfrm>
            <a:off x="331311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9E732-C96E-4680-8B16-5C2EB090B8BE}"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3B46C5B6-B8CD-559B-C4AF-98AD01995A1A}"/>
              </a:ext>
            </a:extLst>
          </p:cNvPr>
          <p:cNvSpPr>
            <a:spLocks noGrp="1"/>
          </p:cNvSpPr>
          <p:nvPr>
            <p:custDataLst>
              <p:tags r:id="rId61"/>
            </p:custDataLst>
          </p:nvPr>
        </p:nvSpPr>
        <p:spPr bwMode="gray">
          <a:xfrm>
            <a:off x="3563938" y="3541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3A921-A46D-4863-8DFA-E42AEC2BC638}" type="datetime'''78''''''3'''''''''''''''''''''''''''''''''''''''''''''">
              <a:rPr lang="ja-JP" altLang="en-US" sz="1000" smtClean="0">
                <a:effectLst/>
                <a:sym typeface="+mn-lt"/>
              </a:rPr>
              <a:pPr marL="0" lvl="0" indent="0" algn="ctr">
                <a:spcBef>
                  <a:spcPct val="0"/>
                </a:spcBef>
                <a:buNone/>
              </a:pPr>
              <a:t>783</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BC2273C7-5744-79A4-1F61-B3DE3C1AE9B8}"/>
              </a:ext>
            </a:extLst>
          </p:cNvPr>
          <p:cNvSpPr>
            <a:spLocks noGrp="1"/>
          </p:cNvSpPr>
          <p:nvPr>
            <p:custDataLst>
              <p:tags r:id="rId62"/>
            </p:custDataLst>
          </p:nvPr>
        </p:nvSpPr>
        <p:spPr bwMode="auto">
          <a:xfrm>
            <a:off x="360997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BBE83D-60CC-4C41-9924-C17C901039B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FED3BA46-3833-312E-D6B1-234D1F258DF2}"/>
              </a:ext>
            </a:extLst>
          </p:cNvPr>
          <p:cNvSpPr>
            <a:spLocks noGrp="1"/>
          </p:cNvSpPr>
          <p:nvPr>
            <p:custDataLst>
              <p:tags r:id="rId63"/>
            </p:custDataLst>
          </p:nvPr>
        </p:nvSpPr>
        <p:spPr bwMode="gray">
          <a:xfrm>
            <a:off x="3862388" y="3517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091FD-D2A7-4F46-A8EB-A2D7860EAB4D}" type="datetime'''84''''''''''''''''''''''''''''''''''3'''''''''''''">
              <a:rPr lang="ja-JP" altLang="en-US" sz="1000" smtClean="0">
                <a:effectLst/>
                <a:sym typeface="+mn-lt"/>
              </a:rPr>
              <a:pPr marL="0" lvl="0" indent="0" algn="ctr">
                <a:spcBef>
                  <a:spcPct val="0"/>
                </a:spcBef>
                <a:buNone/>
              </a:pPr>
              <a:t>843</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0ECE5D97-8616-72FA-0ED6-E5296105E79D}"/>
              </a:ext>
            </a:extLst>
          </p:cNvPr>
          <p:cNvSpPr>
            <a:spLocks noGrp="1"/>
          </p:cNvSpPr>
          <p:nvPr>
            <p:custDataLst>
              <p:tags r:id="rId64"/>
            </p:custDataLst>
          </p:nvPr>
        </p:nvSpPr>
        <p:spPr bwMode="auto">
          <a:xfrm>
            <a:off x="390842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BE187F-826F-4AAA-846C-F5B08F3DB04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4CB85EED-1730-E0EF-3ED2-98E4B023E68D}"/>
              </a:ext>
            </a:extLst>
          </p:cNvPr>
          <p:cNvSpPr>
            <a:spLocks noGrp="1"/>
          </p:cNvSpPr>
          <p:nvPr>
            <p:custDataLst>
              <p:tags r:id="rId65"/>
            </p:custDataLst>
          </p:nvPr>
        </p:nvSpPr>
        <p:spPr bwMode="gray">
          <a:xfrm>
            <a:off x="4159250" y="35020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D033DD-0DC5-46E3-8D1B-072ECD572ECE}" type="datetime'''''''''''''''''8''8''''''''''2'''''''''''''''''''''''''''''''">
              <a:rPr lang="ja-JP" altLang="en-US" sz="1000" smtClean="0">
                <a:effectLst/>
                <a:sym typeface="+mn-lt"/>
              </a:rPr>
              <a:pPr marL="0" lvl="0" indent="0" algn="ctr">
                <a:spcBef>
                  <a:spcPct val="0"/>
                </a:spcBef>
                <a:buNone/>
              </a:pPr>
              <a:t>882</a:t>
            </a:fld>
            <a:endParaRPr kumimoji="1" lang="ja-JP" altLang="en-US" sz="1000" dirty="0">
              <a:sym typeface="+mn-lt"/>
            </a:endParaRPr>
          </a:p>
        </p:txBody>
      </p:sp>
      <p:sp useBgFill="1">
        <p:nvSpPr>
          <p:cNvPr id="249" name="テキスト プレースホルダ 9">
            <a:extLst>
              <a:ext uri="{FF2B5EF4-FFF2-40B4-BE49-F238E27FC236}">
                <a16:creationId xmlns:a16="http://schemas.microsoft.com/office/drawing/2014/main" id="{209BE551-1435-7856-5083-6815313BD02B}"/>
              </a:ext>
            </a:extLst>
          </p:cNvPr>
          <p:cNvSpPr>
            <a:spLocks noGrp="1"/>
          </p:cNvSpPr>
          <p:nvPr>
            <p:custDataLst>
              <p:tags r:id="rId66"/>
            </p:custDataLst>
          </p:nvPr>
        </p:nvSpPr>
        <p:spPr bwMode="gray">
          <a:xfrm>
            <a:off x="4176713" y="27336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5CCD6D-E7B3-4858-BDBA-DC183ED88AE8}"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09D9148-5922-D224-69F8-87EE6D5BA2C0}"/>
              </a:ext>
            </a:extLst>
          </p:cNvPr>
          <p:cNvSpPr>
            <a:spLocks noGrp="1"/>
          </p:cNvSpPr>
          <p:nvPr>
            <p:custDataLst>
              <p:tags r:id="rId67"/>
            </p:custDataLst>
          </p:nvPr>
        </p:nvSpPr>
        <p:spPr bwMode="auto">
          <a:xfrm>
            <a:off x="420528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22531-8AF6-4561-930D-928F0122D7F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D7BB8096-5427-956C-750B-45C611B3551F}"/>
              </a:ext>
            </a:extLst>
          </p:cNvPr>
          <p:cNvSpPr>
            <a:spLocks noGrp="1"/>
          </p:cNvSpPr>
          <p:nvPr>
            <p:custDataLst>
              <p:tags r:id="rId68"/>
            </p:custDataLst>
          </p:nvPr>
        </p:nvSpPr>
        <p:spPr bwMode="gray">
          <a:xfrm>
            <a:off x="4457700" y="3470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78046F-2D9B-4ACA-ABA8-9DDCDFC55770}" type="datetime'9''''6''''''''''''''''''''''''''2'''''">
              <a:rPr lang="ja-JP" altLang="en-US" sz="1000" smtClean="0">
                <a:effectLst/>
                <a:sym typeface="+mn-lt"/>
              </a:rPr>
              <a:pPr marL="0" lvl="0" indent="0" algn="ctr">
                <a:spcBef>
                  <a:spcPct val="0"/>
                </a:spcBef>
                <a:buNone/>
              </a:pPr>
              <a:t>962</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1FC901F8-7969-1A93-00B7-08B5D3B5695B}"/>
              </a:ext>
            </a:extLst>
          </p:cNvPr>
          <p:cNvSpPr>
            <a:spLocks noGrp="1"/>
          </p:cNvSpPr>
          <p:nvPr>
            <p:custDataLst>
              <p:tags r:id="rId69"/>
            </p:custDataLst>
          </p:nvPr>
        </p:nvSpPr>
        <p:spPr bwMode="auto">
          <a:xfrm>
            <a:off x="450373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A1C48-1452-4A10-845A-B90F789677A7}"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C22D52D1-15A5-A1E3-BC59-4A1BBED1EAFB}"/>
              </a:ext>
            </a:extLst>
          </p:cNvPr>
          <p:cNvSpPr>
            <a:spLocks noGrp="1"/>
          </p:cNvSpPr>
          <p:nvPr>
            <p:custDataLst>
              <p:tags r:id="rId70"/>
            </p:custDataLst>
          </p:nvPr>
        </p:nvSpPr>
        <p:spPr bwMode="gray">
          <a:xfrm>
            <a:off x="4754563" y="3478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7E1030-7537-4446-8D1B-9FD71D15D25D}" type="datetime'''''''''''''9''''''''''''''''''''''''''4''''''''''''3'">
              <a:rPr lang="ja-JP" altLang="en-US" sz="1000" smtClean="0">
                <a:effectLst/>
                <a:sym typeface="+mn-lt"/>
              </a:rPr>
              <a:pPr marL="0" lvl="0" indent="0" algn="ctr">
                <a:spcBef>
                  <a:spcPct val="0"/>
                </a:spcBef>
                <a:buNone/>
              </a:pPr>
              <a:t>943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969093BD-D0AE-1BBE-006F-3CD72AECDD72}"/>
              </a:ext>
            </a:extLst>
          </p:cNvPr>
          <p:cNvSpPr>
            <a:spLocks noGrp="1"/>
          </p:cNvSpPr>
          <p:nvPr>
            <p:custDataLst>
              <p:tags r:id="rId71"/>
            </p:custDataLst>
          </p:nvPr>
        </p:nvSpPr>
        <p:spPr bwMode="auto">
          <a:xfrm>
            <a:off x="48006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D4CBF3-59C2-4DFC-B5F9-AEA1310135F2}"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406BAE6E-34E9-0B81-4D92-1F3CAFCE7011}"/>
              </a:ext>
            </a:extLst>
          </p:cNvPr>
          <p:cNvSpPr>
            <a:spLocks noGrp="1"/>
          </p:cNvSpPr>
          <p:nvPr>
            <p:custDataLst>
              <p:tags r:id="rId72"/>
            </p:custDataLst>
          </p:nvPr>
        </p:nvSpPr>
        <p:spPr bwMode="gray">
          <a:xfrm>
            <a:off x="5053013" y="3508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7102A8-DCA6-4C31-9C93-9085DCB38E75}" type="datetime'''''''8''''6''''''''''''''''''''''''''''''''''8'''''''''''">
              <a:rPr lang="ja-JP" altLang="en-US" sz="1000" smtClean="0">
                <a:effectLst/>
                <a:sym typeface="+mn-lt"/>
              </a:rPr>
              <a:pPr marL="0" lvl="0" indent="0" algn="ctr">
                <a:spcBef>
                  <a:spcPct val="0"/>
                </a:spcBef>
                <a:buNone/>
              </a:pPr>
              <a:t>868</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B07823FD-A1FF-8A96-07BB-87FFD5C94246}"/>
              </a:ext>
            </a:extLst>
          </p:cNvPr>
          <p:cNvSpPr>
            <a:spLocks noGrp="1"/>
          </p:cNvSpPr>
          <p:nvPr>
            <p:custDataLst>
              <p:tags r:id="rId73"/>
            </p:custDataLst>
          </p:nvPr>
        </p:nvSpPr>
        <p:spPr bwMode="auto">
          <a:xfrm>
            <a:off x="509905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ED5DD1-3581-45DD-A8D7-85BB0BFBAC6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9688FDE5-1D27-DB4D-D92A-55D2A52DFFB1}"/>
              </a:ext>
            </a:extLst>
          </p:cNvPr>
          <p:cNvSpPr>
            <a:spLocks noGrp="1"/>
          </p:cNvSpPr>
          <p:nvPr>
            <p:custDataLst>
              <p:tags r:id="rId74"/>
            </p:custDataLst>
          </p:nvPr>
        </p:nvSpPr>
        <p:spPr bwMode="gray">
          <a:xfrm>
            <a:off x="5351463" y="3506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A62F12-2F4A-49CC-8AD1-C00E13DE7044}" type="datetime'8''''''7''''''''''0'''''''''''''''''''''''''''''">
              <a:rPr lang="ja-JP" altLang="en-US" sz="1000" smtClean="0">
                <a:effectLst/>
                <a:sym typeface="+mn-lt"/>
              </a:rPr>
              <a:pPr marL="0" lvl="0" indent="0" algn="ctr">
                <a:spcBef>
                  <a:spcPct val="0"/>
                </a:spcBef>
                <a:buNone/>
              </a:pPr>
              <a:t>870</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19078EC8-1F2F-1420-3EBF-5C6D53A3D2AE}"/>
              </a:ext>
            </a:extLst>
          </p:cNvPr>
          <p:cNvSpPr>
            <a:spLocks noGrp="1"/>
          </p:cNvSpPr>
          <p:nvPr>
            <p:custDataLst>
              <p:tags r:id="rId75"/>
            </p:custDataLst>
          </p:nvPr>
        </p:nvSpPr>
        <p:spPr bwMode="auto">
          <a:xfrm>
            <a:off x="53975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53C59F-1CA2-4CC8-A16E-EB81453E3CF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A16A0943-17BB-A86F-4572-40DBA03EE380}"/>
              </a:ext>
            </a:extLst>
          </p:cNvPr>
          <p:cNvSpPr>
            <a:spLocks noGrp="1"/>
          </p:cNvSpPr>
          <p:nvPr>
            <p:custDataLst>
              <p:tags r:id="rId76"/>
            </p:custDataLst>
          </p:nvPr>
        </p:nvSpPr>
        <p:spPr bwMode="gray">
          <a:xfrm>
            <a:off x="5648325" y="35099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F40AC7-EE52-4B48-BDE5-AF69465CEAE7}" type="datetime'''''''''''86''''''''''''''''4'">
              <a:rPr lang="ja-JP" altLang="en-US" sz="1000" smtClean="0">
                <a:effectLst/>
                <a:sym typeface="+mn-lt"/>
              </a:rPr>
              <a:pPr marL="0" lvl="0" indent="0" algn="ctr">
                <a:spcBef>
                  <a:spcPct val="0"/>
                </a:spcBef>
                <a:buNone/>
              </a:pPr>
              <a:t>864</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D0A1D02E-2517-E763-50E6-8C0F53C31DDC}"/>
              </a:ext>
            </a:extLst>
          </p:cNvPr>
          <p:cNvSpPr>
            <a:spLocks noGrp="1"/>
          </p:cNvSpPr>
          <p:nvPr>
            <p:custDataLst>
              <p:tags r:id="rId77"/>
            </p:custDataLst>
          </p:nvPr>
        </p:nvSpPr>
        <p:spPr bwMode="auto">
          <a:xfrm>
            <a:off x="569436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720256-38C4-4174-B7C2-4D7E9A63841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61F00783-6537-8870-7022-003ABCE0436E}"/>
              </a:ext>
            </a:extLst>
          </p:cNvPr>
          <p:cNvSpPr>
            <a:spLocks noGrp="1"/>
          </p:cNvSpPr>
          <p:nvPr>
            <p:custDataLst>
              <p:tags r:id="rId78"/>
            </p:custDataLst>
          </p:nvPr>
        </p:nvSpPr>
        <p:spPr bwMode="gray">
          <a:xfrm>
            <a:off x="5946775" y="35321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B1DBD6-CE1E-42E8-B131-A7FA4D88753B}" type="datetime'''''''''''8''''''0''''''''''7'''''''''''''''''''''''">
              <a:rPr lang="ja-JP" altLang="en-US" sz="1000" smtClean="0">
                <a:effectLst/>
                <a:sym typeface="+mn-lt"/>
              </a:rPr>
              <a:pPr marL="0" lvl="0" indent="0" algn="ctr">
                <a:spcBef>
                  <a:spcPct val="0"/>
                </a:spcBef>
                <a:buNone/>
              </a:pPr>
              <a:t>807</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5A35A884-4C90-8214-FD66-44185C1D9724}"/>
              </a:ext>
            </a:extLst>
          </p:cNvPr>
          <p:cNvSpPr>
            <a:spLocks noGrp="1"/>
          </p:cNvSpPr>
          <p:nvPr>
            <p:custDataLst>
              <p:tags r:id="rId79"/>
            </p:custDataLst>
          </p:nvPr>
        </p:nvSpPr>
        <p:spPr bwMode="auto">
          <a:xfrm>
            <a:off x="5992813"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1A3B9D-8813-499B-A534-9A6B62BF3FB3}" type="datetime'''''''''''''''''''''''''''18'''''''''''''''''''''''''''''''">
              <a:rPr lang="ja-JP" altLang="en-US" sz="1000" smtClean="0"/>
              <a:pPr/>
              <a:t>18</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A0D1F1D0-49A7-064F-D1F8-2C3EBF5B91A3}"/>
              </a:ext>
            </a:extLst>
          </p:cNvPr>
          <p:cNvSpPr>
            <a:spLocks noGrp="1"/>
          </p:cNvSpPr>
          <p:nvPr>
            <p:custDataLst>
              <p:tags r:id="rId80"/>
            </p:custDataLst>
          </p:nvPr>
        </p:nvSpPr>
        <p:spPr bwMode="gray">
          <a:xfrm>
            <a:off x="6243638" y="35448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FCBF18-EEFF-45E4-AC08-E4455449F02A}" type="datetime'''7''''''''''''''''''''''7''''5'''''''''''''''''''">
              <a:rPr lang="ja-JP" altLang="en-US" sz="1000" smtClean="0">
                <a:effectLst/>
                <a:sym typeface="+mn-lt"/>
              </a:rPr>
              <a:pPr marL="0" lvl="0" indent="0" algn="ctr">
                <a:spcBef>
                  <a:spcPct val="0"/>
                </a:spcBef>
                <a:buNone/>
              </a:pPr>
              <a:t>775</a:t>
            </a:fld>
            <a:endParaRPr kumimoji="1" lang="ja-JP" altLang="en-US" sz="1000" dirty="0">
              <a:sym typeface="+mn-lt"/>
            </a:endParaRPr>
          </a:p>
        </p:txBody>
      </p:sp>
      <p:sp>
        <p:nvSpPr>
          <p:cNvPr id="24" name="Text Placeholder 12"/>
          <p:cNvSpPr>
            <a:spLocks noGrp="1"/>
          </p:cNvSpPr>
          <p:nvPr>
            <p:custDataLst>
              <p:tags r:id="rId81"/>
            </p:custDataLst>
          </p:nvPr>
        </p:nvSpPr>
        <p:spPr bwMode="auto">
          <a:xfrm>
            <a:off x="117475" y="199548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202" name="テキスト プレースホルダ 9">
            <a:extLst>
              <a:ext uri="{FF2B5EF4-FFF2-40B4-BE49-F238E27FC236}">
                <a16:creationId xmlns:a16="http://schemas.microsoft.com/office/drawing/2014/main" id="{48416DF0-E4E3-D8C6-6A73-FBABB3C05235}"/>
              </a:ext>
            </a:extLst>
          </p:cNvPr>
          <p:cNvSpPr>
            <a:spLocks noGrp="1"/>
          </p:cNvSpPr>
          <p:nvPr>
            <p:custDataLst>
              <p:tags r:id="rId82"/>
            </p:custDataLst>
          </p:nvPr>
        </p:nvSpPr>
        <p:spPr bwMode="gray">
          <a:xfrm>
            <a:off x="6542088" y="35639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B52EBA-7F82-46C5-8065-5A2E2CF51403}" type="datetime'''''''''''7''''''''''3''''''''''''''''''0'''''">
              <a:rPr lang="ja-JP" altLang="en-US" sz="1000" smtClean="0">
                <a:effectLst/>
                <a:sym typeface="+mn-lt"/>
              </a:rPr>
              <a:pPr marL="0" lvl="0" indent="0" algn="ctr">
                <a:spcBef>
                  <a:spcPct val="0"/>
                </a:spcBef>
                <a:buNone/>
              </a:pPr>
              <a:t>730</a:t>
            </a:fld>
            <a:endParaRPr kumimoji="1" lang="ja-JP" altLang="en-US" sz="1000" dirty="0">
              <a:sym typeface="+mn-lt"/>
            </a:endParaRPr>
          </a:p>
        </p:txBody>
      </p:sp>
      <p:sp useBgFill="1">
        <p:nvSpPr>
          <p:cNvPr id="203" name="テキスト プレースホルダ 9">
            <a:extLst>
              <a:ext uri="{FF2B5EF4-FFF2-40B4-BE49-F238E27FC236}">
                <a16:creationId xmlns:a16="http://schemas.microsoft.com/office/drawing/2014/main" id="{CE979199-87E6-8C31-1231-E83867F7EA0F}"/>
              </a:ext>
            </a:extLst>
          </p:cNvPr>
          <p:cNvSpPr>
            <a:spLocks noGrp="1"/>
          </p:cNvSpPr>
          <p:nvPr>
            <p:custDataLst>
              <p:tags r:id="rId83"/>
            </p:custDataLst>
          </p:nvPr>
        </p:nvSpPr>
        <p:spPr bwMode="gray">
          <a:xfrm>
            <a:off x="6559550" y="29257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56C911-F294-44C3-8CAE-1B6DCA4D1BB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BAAE0A5B-82B6-9305-6C82-BAA3093673DE}"/>
              </a:ext>
            </a:extLst>
          </p:cNvPr>
          <p:cNvSpPr>
            <a:spLocks noGrp="1"/>
          </p:cNvSpPr>
          <p:nvPr>
            <p:custDataLst>
              <p:tags r:id="rId84"/>
            </p:custDataLst>
          </p:nvPr>
        </p:nvSpPr>
        <p:spPr bwMode="auto">
          <a:xfrm>
            <a:off x="658812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132DC0-F2F1-4624-870A-5D764C5132E0}" type="datetime'''''''''2''''0'''''''''''''''''''''''''''''''''''''''">
              <a:rPr lang="ja-JP" altLang="en-US" sz="1000" smtClean="0"/>
              <a:pPr/>
              <a:t>20</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1715A182-9F21-66EA-69DF-F2CE3193939A}"/>
              </a:ext>
            </a:extLst>
          </p:cNvPr>
          <p:cNvSpPr>
            <a:spLocks noGrp="1"/>
          </p:cNvSpPr>
          <p:nvPr>
            <p:custDataLst>
              <p:tags r:id="rId85"/>
            </p:custDataLst>
          </p:nvPr>
        </p:nvSpPr>
        <p:spPr bwMode="gray">
          <a:xfrm>
            <a:off x="6838950" y="35242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E21228-B48D-4D31-AC0A-8254F3E7126C}" type="datetime'''''''''''''''''''''8''''''2''''''''''''''''''''''''''''''''8'">
              <a:rPr lang="ja-JP" altLang="en-US" sz="1000" smtClean="0">
                <a:effectLst/>
                <a:sym typeface="+mn-lt"/>
              </a:rPr>
              <a:pPr marL="0" lvl="0" indent="0" algn="ctr">
                <a:spcBef>
                  <a:spcPct val="0"/>
                </a:spcBef>
                <a:buNone/>
              </a:pPr>
              <a:t>828</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3EA8D41B-52EA-D9FD-F87A-D9A73CAAA322}"/>
              </a:ext>
            </a:extLst>
          </p:cNvPr>
          <p:cNvSpPr>
            <a:spLocks noGrp="1"/>
          </p:cNvSpPr>
          <p:nvPr>
            <p:custDataLst>
              <p:tags r:id="rId86"/>
            </p:custDataLst>
          </p:nvPr>
        </p:nvSpPr>
        <p:spPr bwMode="auto">
          <a:xfrm>
            <a:off x="688498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B0AD12-36B5-4056-B88A-684F41719BC0}" type="datetime'''''''''''''''''''''''''2''1'''">
              <a:rPr lang="ja-JP" altLang="en-US" sz="1000" smtClean="0"/>
              <a:pPr/>
              <a:t>21</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684C430F-C8C1-408F-30C4-12137998ECE1}"/>
              </a:ext>
            </a:extLst>
          </p:cNvPr>
          <p:cNvSpPr>
            <a:spLocks noGrp="1"/>
          </p:cNvSpPr>
          <p:nvPr>
            <p:custDataLst>
              <p:tags r:id="rId87"/>
            </p:custDataLst>
          </p:nvPr>
        </p:nvSpPr>
        <p:spPr bwMode="gray">
          <a:xfrm>
            <a:off x="7137400" y="3484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902EE-A40E-497F-8834-C732A3596DB8}" type="datetime'''9''''''2''''''''''''''''''''''5'''''''''''''''''''''">
              <a:rPr lang="ja-JP" altLang="en-US" sz="1000" smtClean="0">
                <a:effectLst/>
                <a:sym typeface="+mn-lt"/>
              </a:rPr>
              <a:pPr marL="0" lvl="0" indent="0" algn="ctr">
                <a:spcBef>
                  <a:spcPct val="0"/>
                </a:spcBef>
                <a:buNone/>
              </a:pPr>
              <a:t>925</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F780501F-EE64-CE4A-84D9-34ED215F5023}"/>
              </a:ext>
            </a:extLst>
          </p:cNvPr>
          <p:cNvSpPr>
            <a:spLocks noGrp="1"/>
          </p:cNvSpPr>
          <p:nvPr>
            <p:custDataLst>
              <p:tags r:id="rId88"/>
            </p:custDataLst>
          </p:nvPr>
        </p:nvSpPr>
        <p:spPr bwMode="auto">
          <a:xfrm>
            <a:off x="6289675"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511CD4-83BC-4C5E-871B-7BCD1A4612C2}" type="datetime'''''''''1''''''''''''''''''''''''''''9'''''''''''''''''''">
              <a:rPr lang="ja-JP" altLang="en-US" sz="1000" smtClean="0"/>
              <a:pPr/>
              <a:t>19</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E0927C3D-4F02-92F7-7C33-9F754FAFEAA2}"/>
              </a:ext>
            </a:extLst>
          </p:cNvPr>
          <p:cNvSpPr>
            <a:spLocks noGrp="1"/>
          </p:cNvSpPr>
          <p:nvPr>
            <p:custDataLst>
              <p:tags r:id="rId89"/>
            </p:custDataLst>
          </p:nvPr>
        </p:nvSpPr>
        <p:spPr bwMode="auto">
          <a:xfrm>
            <a:off x="7183438"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DA22EF-B130-4597-826A-1DA8EA6C6D84}" type="datetime'''''''''2''''''''''''''''''2'''''''''''''''''''">
              <a:rPr lang="ja-JP" altLang="en-US" sz="1000" smtClean="0"/>
              <a:pPr/>
              <a:t>22</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4404A66D-96FB-0C7A-D7FF-3CDD6837FCE5}"/>
              </a:ext>
            </a:extLst>
          </p:cNvPr>
          <p:cNvSpPr>
            <a:spLocks noGrp="1"/>
          </p:cNvSpPr>
          <p:nvPr>
            <p:custDataLst>
              <p:tags r:id="rId90"/>
            </p:custDataLst>
          </p:nvPr>
        </p:nvSpPr>
        <p:spPr bwMode="gray">
          <a:xfrm>
            <a:off x="7381875" y="33940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77556B-8E85-4B3C-9B8F-F44EF4935EBA}" type="datetime'''''''''''''''''1'''',1''''''''''''''5''''''3'''''''">
              <a:rPr lang="ja-JP" altLang="en-US" sz="1000" smtClean="0">
                <a:effectLst/>
                <a:sym typeface="+mn-lt"/>
              </a:rPr>
              <a:pPr marL="0" lvl="0" indent="0" algn="ctr">
                <a:spcBef>
                  <a:spcPct val="0"/>
                </a:spcBef>
                <a:buNone/>
              </a:pPr>
              <a:t>1,153</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A54E52D7-83FC-059C-E3FB-030CDBDC689B}"/>
              </a:ext>
            </a:extLst>
          </p:cNvPr>
          <p:cNvSpPr>
            <a:spLocks noGrp="1"/>
          </p:cNvSpPr>
          <p:nvPr>
            <p:custDataLst>
              <p:tags r:id="rId91"/>
            </p:custDataLst>
          </p:nvPr>
        </p:nvSpPr>
        <p:spPr bwMode="auto">
          <a:xfrm>
            <a:off x="748030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CC2067-C8D7-427D-9F44-F09E12B947ED}" type="datetime'''2''''''''''''''''''''''3'''''''''">
              <a:rPr lang="ja-JP" altLang="en-US" sz="1000" smtClean="0"/>
              <a:pPr/>
              <a:t>23</a:t>
            </a:fld>
            <a:endParaRPr kumimoji="1" lang="ja-JP" altLang="en-US" sz="1000" dirty="0">
              <a:sym typeface="+mn-lt"/>
            </a:endParaRPr>
          </a:p>
        </p:txBody>
      </p:sp>
      <p:sp>
        <p:nvSpPr>
          <p:cNvPr id="12" name="テキスト プレースホルダ 9">
            <a:extLst>
              <a:ext uri="{FF2B5EF4-FFF2-40B4-BE49-F238E27FC236}">
                <a16:creationId xmlns:a16="http://schemas.microsoft.com/office/drawing/2014/main" id="{92768FF7-4F65-0E82-8A8B-2B3CBC0DDAB5}"/>
              </a:ext>
            </a:extLst>
          </p:cNvPr>
          <p:cNvSpPr>
            <a:spLocks noGrp="1"/>
          </p:cNvSpPr>
          <p:nvPr>
            <p:custDataLst>
              <p:tags r:id="rId92"/>
            </p:custDataLst>
          </p:nvPr>
        </p:nvSpPr>
        <p:spPr bwMode="auto">
          <a:xfrm>
            <a:off x="7778750" y="4019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A7B455-3699-44FB-B270-5A34ADB2CF6F}" type="datetime'''''''''''''2''''''''''''''4'''''''''''''''''''''">
              <a:rPr lang="ja-JP" altLang="en-US" sz="1000" smtClean="0"/>
              <a:pPr/>
              <a:t>24</a:t>
            </a:fld>
            <a:endParaRPr kumimoji="1" lang="ja-JP" altLang="en-US" sz="1000" dirty="0">
              <a:sym typeface="+mn-lt"/>
            </a:endParaRPr>
          </a:p>
        </p:txBody>
      </p:sp>
      <p:sp>
        <p:nvSpPr>
          <p:cNvPr id="15" name="テキスト プレースホルダ 9">
            <a:extLst>
              <a:ext uri="{FF2B5EF4-FFF2-40B4-BE49-F238E27FC236}">
                <a16:creationId xmlns:a16="http://schemas.microsoft.com/office/drawing/2014/main" id="{9E865B22-8AB1-B2CF-328E-A9C2ADBE798C}"/>
              </a:ext>
            </a:extLst>
          </p:cNvPr>
          <p:cNvSpPr>
            <a:spLocks noGrp="1"/>
          </p:cNvSpPr>
          <p:nvPr>
            <p:custDataLst>
              <p:tags r:id="rId93"/>
            </p:custDataLst>
          </p:nvPr>
        </p:nvSpPr>
        <p:spPr bwMode="gray">
          <a:xfrm>
            <a:off x="7680325" y="33115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DC564B-7500-4257-80A4-4C1947A38B6A}" type="datetime'''1'''''''',''''3''''''''''''5''''''''8'''''''''''''''''">
              <a:rPr lang="ja-JP" altLang="en-US" sz="1000" smtClean="0">
                <a:effectLst/>
                <a:sym typeface="+mn-lt"/>
              </a:rPr>
              <a:pPr/>
              <a:t>1,358</a:t>
            </a:fld>
            <a:endParaRPr kumimoji="1" lang="ja-JP" altLang="en-US" sz="1000" dirty="0">
              <a:sym typeface="+mn-lt"/>
            </a:endParaRPr>
          </a:p>
        </p:txBody>
      </p:sp>
      <p:sp useBgFill="1">
        <p:nvSpPr>
          <p:cNvPr id="19" name="テキスト プレースホルダ 9">
            <a:extLst>
              <a:ext uri="{FF2B5EF4-FFF2-40B4-BE49-F238E27FC236}">
                <a16:creationId xmlns:a16="http://schemas.microsoft.com/office/drawing/2014/main" id="{01045BCF-AE1D-F4D0-092E-A7D22C208DFA}"/>
              </a:ext>
            </a:extLst>
          </p:cNvPr>
          <p:cNvSpPr>
            <a:spLocks noGrp="1"/>
          </p:cNvSpPr>
          <p:nvPr>
            <p:custDataLst>
              <p:tags r:id="rId94"/>
            </p:custDataLst>
          </p:nvPr>
        </p:nvSpPr>
        <p:spPr bwMode="gray">
          <a:xfrm>
            <a:off x="7750175" y="28289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F94A6C-E27F-4E13-9681-8D4DB1D3644A}"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useBgFill="1">
        <p:nvSpPr>
          <p:cNvPr id="206" name="テキスト プレースホルダ 9">
            <a:extLst>
              <a:ext uri="{FF2B5EF4-FFF2-40B4-BE49-F238E27FC236}">
                <a16:creationId xmlns:a16="http://schemas.microsoft.com/office/drawing/2014/main" id="{B7CE0D23-ED04-BD5B-3B1A-D96A9FDFCD8E}"/>
              </a:ext>
            </a:extLst>
          </p:cNvPr>
          <p:cNvSpPr>
            <a:spLocks noGrp="1"/>
          </p:cNvSpPr>
          <p:nvPr>
            <p:custDataLst>
              <p:tags r:id="rId95"/>
            </p:custDataLst>
          </p:nvPr>
        </p:nvSpPr>
        <p:spPr bwMode="gray">
          <a:xfrm>
            <a:off x="7154863" y="26924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A19CC9-8B9E-44C8-A33E-A26071E18730}"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33" name="テキスト ボックス 32">
            <a:extLst>
              <a:ext uri="{FF2B5EF4-FFF2-40B4-BE49-F238E27FC236}">
                <a16:creationId xmlns:a16="http://schemas.microsoft.com/office/drawing/2014/main" id="{4413AEDF-D2E3-6544-17BC-83FCE042588E}"/>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cs typeface="Arial" panose="020B0604020202020204" pitchFamily="34" charset="0"/>
              </a:rPr>
              <a:t>名目</a:t>
            </a:r>
            <a:r>
              <a:rPr lang="en-US" altLang="ja-JP" sz="1400" noProof="1">
                <a:cs typeface="Arial" panose="020B0604020202020204" pitchFamily="34" charset="0"/>
              </a:rPr>
              <a:t>GDP</a:t>
            </a:r>
            <a:r>
              <a:rPr lang="ja-JP" altLang="en-US" sz="1400" noProof="1">
                <a:cs typeface="Arial" panose="020B0604020202020204" pitchFamily="34" charset="0"/>
              </a:rPr>
              <a:t>は</a:t>
            </a:r>
            <a:r>
              <a:rPr lang="en-US" altLang="ja-JP" sz="1400" noProof="1">
                <a:cs typeface="Arial" panose="020B0604020202020204" pitchFamily="34" charset="0"/>
              </a:rPr>
              <a:t>2024</a:t>
            </a:r>
            <a:r>
              <a:rPr lang="ja-JP" altLang="en-US" sz="1400" noProof="1">
                <a:cs typeface="Arial" panose="020B0604020202020204" pitchFamily="34" charset="0"/>
              </a:rPr>
              <a:t>年に約</a:t>
            </a:r>
            <a:r>
              <a:rPr lang="en-US" altLang="ja-JP" sz="1400" noProof="1">
                <a:cs typeface="Arial" panose="020B0604020202020204" pitchFamily="34" charset="0"/>
              </a:rPr>
              <a:t>1</a:t>
            </a:r>
            <a:r>
              <a:rPr lang="ja-JP" altLang="en-US" sz="1400" noProof="1">
                <a:cs typeface="Arial" panose="020B0604020202020204" pitchFamily="34" charset="0"/>
              </a:rPr>
              <a:t>兆</a:t>
            </a:r>
            <a:r>
              <a:rPr lang="en-US" altLang="ja-JP" sz="1400" noProof="1">
                <a:cs typeface="Arial" panose="020B0604020202020204" pitchFamily="34" charset="0"/>
              </a:rPr>
              <a:t>3580</a:t>
            </a:r>
            <a:r>
              <a:rPr lang="ja-JP" altLang="en-US" sz="1400" noProof="1">
                <a:cs typeface="Arial" panose="020B0604020202020204" pitchFamily="34" charset="0"/>
              </a:rPr>
              <a:t>億米ドル、</a:t>
            </a:r>
            <a:r>
              <a:rPr lang="en-US" altLang="ja-JP" sz="1400" noProof="1">
                <a:cs typeface="Arial" panose="020B0604020202020204" pitchFamily="34" charset="0"/>
              </a:rPr>
              <a:t>2025</a:t>
            </a:r>
            <a:r>
              <a:rPr lang="ja-JP" altLang="en-US" sz="1400" noProof="1">
                <a:cs typeface="Arial" panose="020B0604020202020204" pitchFamily="34" charset="0"/>
              </a:rPr>
              <a:t>年には約</a:t>
            </a:r>
            <a:r>
              <a:rPr lang="en-US" altLang="ja-JP" sz="1400" noProof="1">
                <a:cs typeface="Arial" panose="020B0604020202020204" pitchFamily="34" charset="0"/>
              </a:rPr>
              <a:t>1</a:t>
            </a:r>
            <a:r>
              <a:rPr lang="ja-JP" altLang="en-US" sz="1400" noProof="1">
                <a:cs typeface="Arial" panose="020B0604020202020204" pitchFamily="34" charset="0"/>
              </a:rPr>
              <a:t>兆</a:t>
            </a:r>
            <a:r>
              <a:rPr lang="en-US" altLang="ja-JP" sz="1400" noProof="1">
                <a:cs typeface="Arial" panose="020B0604020202020204" pitchFamily="34" charset="0"/>
              </a:rPr>
              <a:t>5650</a:t>
            </a:r>
            <a:r>
              <a:rPr lang="ja-JP" altLang="en-US" sz="1400" noProof="1">
                <a:cs typeface="Arial" panose="020B0604020202020204" pitchFamily="34" charset="0"/>
              </a:rPr>
              <a:t>億米ドルに達すると予想される。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cs typeface="Arial" panose="020B0604020202020204" pitchFamily="34" charset="0"/>
              </a:rPr>
              <a:t>名目</a:t>
            </a:r>
            <a:r>
              <a:rPr lang="en-US" altLang="ja-JP" sz="1400" noProof="1">
                <a:cs typeface="Arial" panose="020B0604020202020204" pitchFamily="34" charset="0"/>
              </a:rPr>
              <a:t>GDP</a:t>
            </a:r>
            <a:r>
              <a:rPr lang="ja-JP" altLang="en-US" sz="1400" noProof="1">
                <a:cs typeface="Arial" panose="020B0604020202020204" pitchFamily="34" charset="0"/>
              </a:rPr>
              <a:t>一人当たりは</a:t>
            </a:r>
            <a:r>
              <a:rPr lang="en-US" altLang="ja-JP" sz="1400" noProof="1">
                <a:cs typeface="Arial" panose="020B0604020202020204" pitchFamily="34" charset="0"/>
              </a:rPr>
              <a:t>2023</a:t>
            </a:r>
            <a:r>
              <a:rPr lang="ja-JP" altLang="en-US" sz="1400" noProof="1">
                <a:cs typeface="Arial" panose="020B0604020202020204" pitchFamily="34" charset="0"/>
              </a:rPr>
              <a:t>年に約</a:t>
            </a:r>
            <a:r>
              <a:rPr lang="en-US" altLang="ja-JP" sz="1400" noProof="1">
                <a:cs typeface="Arial" panose="020B0604020202020204" pitchFamily="34" charset="0"/>
              </a:rPr>
              <a:t>1</a:t>
            </a:r>
            <a:r>
              <a:rPr lang="ja-JP" altLang="en-US" sz="1400" noProof="1">
                <a:cs typeface="Arial" panose="020B0604020202020204" pitchFamily="34" charset="0"/>
              </a:rPr>
              <a:t>万</a:t>
            </a:r>
            <a:r>
              <a:rPr lang="en-US" altLang="ja-JP" sz="1400" noProof="1">
                <a:cs typeface="Arial" panose="020B0604020202020204" pitchFamily="34" charset="0"/>
              </a:rPr>
              <a:t>5882</a:t>
            </a:r>
            <a:r>
              <a:rPr lang="ja-JP" altLang="en-US" sz="1400" noProof="1">
                <a:cs typeface="Arial" panose="020B0604020202020204" pitchFamily="34" charset="0"/>
              </a:rPr>
              <a:t>米ドルであり、</a:t>
            </a:r>
            <a:r>
              <a:rPr lang="en-US" altLang="ja-JP" sz="1400" noProof="1">
                <a:cs typeface="Arial" panose="020B0604020202020204" pitchFamily="34" charset="0"/>
              </a:rPr>
              <a:t>2025</a:t>
            </a:r>
            <a:r>
              <a:rPr lang="ja-JP" altLang="en-US" sz="1400" noProof="1">
                <a:cs typeface="Arial" panose="020B0604020202020204" pitchFamily="34" charset="0"/>
              </a:rPr>
              <a:t>年には</a:t>
            </a:r>
            <a:r>
              <a:rPr lang="en-US" altLang="ja-JP" sz="1400" noProof="1">
                <a:cs typeface="Arial" panose="020B0604020202020204" pitchFamily="34" charset="0"/>
              </a:rPr>
              <a:t>1</a:t>
            </a:r>
            <a:r>
              <a:rPr lang="ja-JP" altLang="en-US" sz="1400" noProof="1">
                <a:cs typeface="Arial" panose="020B0604020202020204" pitchFamily="34" charset="0"/>
              </a:rPr>
              <a:t>万</a:t>
            </a:r>
            <a:r>
              <a:rPr lang="en-US" altLang="ja-JP" sz="1400" noProof="1">
                <a:cs typeface="Arial" panose="020B0604020202020204" pitchFamily="34" charset="0"/>
              </a:rPr>
              <a:t>8197</a:t>
            </a:r>
            <a:r>
              <a:rPr lang="ja-JP" altLang="en-US" sz="1400" noProof="1">
                <a:cs typeface="Arial" panose="020B0604020202020204" pitchFamily="34" charset="0"/>
              </a:rPr>
              <a:t>米ドルに成長する見込みである。</a:t>
            </a:r>
          </a:p>
        </p:txBody>
      </p:sp>
    </p:spTree>
    <p:extLst>
      <p:ext uri="{BB962C8B-B14F-4D97-AF65-F5344CB8AC3E}">
        <p14:creationId xmlns:p14="http://schemas.microsoft.com/office/powerpoint/2010/main" val="49298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extLst>
              <p:ext uri="{D42A27DB-BD31-4B8C-83A1-F6EECF244321}">
                <p14:modId xmlns:p14="http://schemas.microsoft.com/office/powerpoint/2010/main" val="805181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3" imgW="270" imgH="270" progId="TCLayout.ActiveDocument.1">
                  <p:embed/>
                </p:oleObj>
              </mc:Choice>
              <mc:Fallback>
                <p:oleObj name="think-cellスライド" r:id="rId93" imgW="270" imgH="270" progId="TCLayout.ActiveDocument.1">
                  <p:embed/>
                  <p:pic>
                    <p:nvPicPr>
                      <p:cNvPr id="9" name="オブジェクト 8" hidden="1"/>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インフレ率・為替レート</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年以降、インフレ率は概ね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年より急増し、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34" name="テキスト ボックス 33"/>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sz="8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60">
            <a:extLst>
              <a:ext uri="{FF2B5EF4-FFF2-40B4-BE49-F238E27FC236}">
                <a16:creationId xmlns:a16="http://schemas.microsoft.com/office/drawing/2014/main" id="{89C678EB-2BFA-93D8-5A51-DB990F0BC59F}"/>
              </a:ext>
            </a:extLst>
          </p:cNvPr>
          <p:cNvGraphicFramePr/>
          <p:nvPr>
            <p:custDataLst>
              <p:tags r:id="rId3"/>
            </p:custDataLst>
            <p:extLst>
              <p:ext uri="{D42A27DB-BD31-4B8C-83A1-F6EECF244321}">
                <p14:modId xmlns:p14="http://schemas.microsoft.com/office/powerpoint/2010/main" val="666324088"/>
              </p:ext>
            </p:extLst>
          </p:nvPr>
        </p:nvGraphicFramePr>
        <p:xfrm>
          <a:off x="4991100" y="2170113"/>
          <a:ext cx="4848225" cy="3932237"/>
        </p:xfrm>
        <a:graphic>
          <a:graphicData uri="http://schemas.openxmlformats.org/drawingml/2006/chart">
            <c:chart xmlns:c="http://schemas.openxmlformats.org/drawingml/2006/chart" xmlns:r="http://schemas.openxmlformats.org/officeDocument/2006/relationships" r:id="rId95"/>
          </a:graphicData>
        </a:graphic>
      </p:graphicFrame>
      <p:cxnSp>
        <p:nvCxnSpPr>
          <p:cNvPr id="17" name="Straight Connector 16">
            <a:extLst>
              <a:ext uri="{FF2B5EF4-FFF2-40B4-BE49-F238E27FC236}">
                <a16:creationId xmlns:a16="http://schemas.microsoft.com/office/drawing/2014/main" id="{F5223043-52E0-43AE-7DFE-894AD760AA3E}"/>
              </a:ext>
            </a:extLst>
          </p:cNvPr>
          <p:cNvCxnSpPr/>
          <p:nvPr>
            <p:custDataLst>
              <p:tags r:id="rId4"/>
            </p:custDataLst>
          </p:nvPr>
        </p:nvCxnSpPr>
        <p:spPr bwMode="auto">
          <a:xfrm>
            <a:off x="6370638" y="4210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 name="直線コネクタ 1"/>
          <p:cNvCxnSpPr/>
          <p:nvPr>
            <p:custDataLst>
              <p:tags r:id="rId5"/>
            </p:custDataLst>
          </p:nvPr>
        </p:nvCxnSpPr>
        <p:spPr bwMode="auto">
          <a:xfrm>
            <a:off x="8999538" y="5427663"/>
            <a:ext cx="30163" cy="2111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5D8B7D-5C73-99AD-F45B-DFDA43B40229}"/>
              </a:ext>
            </a:extLst>
          </p:cNvPr>
          <p:cNvCxnSpPr/>
          <p:nvPr>
            <p:custDataLst>
              <p:tags r:id="rId6"/>
            </p:custDataLst>
          </p:nvPr>
        </p:nvCxnSpPr>
        <p:spPr bwMode="auto">
          <a:xfrm>
            <a:off x="5870575" y="4186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D7B82EA-5BE7-4D05-B73D-F3D04E5E25BE}"/>
              </a:ext>
            </a:extLst>
          </p:cNvPr>
          <p:cNvCxnSpPr/>
          <p:nvPr>
            <p:custDataLst>
              <p:tags r:id="rId7"/>
            </p:custDataLst>
          </p:nvPr>
        </p:nvCxnSpPr>
        <p:spPr bwMode="auto">
          <a:xfrm flipV="1">
            <a:off x="6037263" y="4467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B5C597F-2052-CCE3-7E01-54599528FE9E}"/>
              </a:ext>
            </a:extLst>
          </p:cNvPr>
          <p:cNvCxnSpPr/>
          <p:nvPr>
            <p:custDataLst>
              <p:tags r:id="rId8"/>
            </p:custDataLst>
          </p:nvPr>
        </p:nvCxnSpPr>
        <p:spPr bwMode="auto">
          <a:xfrm>
            <a:off x="6203950" y="4325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28373A9-9D49-6A8A-6F6C-57B9EC399B0C}"/>
              </a:ext>
            </a:extLst>
          </p:cNvPr>
          <p:cNvCxnSpPr/>
          <p:nvPr>
            <p:custDataLst>
              <p:tags r:id="rId9"/>
            </p:custDataLst>
          </p:nvPr>
        </p:nvCxnSpPr>
        <p:spPr bwMode="auto">
          <a:xfrm>
            <a:off x="6870700" y="4260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4821684-0C52-E3C5-4CA9-D554B65F879F}"/>
              </a:ext>
            </a:extLst>
          </p:cNvPr>
          <p:cNvCxnSpPr/>
          <p:nvPr>
            <p:custDataLst>
              <p:tags r:id="rId10"/>
            </p:custDataLst>
          </p:nvPr>
        </p:nvCxnSpPr>
        <p:spPr bwMode="auto">
          <a:xfrm>
            <a:off x="7037388" y="4627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657317F-0DA7-3DA3-68A0-D6D97BBB73C9}"/>
              </a:ext>
            </a:extLst>
          </p:cNvPr>
          <p:cNvCxnSpPr/>
          <p:nvPr>
            <p:custDataLst>
              <p:tags r:id="rId11"/>
            </p:custDataLst>
          </p:nvPr>
        </p:nvCxnSpPr>
        <p:spPr bwMode="auto">
          <a:xfrm>
            <a:off x="8039100" y="4929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E6E870D-635C-F37D-2CBA-41E19F9CFFDA}"/>
              </a:ext>
            </a:extLst>
          </p:cNvPr>
          <p:cNvCxnSpPr/>
          <p:nvPr>
            <p:custDataLst>
              <p:tags r:id="rId12"/>
            </p:custDataLst>
          </p:nvPr>
        </p:nvCxnSpPr>
        <p:spPr bwMode="auto">
          <a:xfrm>
            <a:off x="8705850" y="5429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B54A208-D241-BDC3-E0A0-DBCA569E8E47}"/>
              </a:ext>
            </a:extLst>
          </p:cNvPr>
          <p:cNvCxnSpPr/>
          <p:nvPr>
            <p:custDataLst>
              <p:tags r:id="rId13"/>
            </p:custDataLst>
          </p:nvPr>
        </p:nvCxnSpPr>
        <p:spPr bwMode="auto">
          <a:xfrm>
            <a:off x="9205913" y="5646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69372AA-F32E-8C89-48F5-4E40B3A034A4}"/>
              </a:ext>
            </a:extLst>
          </p:cNvPr>
          <p:cNvCxnSpPr/>
          <p:nvPr>
            <p:custDataLst>
              <p:tags r:id="rId14"/>
            </p:custDataLst>
          </p:nvPr>
        </p:nvCxnSpPr>
        <p:spPr bwMode="auto">
          <a:xfrm flipH="1">
            <a:off x="8402638" y="5229225"/>
            <a:ext cx="4762" cy="111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A2896BE-D9BD-0F71-3212-06B9BB42D296}"/>
              </a:ext>
            </a:extLst>
          </p:cNvPr>
          <p:cNvCxnSpPr/>
          <p:nvPr>
            <p:custDataLst>
              <p:tags r:id="rId15"/>
            </p:custDataLst>
          </p:nvPr>
        </p:nvCxnSpPr>
        <p:spPr bwMode="auto">
          <a:xfrm>
            <a:off x="9372600" y="5691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458DE78-579A-CB15-DC72-516394F59604}"/>
              </a:ext>
            </a:extLst>
          </p:cNvPr>
          <p:cNvCxnSpPr/>
          <p:nvPr>
            <p:custDataLst>
              <p:tags r:id="rId16"/>
            </p:custDataLst>
          </p:nvPr>
        </p:nvCxnSpPr>
        <p:spPr bwMode="auto">
          <a:xfrm>
            <a:off x="9539288" y="569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2431EF8-5432-5047-60D3-2737D38E8CD5}"/>
              </a:ext>
            </a:extLst>
          </p:cNvPr>
          <p:cNvCxnSpPr/>
          <p:nvPr>
            <p:custDataLst>
              <p:tags r:id="rId17"/>
            </p:custDataLst>
          </p:nvPr>
        </p:nvCxnSpPr>
        <p:spPr bwMode="auto">
          <a:xfrm>
            <a:off x="9705975" y="5711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7" name="Text Placeholder 12"/>
          <p:cNvSpPr>
            <a:spLocks noGrp="1"/>
          </p:cNvSpPr>
          <p:nvPr>
            <p:custDataLst>
              <p:tags r:id="rId18"/>
            </p:custDataLst>
          </p:nvPr>
        </p:nvSpPr>
        <p:spPr bwMode="auto">
          <a:xfrm>
            <a:off x="71278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58B034-7A69-4BB8-863C-948237EB176F}" type="datetime'''''''''''''''''''''''''''''''1''''''''0'''">
              <a:rPr lang="ja-JP" altLang="en-US" sz="1000" b="0"/>
              <a:pPr algn="ctr">
                <a:spcBef>
                  <a:spcPct val="0"/>
                </a:spcBef>
                <a:spcAft>
                  <a:spcPct val="0"/>
                </a:spcAft>
              </a:pPr>
              <a:t>10</a:t>
            </a:fld>
            <a:endParaRPr kumimoji="0" lang="ja-JP" altLang="en-US" sz="1000" b="0" dirty="0">
              <a:sym typeface="+mn-lt"/>
            </a:endParaRPr>
          </a:p>
        </p:txBody>
      </p:sp>
      <p:sp useBgFill="1">
        <p:nvSpPr>
          <p:cNvPr id="93" name="Text Placeholder 12"/>
          <p:cNvSpPr>
            <a:spLocks noGrp="1"/>
          </p:cNvSpPr>
          <p:nvPr>
            <p:custDataLst>
              <p:tags r:id="rId19"/>
            </p:custDataLst>
          </p:nvPr>
        </p:nvSpPr>
        <p:spPr bwMode="gray">
          <a:xfrm>
            <a:off x="7254875" y="4749800"/>
            <a:ext cx="279400" cy="152400"/>
          </a:xfrm>
          <a:prstGeom prst="rect">
            <a:avLst/>
          </a:prstGeom>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F1B8D41-094E-4721-BBC6-9A70FF0511DD}" type="datetime'''''''''''''''4''7''''''''''''''''''''''.''''''5'''''''''''">
              <a:rPr lang="en-US" altLang="en-US" sz="1000" b="0" smtClean="0"/>
              <a:pPr>
                <a:spcBef>
                  <a:spcPct val="0"/>
                </a:spcBef>
                <a:spcAft>
                  <a:spcPct val="0"/>
                </a:spcAft>
              </a:pPr>
              <a:t>47.5</a:t>
            </a:fld>
            <a:endParaRPr kumimoji="0" lang="ja-JP" altLang="en-US" sz="1000" b="0" dirty="0">
              <a:sym typeface="+mn-lt"/>
            </a:endParaRPr>
          </a:p>
        </p:txBody>
      </p:sp>
      <p:sp>
        <p:nvSpPr>
          <p:cNvPr id="78" name="Text Placeholder 12"/>
          <p:cNvSpPr>
            <a:spLocks noGrp="1"/>
          </p:cNvSpPr>
          <p:nvPr>
            <p:custDataLst>
              <p:tags r:id="rId20"/>
            </p:custDataLst>
          </p:nvPr>
        </p:nvSpPr>
        <p:spPr bwMode="auto">
          <a:xfrm>
            <a:off x="72945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465E9D1-7402-4264-B2CD-75B53DA90422}" type="datetime'''''1''''''''''''''''''''''''''''''''''1'''''''''''''''''">
              <a:rPr lang="ja-JP" altLang="en-US" sz="1000" b="0"/>
              <a:pPr algn="ctr">
                <a:spcBef>
                  <a:spcPct val="0"/>
                </a:spcBef>
                <a:spcAft>
                  <a:spcPct val="0"/>
                </a:spcAft>
              </a:pPr>
              <a:t>11</a:t>
            </a:fld>
            <a:endParaRPr kumimoji="0" lang="ja-JP" altLang="en-US" sz="1000" b="0" dirty="0">
              <a:sym typeface="+mn-lt"/>
            </a:endParaRPr>
          </a:p>
        </p:txBody>
      </p:sp>
      <p:sp>
        <p:nvSpPr>
          <p:cNvPr id="79" name="Text Placeholder 12"/>
          <p:cNvSpPr>
            <a:spLocks noGrp="1"/>
          </p:cNvSpPr>
          <p:nvPr>
            <p:custDataLst>
              <p:tags r:id="rId21"/>
            </p:custDataLst>
          </p:nvPr>
        </p:nvSpPr>
        <p:spPr bwMode="auto">
          <a:xfrm>
            <a:off x="74612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41A99F-2108-4592-8B43-B39B049A36F2}" type="datetime'''''1''''''''''''''''''''''''''''''''''''''''''''2'''">
              <a:rPr lang="ja-JP" altLang="en-US" sz="1000" b="0"/>
              <a:pPr algn="ctr">
                <a:spcBef>
                  <a:spcPct val="0"/>
                </a:spcBef>
                <a:spcAft>
                  <a:spcPct val="0"/>
                </a:spcAft>
              </a:pPr>
              <a:t>12</a:t>
            </a:fld>
            <a:endParaRPr kumimoji="0" lang="ja-JP" altLang="en-US" sz="1000" b="0" dirty="0">
              <a:sym typeface="+mn-lt"/>
            </a:endParaRPr>
          </a:p>
        </p:txBody>
      </p:sp>
      <p:sp>
        <p:nvSpPr>
          <p:cNvPr id="80" name="Text Placeholder 12"/>
          <p:cNvSpPr>
            <a:spLocks noGrp="1"/>
          </p:cNvSpPr>
          <p:nvPr>
            <p:custDataLst>
              <p:tags r:id="rId22"/>
            </p:custDataLst>
          </p:nvPr>
        </p:nvSpPr>
        <p:spPr bwMode="auto">
          <a:xfrm>
            <a:off x="76295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27EFE72-47CB-4E9A-A195-181DB7A7F694}" type="datetime'''''''''''''''1''''''''''''''''''''''''''''3'''''''">
              <a:rPr lang="ja-JP" altLang="en-US" sz="1000" b="0"/>
              <a:pPr algn="ctr">
                <a:spcBef>
                  <a:spcPct val="0"/>
                </a:spcBef>
                <a:spcAft>
                  <a:spcPct val="0"/>
                </a:spcAft>
              </a:pPr>
              <a:t>13</a:t>
            </a:fld>
            <a:endParaRPr kumimoji="0" lang="ja-JP" altLang="en-US" sz="1000" b="0" dirty="0">
              <a:sym typeface="+mn-lt"/>
            </a:endParaRPr>
          </a:p>
        </p:txBody>
      </p:sp>
      <p:sp>
        <p:nvSpPr>
          <p:cNvPr id="81" name="Text Placeholder 12"/>
          <p:cNvSpPr>
            <a:spLocks noGrp="1"/>
          </p:cNvSpPr>
          <p:nvPr>
            <p:custDataLst>
              <p:tags r:id="rId23"/>
            </p:custDataLst>
          </p:nvPr>
        </p:nvSpPr>
        <p:spPr bwMode="auto">
          <a:xfrm>
            <a:off x="77962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EF6C78-1D5C-44B2-94AA-3F87A882E351}" type="datetime'''''''''''''''''''''''''''''''''''''''''''''''1''4'''''''">
              <a:rPr lang="ja-JP" altLang="en-US" sz="1000" b="0"/>
              <a:pPr algn="ctr">
                <a:spcBef>
                  <a:spcPct val="0"/>
                </a:spcBef>
                <a:spcAft>
                  <a:spcPct val="0"/>
                </a:spcAft>
              </a:pPr>
              <a:t>14</a:t>
            </a:fld>
            <a:endParaRPr kumimoji="0" lang="ja-JP" altLang="en-US" sz="1000" b="0" dirty="0">
              <a:sym typeface="+mn-lt"/>
            </a:endParaRPr>
          </a:p>
        </p:txBody>
      </p:sp>
      <p:sp>
        <p:nvSpPr>
          <p:cNvPr id="82" name="Text Placeholder 12"/>
          <p:cNvSpPr>
            <a:spLocks noGrp="1"/>
          </p:cNvSpPr>
          <p:nvPr>
            <p:custDataLst>
              <p:tags r:id="rId24"/>
            </p:custDataLst>
          </p:nvPr>
        </p:nvSpPr>
        <p:spPr bwMode="auto">
          <a:xfrm>
            <a:off x="79629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F8DF6A-7238-426E-9FB0-64768529FE19}" type="datetime'''''''''15'''''''''''''''''''''''''''''''''''''''''''''''''''">
              <a:rPr lang="ja-JP" altLang="en-US" sz="1000" b="0"/>
              <a:pPr algn="ctr">
                <a:spcBef>
                  <a:spcPct val="0"/>
                </a:spcBef>
                <a:spcAft>
                  <a:spcPct val="0"/>
                </a:spcAft>
              </a:pPr>
              <a:t>15</a:t>
            </a:fld>
            <a:endParaRPr kumimoji="0" lang="ja-JP" altLang="en-US" sz="1000" b="0" dirty="0">
              <a:sym typeface="+mn-lt"/>
            </a:endParaRPr>
          </a:p>
        </p:txBody>
      </p:sp>
      <p:sp>
        <p:nvSpPr>
          <p:cNvPr id="83" name="Text Placeholder 12"/>
          <p:cNvSpPr>
            <a:spLocks noGrp="1"/>
          </p:cNvSpPr>
          <p:nvPr>
            <p:custDataLst>
              <p:tags r:id="rId25"/>
            </p:custDataLst>
          </p:nvPr>
        </p:nvSpPr>
        <p:spPr bwMode="auto">
          <a:xfrm>
            <a:off x="8129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D36C1D-9D47-4D3C-9C17-DDB7F5D83825}" type="datetime'''''''''''''''''''''1''''''''''''6'''''">
              <a:rPr lang="ja-JP" altLang="en-US" sz="1000" b="0"/>
              <a:pPr algn="ctr">
                <a:spcBef>
                  <a:spcPct val="0"/>
                </a:spcBef>
                <a:spcAft>
                  <a:spcPct val="0"/>
                </a:spcAft>
              </a:pPr>
              <a:t>16</a:t>
            </a:fld>
            <a:endParaRPr kumimoji="0" lang="ja-JP" altLang="en-US" sz="1000" b="0" dirty="0">
              <a:sym typeface="+mn-lt"/>
            </a:endParaRPr>
          </a:p>
        </p:txBody>
      </p:sp>
      <p:sp>
        <p:nvSpPr>
          <p:cNvPr id="84" name="Text Placeholder 12"/>
          <p:cNvSpPr>
            <a:spLocks noGrp="1"/>
          </p:cNvSpPr>
          <p:nvPr>
            <p:custDataLst>
              <p:tags r:id="rId26"/>
            </p:custDataLst>
          </p:nvPr>
        </p:nvSpPr>
        <p:spPr bwMode="auto">
          <a:xfrm>
            <a:off x="82962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21561D6-F65D-4753-B79F-6829CDBA7E60}" type="datetime'''''''''''''''''''''1''''''7'''''''''''''''''">
              <a:rPr lang="ja-JP" altLang="en-US" sz="1000" b="0"/>
              <a:pPr algn="ctr">
                <a:spcBef>
                  <a:spcPct val="0"/>
                </a:spcBef>
                <a:spcAft>
                  <a:spcPct val="0"/>
                </a:spcAft>
              </a:pPr>
              <a:t>17</a:t>
            </a:fld>
            <a:endParaRPr kumimoji="0" lang="ja-JP" altLang="en-US" sz="1000" b="0" dirty="0">
              <a:sym typeface="+mn-lt"/>
            </a:endParaRPr>
          </a:p>
        </p:txBody>
      </p:sp>
      <p:sp>
        <p:nvSpPr>
          <p:cNvPr id="88" name="Text Placeholder 12"/>
          <p:cNvSpPr>
            <a:spLocks noGrp="1"/>
          </p:cNvSpPr>
          <p:nvPr>
            <p:custDataLst>
              <p:tags r:id="rId27"/>
            </p:custDataLst>
          </p:nvPr>
        </p:nvSpPr>
        <p:spPr bwMode="auto">
          <a:xfrm>
            <a:off x="5961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3EFB3A-05BA-4CB3-802E-1F91D9E2BE17}" type="datetime'''0''''''''''''''''3'''''''''''''''''''''''''''''''">
              <a:rPr lang="ja-JP" altLang="en-US" sz="1000" b="0"/>
              <a:pPr algn="ctr">
                <a:spcBef>
                  <a:spcPct val="0"/>
                </a:spcBef>
                <a:spcAft>
                  <a:spcPct val="0"/>
                </a:spcAft>
              </a:pPr>
              <a:t>03</a:t>
            </a:fld>
            <a:endParaRPr kumimoji="0" lang="ja-JP" altLang="en-US" sz="1000" b="0" dirty="0">
              <a:sym typeface="+mn-lt"/>
            </a:endParaRPr>
          </a:p>
        </p:txBody>
      </p:sp>
      <p:sp>
        <p:nvSpPr>
          <p:cNvPr id="86" name="Text Placeholder 12"/>
          <p:cNvSpPr>
            <a:spLocks noGrp="1"/>
          </p:cNvSpPr>
          <p:nvPr>
            <p:custDataLst>
              <p:tags r:id="rId28"/>
            </p:custDataLst>
          </p:nvPr>
        </p:nvSpPr>
        <p:spPr bwMode="auto">
          <a:xfrm>
            <a:off x="86296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B2E2F2-E03A-4E36-8073-6027732381B5}" type="datetime'''''''''''''''''''''''''1''''''''''9'''''''''''''''''''''''">
              <a:rPr lang="ja-JP" altLang="en-US" sz="1000" b="0"/>
              <a:pPr algn="ctr">
                <a:spcBef>
                  <a:spcPct val="0"/>
                </a:spcBef>
                <a:spcAft>
                  <a:spcPct val="0"/>
                </a:spcAft>
              </a:pPr>
              <a:t>19</a:t>
            </a:fld>
            <a:endParaRPr kumimoji="0" lang="ja-JP" altLang="en-US" sz="1000" b="0" dirty="0">
              <a:sym typeface="+mn-lt"/>
            </a:endParaRPr>
          </a:p>
        </p:txBody>
      </p:sp>
      <p:sp>
        <p:nvSpPr>
          <p:cNvPr id="87" name="Text Placeholder 12"/>
          <p:cNvSpPr>
            <a:spLocks noGrp="1"/>
          </p:cNvSpPr>
          <p:nvPr>
            <p:custDataLst>
              <p:tags r:id="rId29"/>
            </p:custDataLst>
          </p:nvPr>
        </p:nvSpPr>
        <p:spPr bwMode="auto">
          <a:xfrm>
            <a:off x="87963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46A369-7254-446E-B25D-E8D2033D7A03}" type="datetime'''''''''''''2''''''''''''0'">
              <a:rPr lang="ja-JP" altLang="en-US" sz="1000" b="0"/>
              <a:pPr algn="ctr">
                <a:spcBef>
                  <a:spcPct val="0"/>
                </a:spcBef>
                <a:spcAft>
                  <a:spcPct val="0"/>
                </a:spcAft>
              </a:pPr>
              <a:t>20</a:t>
            </a:fld>
            <a:endParaRPr kumimoji="0" lang="ja-JP" altLang="en-US" sz="1000" b="0" dirty="0">
              <a:sym typeface="+mn-lt"/>
            </a:endParaRPr>
          </a:p>
        </p:txBody>
      </p:sp>
      <p:sp>
        <p:nvSpPr>
          <p:cNvPr id="67" name="Text Placeholder 12"/>
          <p:cNvSpPr>
            <a:spLocks noGrp="1"/>
          </p:cNvSpPr>
          <p:nvPr>
            <p:custDataLst>
              <p:tags r:id="rId30"/>
            </p:custDataLst>
          </p:nvPr>
        </p:nvSpPr>
        <p:spPr bwMode="auto">
          <a:xfrm>
            <a:off x="5094288" y="2090738"/>
            <a:ext cx="487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リラ）</a:t>
            </a:r>
          </a:p>
        </p:txBody>
      </p:sp>
      <p:sp>
        <p:nvSpPr>
          <p:cNvPr id="106" name="Text Placeholder 12"/>
          <p:cNvSpPr>
            <a:spLocks noGrp="1"/>
          </p:cNvSpPr>
          <p:nvPr>
            <p:custDataLst>
              <p:tags r:id="rId31"/>
            </p:custDataLst>
          </p:nvPr>
        </p:nvSpPr>
        <p:spPr bwMode="auto">
          <a:xfrm>
            <a:off x="89630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A9C7B9-4491-4702-BAA8-F5BE4BD50DEB}" type="datetime'''''''2''''''''1'''''''''''''''''''''''''''''''''''''''''''">
              <a:rPr lang="en-US" altLang="en-US" sz="1000" b="0" smtClean="0"/>
              <a:pPr algn="ctr">
                <a:spcBef>
                  <a:spcPct val="0"/>
                </a:spcBef>
                <a:spcAft>
                  <a:spcPct val="0"/>
                </a:spcAft>
              </a:pPr>
              <a:t>21</a:t>
            </a:fld>
            <a:endParaRPr kumimoji="0" lang="ja-JP" altLang="en-US" sz="1000" b="0" dirty="0">
              <a:sym typeface="+mn-lt"/>
            </a:endParaRPr>
          </a:p>
        </p:txBody>
      </p:sp>
      <p:sp>
        <p:nvSpPr>
          <p:cNvPr id="107" name="Text Placeholder 12"/>
          <p:cNvSpPr>
            <a:spLocks noGrp="1"/>
          </p:cNvSpPr>
          <p:nvPr>
            <p:custDataLst>
              <p:tags r:id="rId32"/>
            </p:custDataLst>
          </p:nvPr>
        </p:nvSpPr>
        <p:spPr bwMode="auto">
          <a:xfrm>
            <a:off x="91297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4E369D-7763-4C6D-8B88-A044BE8B7D12}" type="datetime'''''''''''''2''''''''''''''2'''''''''''''''''''''''''''''">
              <a:rPr lang="en-US" altLang="en-US" sz="1000" b="0" smtClean="0"/>
              <a:pPr algn="ctr">
                <a:spcBef>
                  <a:spcPct val="0"/>
                </a:spcBef>
                <a:spcAft>
                  <a:spcPct val="0"/>
                </a:spcAft>
              </a:pPr>
              <a:t>22</a:t>
            </a:fld>
            <a:endParaRPr kumimoji="0" lang="ja-JP" altLang="en-US" sz="1000" b="0" dirty="0">
              <a:sym typeface="+mn-lt"/>
            </a:endParaRPr>
          </a:p>
        </p:txBody>
      </p:sp>
      <p:sp>
        <p:nvSpPr>
          <p:cNvPr id="7" name="Text Placeholder 12">
            <a:extLst>
              <a:ext uri="{FF2B5EF4-FFF2-40B4-BE49-F238E27FC236}">
                <a16:creationId xmlns:a16="http://schemas.microsoft.com/office/drawing/2014/main" id="{B4C35B9A-68C5-87E3-EDC9-7B0AAFAD8E8F}"/>
              </a:ext>
            </a:extLst>
          </p:cNvPr>
          <p:cNvSpPr>
            <a:spLocks noGrp="1"/>
          </p:cNvSpPr>
          <p:nvPr>
            <p:custDataLst>
              <p:tags r:id="rId33"/>
            </p:custDataLst>
          </p:nvPr>
        </p:nvSpPr>
        <p:spPr bwMode="auto">
          <a:xfrm>
            <a:off x="9296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2AF210-3AEB-4227-9BFA-DFBE1745D020}" type="datetime'''''''2''''3'''">
              <a:rPr kumimoji="0" lang="ja-JP" altLang="en-US" sz="1000" b="0" smtClean="0"/>
              <a:pPr/>
              <a:t>23</a:t>
            </a:fld>
            <a:endParaRPr kumimoji="0" lang="ja-JP" altLang="en-US" sz="1000" b="0" dirty="0">
              <a:sym typeface="+mn-lt"/>
            </a:endParaRPr>
          </a:p>
        </p:txBody>
      </p:sp>
      <p:sp useBgFill="1">
        <p:nvSpPr>
          <p:cNvPr id="13" name="テキスト プレースホルダ 9">
            <a:extLst>
              <a:ext uri="{FF2B5EF4-FFF2-40B4-BE49-F238E27FC236}">
                <a16:creationId xmlns:a16="http://schemas.microsoft.com/office/drawing/2014/main" id="{EC5AFDB8-4223-2053-D938-BB1B4905F429}"/>
              </a:ext>
            </a:extLst>
          </p:cNvPr>
          <p:cNvSpPr>
            <a:spLocks noGrp="1"/>
          </p:cNvSpPr>
          <p:nvPr>
            <p:custDataLst>
              <p:tags r:id="rId34"/>
            </p:custDataLst>
          </p:nvPr>
        </p:nvSpPr>
        <p:spPr bwMode="gray">
          <a:xfrm>
            <a:off x="8751888" y="56515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C8284AB-2C23-44DB-B5B4-6A60613C3B06}" type="datetime'''''''''''''''1''''''''''''''''''''3''.6'''''''''''''''''''">
              <a:rPr lang="ja-JP" altLang="en-US" sz="1000" smtClean="0">
                <a:effectLst/>
              </a:rPr>
              <a:pPr/>
              <a:t>13.6</a:t>
            </a:fld>
            <a:endParaRPr kumimoji="1" lang="ja-JP" altLang="en-US" sz="1000" dirty="0">
              <a:sym typeface="+mn-lt"/>
            </a:endParaRPr>
          </a:p>
        </p:txBody>
      </p:sp>
      <p:sp>
        <p:nvSpPr>
          <p:cNvPr id="68" name="Text Placeholder 12"/>
          <p:cNvSpPr>
            <a:spLocks noGrp="1"/>
          </p:cNvSpPr>
          <p:nvPr>
            <p:custDataLst>
              <p:tags r:id="rId35"/>
            </p:custDataLst>
          </p:nvPr>
        </p:nvSpPr>
        <p:spPr bwMode="auto">
          <a:xfrm>
            <a:off x="53911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AEE0881-2D5D-47AD-A29A-FAA2F9C05F06}"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92" name="Text Placeholder 12"/>
          <p:cNvSpPr>
            <a:spLocks noGrp="1"/>
          </p:cNvSpPr>
          <p:nvPr>
            <p:custDataLst>
              <p:tags r:id="rId36"/>
            </p:custDataLst>
          </p:nvPr>
        </p:nvSpPr>
        <p:spPr bwMode="gray">
          <a:xfrm>
            <a:off x="5568950" y="37258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6C7621-A5BE-4D8F-AB14-35E27DB7ABBA}" type="datetime'''''''''''9''9''''''''''''''''''''''''''.''''''''1'''">
              <a:rPr lang="en-US" altLang="en-US" sz="1000" b="0" smtClean="0"/>
              <a:pPr algn="ctr">
                <a:spcBef>
                  <a:spcPct val="0"/>
                </a:spcBef>
                <a:spcAft>
                  <a:spcPct val="0"/>
                </a:spcAft>
              </a:pPr>
              <a:t>99.1</a:t>
            </a:fld>
            <a:endParaRPr kumimoji="0" lang="ja-JP" altLang="en-US" sz="1000" b="0" dirty="0">
              <a:sym typeface="+mn-lt"/>
            </a:endParaRPr>
          </a:p>
        </p:txBody>
      </p:sp>
      <p:sp>
        <p:nvSpPr>
          <p:cNvPr id="69" name="Text Placeholder 12"/>
          <p:cNvSpPr>
            <a:spLocks noGrp="1"/>
          </p:cNvSpPr>
          <p:nvPr>
            <p:custDataLst>
              <p:tags r:id="rId37"/>
            </p:custDataLst>
          </p:nvPr>
        </p:nvSpPr>
        <p:spPr bwMode="auto">
          <a:xfrm>
            <a:off x="56276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91E0C7-D277-4BF0-ACFF-1F08061E9F79}" type="datetime'''''''''''0''1'''''''''''''''''''''''''''">
              <a:rPr lang="ja-JP" altLang="en-US" sz="1000" b="0"/>
              <a:pPr algn="ctr">
                <a:spcBef>
                  <a:spcPct val="0"/>
                </a:spcBef>
                <a:spcAft>
                  <a:spcPct val="0"/>
                </a:spcAft>
              </a:pPr>
              <a:t>01</a:t>
            </a:fld>
            <a:endParaRPr kumimoji="0" lang="ja-JP" altLang="en-US" sz="1000" b="0" dirty="0">
              <a:sym typeface="+mn-lt"/>
            </a:endParaRPr>
          </a:p>
        </p:txBody>
      </p:sp>
      <p:sp useBgFill="1">
        <p:nvSpPr>
          <p:cNvPr id="91" name="Text Placeholder 12"/>
          <p:cNvSpPr>
            <a:spLocks noGrp="1"/>
          </p:cNvSpPr>
          <p:nvPr>
            <p:custDataLst>
              <p:tags r:id="rId38"/>
            </p:custDataLst>
          </p:nvPr>
        </p:nvSpPr>
        <p:spPr bwMode="gray">
          <a:xfrm>
            <a:off x="5730875" y="40338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71C5EB-D30A-43DD-A583-4EEDCD453514}" type="datetime'''''''''''''''8''''''''''''3''''''''''''''''''''.''''2'''">
              <a:rPr lang="en-US" altLang="en-US" sz="1000" b="0" smtClean="0"/>
              <a:pPr algn="ctr">
                <a:spcBef>
                  <a:spcPct val="0"/>
                </a:spcBef>
                <a:spcAft>
                  <a:spcPct val="0"/>
                </a:spcAft>
              </a:pPr>
              <a:t>83.2</a:t>
            </a:fld>
            <a:endParaRPr kumimoji="0" lang="ja-JP" altLang="en-US" sz="1000" b="0" dirty="0">
              <a:sym typeface="+mn-lt"/>
            </a:endParaRPr>
          </a:p>
        </p:txBody>
      </p:sp>
      <p:sp>
        <p:nvSpPr>
          <p:cNvPr id="70" name="Text Placeholder 12"/>
          <p:cNvSpPr>
            <a:spLocks noGrp="1"/>
          </p:cNvSpPr>
          <p:nvPr>
            <p:custDataLst>
              <p:tags r:id="rId39"/>
            </p:custDataLst>
          </p:nvPr>
        </p:nvSpPr>
        <p:spPr bwMode="auto">
          <a:xfrm>
            <a:off x="57943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484951-E52B-4126-9EC7-0FFBA1CCC135}" type="datetime'''''''''''''''''''''''0''''''''''''''''''''''''''''''''''2'">
              <a:rPr lang="ja-JP" altLang="en-US" sz="1000" b="0"/>
              <a:pPr algn="ctr">
                <a:spcBef>
                  <a:spcPct val="0"/>
                </a:spcBef>
                <a:spcAft>
                  <a:spcPct val="0"/>
                </a:spcAft>
              </a:pPr>
              <a:t>02</a:t>
            </a:fld>
            <a:endParaRPr kumimoji="0" lang="ja-JP" altLang="en-US" sz="1000" b="0" dirty="0">
              <a:sym typeface="+mn-lt"/>
            </a:endParaRPr>
          </a:p>
        </p:txBody>
      </p:sp>
      <p:sp>
        <p:nvSpPr>
          <p:cNvPr id="71" name="Text Placeholder 12"/>
          <p:cNvSpPr>
            <a:spLocks noGrp="1"/>
          </p:cNvSpPr>
          <p:nvPr>
            <p:custDataLst>
              <p:tags r:id="rId40"/>
            </p:custDataLst>
          </p:nvPr>
        </p:nvSpPr>
        <p:spPr bwMode="auto">
          <a:xfrm>
            <a:off x="61277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C69F8A-C62F-435D-9CB2-49B02872593F}" type="datetime'''''''0''''''4'''''''''''''''''''''''''">
              <a:rPr lang="ja-JP" altLang="en-US" sz="1000" b="0"/>
              <a:pPr algn="ctr">
                <a:spcBef>
                  <a:spcPct val="0"/>
                </a:spcBef>
                <a:spcAft>
                  <a:spcPct val="0"/>
                </a:spcAft>
              </a:pPr>
              <a:t>04</a:t>
            </a:fld>
            <a:endParaRPr kumimoji="0" lang="ja-JP" altLang="en-US" sz="1000" b="0" dirty="0">
              <a:sym typeface="+mn-lt"/>
            </a:endParaRPr>
          </a:p>
        </p:txBody>
      </p:sp>
      <p:sp>
        <p:nvSpPr>
          <p:cNvPr id="72" name="Text Placeholder 12"/>
          <p:cNvSpPr>
            <a:spLocks noGrp="1"/>
          </p:cNvSpPr>
          <p:nvPr>
            <p:custDataLst>
              <p:tags r:id="rId41"/>
            </p:custDataLst>
          </p:nvPr>
        </p:nvSpPr>
        <p:spPr bwMode="auto">
          <a:xfrm>
            <a:off x="62944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AFF3A6-AEC5-4AF5-AA48-6E5BA28AA78D}" type="datetime'''''''''''''''''''''0''''''''''''''''''''''5'''''''">
              <a:rPr lang="ja-JP" altLang="en-US" sz="1000" b="0"/>
              <a:pPr algn="ctr">
                <a:spcBef>
                  <a:spcPct val="0"/>
                </a:spcBef>
                <a:spcAft>
                  <a:spcPct val="0"/>
                </a:spcAft>
              </a:pPr>
              <a:t>05</a:t>
            </a:fld>
            <a:endParaRPr kumimoji="0" lang="ja-JP" altLang="en-US" sz="1000" b="0" dirty="0">
              <a:sym typeface="+mn-lt"/>
            </a:endParaRPr>
          </a:p>
        </p:txBody>
      </p:sp>
      <p:sp>
        <p:nvSpPr>
          <p:cNvPr id="73" name="Text Placeholder 12"/>
          <p:cNvSpPr>
            <a:spLocks noGrp="1"/>
          </p:cNvSpPr>
          <p:nvPr>
            <p:custDataLst>
              <p:tags r:id="rId42"/>
            </p:custDataLst>
          </p:nvPr>
        </p:nvSpPr>
        <p:spPr bwMode="auto">
          <a:xfrm>
            <a:off x="6461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609D2C-2043-4E90-AB2F-F205BC8BACF3}" type="datetime'''''''''''''0''''''''''''''''''''''''6'''''''''''''''">
              <a:rPr lang="ja-JP" altLang="en-US" sz="1000" b="0"/>
              <a:pPr algn="ctr">
                <a:spcBef>
                  <a:spcPct val="0"/>
                </a:spcBef>
                <a:spcAft>
                  <a:spcPct val="0"/>
                </a:spcAft>
              </a:pPr>
              <a:t>06</a:t>
            </a:fld>
            <a:endParaRPr kumimoji="0" lang="ja-JP" altLang="en-US" sz="1000" b="0" dirty="0">
              <a:sym typeface="+mn-lt"/>
            </a:endParaRPr>
          </a:p>
        </p:txBody>
      </p:sp>
      <p:sp>
        <p:nvSpPr>
          <p:cNvPr id="74" name="Text Placeholder 12"/>
          <p:cNvSpPr>
            <a:spLocks noGrp="1"/>
          </p:cNvSpPr>
          <p:nvPr>
            <p:custDataLst>
              <p:tags r:id="rId43"/>
            </p:custDataLst>
          </p:nvPr>
        </p:nvSpPr>
        <p:spPr bwMode="auto">
          <a:xfrm>
            <a:off x="66278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37A85D-64E1-4B53-9730-0D378EE16063}" type="datetime'''''0''''''''''''''''7'''''''''''">
              <a:rPr lang="ja-JP" altLang="en-US" sz="1000" b="0"/>
              <a:pPr algn="ctr">
                <a:spcBef>
                  <a:spcPct val="0"/>
                </a:spcBef>
                <a:spcAft>
                  <a:spcPct val="0"/>
                </a:spcAft>
              </a:pPr>
              <a:t>07</a:t>
            </a:fld>
            <a:endParaRPr kumimoji="0" lang="ja-JP" altLang="en-US" sz="1000" b="0" dirty="0">
              <a:sym typeface="+mn-lt"/>
            </a:endParaRPr>
          </a:p>
        </p:txBody>
      </p:sp>
      <p:sp>
        <p:nvSpPr>
          <p:cNvPr id="85" name="Text Placeholder 12"/>
          <p:cNvSpPr>
            <a:spLocks noGrp="1"/>
          </p:cNvSpPr>
          <p:nvPr>
            <p:custDataLst>
              <p:tags r:id="rId44"/>
            </p:custDataLst>
          </p:nvPr>
        </p:nvSpPr>
        <p:spPr bwMode="auto">
          <a:xfrm>
            <a:off x="84629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B59A7A-9FEB-4C30-AFEE-E9624BF12DED}" type="datetime'''''''''''''''''''1''''''8'''''''''''''">
              <a:rPr lang="ja-JP" altLang="en-US" sz="1000" b="0"/>
              <a:pPr algn="ctr">
                <a:spcBef>
                  <a:spcPct val="0"/>
                </a:spcBef>
                <a:spcAft>
                  <a:spcPct val="0"/>
                </a:spcAft>
              </a:pPr>
              <a:t>18</a:t>
            </a:fld>
            <a:endParaRPr kumimoji="0" lang="ja-JP" altLang="en-US" sz="1000" b="0" dirty="0">
              <a:sym typeface="+mn-lt"/>
            </a:endParaRPr>
          </a:p>
        </p:txBody>
      </p:sp>
      <p:sp>
        <p:nvSpPr>
          <p:cNvPr id="25" name="Text Placeholder 12">
            <a:extLst>
              <a:ext uri="{FF2B5EF4-FFF2-40B4-BE49-F238E27FC236}">
                <a16:creationId xmlns:a16="http://schemas.microsoft.com/office/drawing/2014/main" id="{384B7E59-80B5-B908-2944-0743D5EC85E5}"/>
              </a:ext>
            </a:extLst>
          </p:cNvPr>
          <p:cNvSpPr>
            <a:spLocks noGrp="1"/>
          </p:cNvSpPr>
          <p:nvPr>
            <p:custDataLst>
              <p:tags r:id="rId45"/>
            </p:custDataLst>
          </p:nvPr>
        </p:nvSpPr>
        <p:spPr bwMode="auto">
          <a:xfrm>
            <a:off x="9629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E19D07-8D28-4273-B5BE-F6690AD2820E}" type="datetime'''''''2''''''''''''''''''''''5'''''''''''''''''''''">
              <a:rPr kumimoji="0" lang="ja-JP" altLang="en-US" sz="1000" b="0" smtClean="0"/>
              <a:pPr/>
              <a:t>25</a:t>
            </a:fld>
            <a:endParaRPr kumimoji="0" lang="ja-JP" altLang="en-US" sz="1000" b="0" dirty="0">
              <a:sym typeface="+mn-lt"/>
            </a:endParaRPr>
          </a:p>
        </p:txBody>
      </p:sp>
      <p:sp useBgFill="1">
        <p:nvSpPr>
          <p:cNvPr id="96" name="Text Placeholder 12"/>
          <p:cNvSpPr>
            <a:spLocks noGrp="1"/>
          </p:cNvSpPr>
          <p:nvPr>
            <p:custDataLst>
              <p:tags r:id="rId46"/>
            </p:custDataLst>
          </p:nvPr>
        </p:nvSpPr>
        <p:spPr bwMode="gray">
          <a:xfrm>
            <a:off x="6731000" y="41084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F1F447-5216-418F-9182-5BBC81B2C7CF}" type="datetime'''''''7''9''''''''''''''''''''''''.''''2'''''">
              <a:rPr lang="en-US" altLang="en-US" sz="1000" b="0" smtClean="0"/>
              <a:pPr algn="ctr">
                <a:spcBef>
                  <a:spcPct val="0"/>
                </a:spcBef>
                <a:spcAft>
                  <a:spcPct val="0"/>
                </a:spcAft>
              </a:pPr>
              <a:t>79.2</a:t>
            </a:fld>
            <a:endParaRPr kumimoji="0" lang="ja-JP" altLang="en-US" sz="1000" b="0" dirty="0">
              <a:sym typeface="+mn-lt"/>
            </a:endParaRPr>
          </a:p>
        </p:txBody>
      </p:sp>
      <p:sp>
        <p:nvSpPr>
          <p:cNvPr id="75" name="Text Placeholder 12"/>
          <p:cNvSpPr>
            <a:spLocks noGrp="1"/>
          </p:cNvSpPr>
          <p:nvPr>
            <p:custDataLst>
              <p:tags r:id="rId47"/>
            </p:custDataLst>
          </p:nvPr>
        </p:nvSpPr>
        <p:spPr bwMode="auto">
          <a:xfrm>
            <a:off x="67945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3A4C85-D89D-4ED2-9806-1E3994953F9D}" type="datetime'''''''''0''''''''''''''''''''''8'''''''''''''''''''''">
              <a:rPr lang="ja-JP" altLang="en-US" sz="1000" b="0"/>
              <a:pPr algn="ctr">
                <a:spcBef>
                  <a:spcPct val="0"/>
                </a:spcBef>
                <a:spcAft>
                  <a:spcPct val="0"/>
                </a:spcAft>
              </a:pPr>
              <a:t>08</a:t>
            </a:fld>
            <a:endParaRPr kumimoji="0" lang="ja-JP" altLang="en-US" sz="1000" b="0" dirty="0">
              <a:sym typeface="+mn-lt"/>
            </a:endParaRPr>
          </a:p>
        </p:txBody>
      </p:sp>
      <p:sp useBgFill="1">
        <p:nvSpPr>
          <p:cNvPr id="94" name="Text Placeholder 12"/>
          <p:cNvSpPr>
            <a:spLocks noGrp="1"/>
          </p:cNvSpPr>
          <p:nvPr>
            <p:custDataLst>
              <p:tags r:id="rId48"/>
            </p:custDataLst>
          </p:nvPr>
        </p:nvSpPr>
        <p:spPr bwMode="gray">
          <a:xfrm>
            <a:off x="6897688" y="44751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4D58F9-4531-4CF8-915D-A975899F0EAE}" type="datetime'''''''''6''''''''''''''0''''''''''''.''''''''''''''''''1'''''">
              <a:rPr lang="en-US" altLang="en-US" sz="1000" b="0" smtClean="0"/>
              <a:pPr algn="ctr">
                <a:spcBef>
                  <a:spcPct val="0"/>
                </a:spcBef>
                <a:spcAft>
                  <a:spcPct val="0"/>
                </a:spcAft>
              </a:pPr>
              <a:t>60.1</a:t>
            </a:fld>
            <a:endParaRPr kumimoji="0" lang="ja-JP" altLang="en-US" sz="1000" b="0" dirty="0">
              <a:sym typeface="+mn-lt"/>
            </a:endParaRPr>
          </a:p>
        </p:txBody>
      </p:sp>
      <p:sp>
        <p:nvSpPr>
          <p:cNvPr id="76" name="Text Placeholder 12"/>
          <p:cNvSpPr>
            <a:spLocks noGrp="1"/>
          </p:cNvSpPr>
          <p:nvPr>
            <p:custDataLst>
              <p:tags r:id="rId49"/>
            </p:custDataLst>
          </p:nvPr>
        </p:nvSpPr>
        <p:spPr bwMode="auto">
          <a:xfrm>
            <a:off x="6961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7F4EBD-2B7D-4663-92D0-104796668D6C}" type="datetime'''''''''''''''''''''''''''''''0''''''''''''9'''''">
              <a:rPr lang="ja-JP" altLang="en-US" sz="1000" b="0"/>
              <a:pPr algn="ctr">
                <a:spcBef>
                  <a:spcPct val="0"/>
                </a:spcBef>
                <a:spcAft>
                  <a:spcPct val="0"/>
                </a:spcAft>
              </a:pPr>
              <a:t>09</a:t>
            </a:fld>
            <a:endParaRPr kumimoji="0" lang="ja-JP" altLang="en-US" sz="1000" b="0" dirty="0">
              <a:sym typeface="+mn-lt"/>
            </a:endParaRPr>
          </a:p>
        </p:txBody>
      </p:sp>
      <p:sp>
        <p:nvSpPr>
          <p:cNvPr id="24" name="Text Placeholder 12">
            <a:extLst>
              <a:ext uri="{FF2B5EF4-FFF2-40B4-BE49-F238E27FC236}">
                <a16:creationId xmlns:a16="http://schemas.microsoft.com/office/drawing/2014/main" id="{9028FC70-E67D-68CB-AC31-9278066B85CE}"/>
              </a:ext>
            </a:extLst>
          </p:cNvPr>
          <p:cNvSpPr>
            <a:spLocks noGrp="1"/>
          </p:cNvSpPr>
          <p:nvPr>
            <p:custDataLst>
              <p:tags r:id="rId50"/>
            </p:custDataLst>
          </p:nvPr>
        </p:nvSpPr>
        <p:spPr bwMode="auto">
          <a:xfrm>
            <a:off x="94630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9176A0-74D4-4496-A03D-3C5BFAA2467C}" type="datetime'''''''''''''''''''''2''''4'''''''''''''''''''''''''''''">
              <a:rPr kumimoji="0" lang="ja-JP" altLang="en-US" sz="1000" b="0" smtClean="0"/>
              <a:pPr/>
              <a:t>24</a:t>
            </a:fld>
            <a:endParaRPr kumimoji="0" lang="ja-JP" altLang="en-US" sz="1000" b="0" dirty="0">
              <a:sym typeface="+mn-lt"/>
            </a:endParaRPr>
          </a:p>
        </p:txBody>
      </p:sp>
      <p:grpSp>
        <p:nvGrpSpPr>
          <p:cNvPr id="8" name="グループ化 7">
            <a:extLst>
              <a:ext uri="{FF2B5EF4-FFF2-40B4-BE49-F238E27FC236}">
                <a16:creationId xmlns:a16="http://schemas.microsoft.com/office/drawing/2014/main" id="{9950CBAF-2DF1-80CA-F51B-5FE87FD92953}"/>
              </a:ext>
            </a:extLst>
          </p:cNvPr>
          <p:cNvGrpSpPr/>
          <p:nvPr/>
        </p:nvGrpSpPr>
        <p:grpSpPr>
          <a:xfrm>
            <a:off x="4062083" y="2276871"/>
            <a:ext cx="1014745" cy="4119145"/>
            <a:chOff x="5905234" y="-215875"/>
            <a:chExt cx="1208110" cy="4176464"/>
          </a:xfrm>
        </p:grpSpPr>
        <p:sp>
          <p:nvSpPr>
            <p:cNvPr id="10" name="フリーフォーム 39">
              <a:extLst>
                <a:ext uri="{FF2B5EF4-FFF2-40B4-BE49-F238E27FC236}">
                  <a16:creationId xmlns:a16="http://schemas.microsoft.com/office/drawing/2014/main" id="{E39722D7-F88B-08F4-4C32-81A62D61D659}"/>
                </a:ext>
              </a:extLst>
            </p:cNvPr>
            <p:cNvSpPr/>
            <p:nvPr/>
          </p:nvSpPr>
          <p:spPr>
            <a:xfrm>
              <a:off x="6610985" y="-215875"/>
              <a:ext cx="502359"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1" name="角丸四角形 40">
              <a:extLst>
                <a:ext uri="{FF2B5EF4-FFF2-40B4-BE49-F238E27FC236}">
                  <a16:creationId xmlns:a16="http://schemas.microsoft.com/office/drawing/2014/main" id="{CB0099C1-1C76-BB6E-201A-35C2FF73F8D8}"/>
                </a:ext>
              </a:extLst>
            </p:cNvPr>
            <p:cNvSpPr/>
            <p:nvPr/>
          </p:nvSpPr>
          <p:spPr>
            <a:xfrm>
              <a:off x="5905234" y="3784277"/>
              <a:ext cx="1025168"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91" name="Chart 290">
            <a:extLst>
              <a:ext uri="{FF2B5EF4-FFF2-40B4-BE49-F238E27FC236}">
                <a16:creationId xmlns:a16="http://schemas.microsoft.com/office/drawing/2014/main" id="{8AC49764-BC21-0E1B-A195-B13FF60BF362}"/>
              </a:ext>
            </a:extLst>
          </p:cNvPr>
          <p:cNvGraphicFramePr/>
          <p:nvPr>
            <p:custDataLst>
              <p:tags r:id="rId51"/>
            </p:custDataLst>
            <p:extLst>
              <p:ext uri="{D42A27DB-BD31-4B8C-83A1-F6EECF244321}">
                <p14:modId xmlns:p14="http://schemas.microsoft.com/office/powerpoint/2010/main" val="3711935532"/>
              </p:ext>
            </p:extLst>
          </p:nvPr>
        </p:nvGraphicFramePr>
        <p:xfrm>
          <a:off x="84138" y="2149475"/>
          <a:ext cx="4735512" cy="3952875"/>
        </p:xfrm>
        <a:graphic>
          <a:graphicData uri="http://schemas.openxmlformats.org/drawingml/2006/chart">
            <c:chart xmlns:c="http://schemas.openxmlformats.org/drawingml/2006/chart" xmlns:r="http://schemas.openxmlformats.org/officeDocument/2006/relationships" r:id="rId96"/>
          </a:graphicData>
        </a:graphic>
      </p:graphicFrame>
      <p:cxnSp>
        <p:nvCxnSpPr>
          <p:cNvPr id="172" name="Straight Connector 171">
            <a:extLst>
              <a:ext uri="{FF2B5EF4-FFF2-40B4-BE49-F238E27FC236}">
                <a16:creationId xmlns:a16="http://schemas.microsoft.com/office/drawing/2014/main" id="{042E09AE-3085-2F76-2BF0-29B8440C9C01}"/>
              </a:ext>
            </a:extLst>
          </p:cNvPr>
          <p:cNvCxnSpPr/>
          <p:nvPr>
            <p:custDataLst>
              <p:tags r:id="rId52"/>
            </p:custDataLst>
          </p:nvPr>
        </p:nvCxnSpPr>
        <p:spPr bwMode="auto">
          <a:xfrm flipH="1">
            <a:off x="612775" y="3248025"/>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F8239C64-EA1B-2F79-6C39-273101535C03}"/>
              </a:ext>
            </a:extLst>
          </p:cNvPr>
          <p:cNvCxnSpPr/>
          <p:nvPr>
            <p:custDataLst>
              <p:tags r:id="rId53"/>
            </p:custDataLst>
          </p:nvPr>
        </p:nvCxnSpPr>
        <p:spPr bwMode="auto">
          <a:xfrm>
            <a:off x="1363663" y="5403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370B1C65-E0BC-68E3-4411-367A18B747FD}"/>
              </a:ext>
            </a:extLst>
          </p:cNvPr>
          <p:cNvCxnSpPr/>
          <p:nvPr>
            <p:custDataLst>
              <p:tags r:id="rId54"/>
            </p:custDataLst>
          </p:nvPr>
        </p:nvCxnSpPr>
        <p:spPr bwMode="auto">
          <a:xfrm>
            <a:off x="1684338" y="53768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DB5B9C87-F969-5DCA-C729-A2349B9E5EC7}"/>
              </a:ext>
            </a:extLst>
          </p:cNvPr>
          <p:cNvCxnSpPr/>
          <p:nvPr>
            <p:custDataLst>
              <p:tags r:id="rId55"/>
            </p:custDataLst>
          </p:nvPr>
        </p:nvCxnSpPr>
        <p:spPr bwMode="auto">
          <a:xfrm flipV="1">
            <a:off x="1524000" y="5508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5EEA204B-4E1E-0A71-344C-6E2E73B018E8}"/>
              </a:ext>
            </a:extLst>
          </p:cNvPr>
          <p:cNvCxnSpPr>
            <a:cxnSpLocks/>
          </p:cNvCxnSpPr>
          <p:nvPr>
            <p:custDataLst>
              <p:tags r:id="rId56"/>
            </p:custDataLst>
          </p:nvPr>
        </p:nvCxnSpPr>
        <p:spPr bwMode="auto">
          <a:xfrm flipH="1">
            <a:off x="3203575" y="55181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2AA31EB3-2558-084D-6228-3ED8DBD63D8E}"/>
              </a:ext>
            </a:extLst>
          </p:cNvPr>
          <p:cNvCxnSpPr>
            <a:cxnSpLocks/>
          </p:cNvCxnSpPr>
          <p:nvPr>
            <p:custDataLst>
              <p:tags r:id="rId57"/>
            </p:custDataLst>
          </p:nvPr>
        </p:nvCxnSpPr>
        <p:spPr bwMode="auto">
          <a:xfrm flipH="1">
            <a:off x="3363913" y="53657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73A0DD56-9946-F4E9-CC0B-DD8FF8AF3AB2}"/>
              </a:ext>
            </a:extLst>
          </p:cNvPr>
          <p:cNvCxnSpPr/>
          <p:nvPr>
            <p:custDataLst>
              <p:tags r:id="rId58"/>
            </p:custDataLst>
          </p:nvPr>
        </p:nvCxnSpPr>
        <p:spPr bwMode="auto">
          <a:xfrm>
            <a:off x="3613150" y="5081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3EA1111C-96F3-6F93-748D-2BDC7FDF6BD7}"/>
              </a:ext>
            </a:extLst>
          </p:cNvPr>
          <p:cNvCxnSpPr/>
          <p:nvPr>
            <p:custDataLst>
              <p:tags r:id="rId59"/>
            </p:custDataLst>
          </p:nvPr>
        </p:nvCxnSpPr>
        <p:spPr bwMode="auto">
          <a:xfrm>
            <a:off x="4254500" y="3298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4" name="テキスト プレースホルダ 9">
            <a:extLst>
              <a:ext uri="{FF2B5EF4-FFF2-40B4-BE49-F238E27FC236}">
                <a16:creationId xmlns:a16="http://schemas.microsoft.com/office/drawing/2014/main" id="{B7D4F1BD-875D-42C8-D7D7-192384288090}"/>
              </a:ext>
            </a:extLst>
          </p:cNvPr>
          <p:cNvSpPr>
            <a:spLocks noGrp="1"/>
          </p:cNvSpPr>
          <p:nvPr>
            <p:custDataLst>
              <p:tags r:id="rId60"/>
            </p:custDataLst>
          </p:nvPr>
        </p:nvSpPr>
        <p:spPr bwMode="auto">
          <a:xfrm>
            <a:off x="9667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1CD74-98F8-4346-8A2B-593FA320C0D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0082D8E8-2EF6-B1DC-6383-B80F65855AA5}"/>
              </a:ext>
            </a:extLst>
          </p:cNvPr>
          <p:cNvSpPr>
            <a:spLocks noGrp="1"/>
          </p:cNvSpPr>
          <p:nvPr>
            <p:custDataLst>
              <p:tags r:id="rId61"/>
            </p:custDataLst>
          </p:nvPr>
        </p:nvSpPr>
        <p:spPr bwMode="auto">
          <a:xfrm>
            <a:off x="11271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BB848E-2C3B-4B24-BBC7-80651279D5AF}"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C8A766B5-E2CE-2888-1662-76432A20CABD}"/>
              </a:ext>
            </a:extLst>
          </p:cNvPr>
          <p:cNvSpPr>
            <a:spLocks noGrp="1"/>
          </p:cNvSpPr>
          <p:nvPr>
            <p:custDataLst>
              <p:tags r:id="rId62"/>
            </p:custDataLst>
          </p:nvPr>
        </p:nvSpPr>
        <p:spPr bwMode="auto">
          <a:xfrm>
            <a:off x="12874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07D685-B56E-446F-9B93-2AD6DBFE534E}"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795ED288-1834-4B83-2C9C-45ADB799CD49}"/>
              </a:ext>
            </a:extLst>
          </p:cNvPr>
          <p:cNvSpPr>
            <a:spLocks noGrp="1"/>
          </p:cNvSpPr>
          <p:nvPr>
            <p:custDataLst>
              <p:tags r:id="rId63"/>
            </p:custDataLst>
          </p:nvPr>
        </p:nvSpPr>
        <p:spPr bwMode="auto">
          <a:xfrm>
            <a:off x="14478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8698E-71E8-4CC7-BCCF-4B81F47225E5}"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6A0F4DDE-55F5-DE13-29AA-E1AA7B5530D9}"/>
              </a:ext>
            </a:extLst>
          </p:cNvPr>
          <p:cNvSpPr>
            <a:spLocks noGrp="1"/>
          </p:cNvSpPr>
          <p:nvPr>
            <p:custDataLst>
              <p:tags r:id="rId64"/>
            </p:custDataLst>
          </p:nvPr>
        </p:nvSpPr>
        <p:spPr bwMode="auto">
          <a:xfrm>
            <a:off x="16081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1FACBF-B9BC-4BA2-B462-1E79A6CFB6C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87660EA2-AE63-8D89-B744-FCE0D170AE7B}"/>
              </a:ext>
            </a:extLst>
          </p:cNvPr>
          <p:cNvSpPr>
            <a:spLocks noGrp="1"/>
          </p:cNvSpPr>
          <p:nvPr>
            <p:custDataLst>
              <p:tags r:id="rId65"/>
            </p:custDataLst>
          </p:nvPr>
        </p:nvSpPr>
        <p:spPr bwMode="auto">
          <a:xfrm>
            <a:off x="17700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201F82-ABD3-494C-8781-BBF0EEB9DE68}"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FE803651-2DE3-F59A-A15F-4D163F49E940}"/>
              </a:ext>
            </a:extLst>
          </p:cNvPr>
          <p:cNvSpPr>
            <a:spLocks noGrp="1"/>
          </p:cNvSpPr>
          <p:nvPr>
            <p:custDataLst>
              <p:tags r:id="rId66"/>
            </p:custDataLst>
          </p:nvPr>
        </p:nvSpPr>
        <p:spPr bwMode="auto">
          <a:xfrm>
            <a:off x="19304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2D834D-F7ED-4EBA-A61F-ED480F1F419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1F2961EB-BB46-809A-28F4-69BFADB561A3}"/>
              </a:ext>
            </a:extLst>
          </p:cNvPr>
          <p:cNvSpPr>
            <a:spLocks noGrp="1"/>
          </p:cNvSpPr>
          <p:nvPr>
            <p:custDataLst>
              <p:tags r:id="rId67"/>
            </p:custDataLst>
          </p:nvPr>
        </p:nvSpPr>
        <p:spPr bwMode="auto">
          <a:xfrm>
            <a:off x="20907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BBBCFD-066C-4BCB-822C-5F93B86C794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A4F061CF-C43D-00A1-AAC5-42D47230C874}"/>
              </a:ext>
            </a:extLst>
          </p:cNvPr>
          <p:cNvSpPr>
            <a:spLocks noGrp="1"/>
          </p:cNvSpPr>
          <p:nvPr>
            <p:custDataLst>
              <p:tags r:id="rId68"/>
            </p:custDataLst>
          </p:nvPr>
        </p:nvSpPr>
        <p:spPr bwMode="auto">
          <a:xfrm>
            <a:off x="22510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ACAD1-8C33-44CC-8C05-C22057ED759C}"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54D39B4D-B6E3-BF14-FFFA-C61F6E061375}"/>
              </a:ext>
            </a:extLst>
          </p:cNvPr>
          <p:cNvSpPr>
            <a:spLocks noGrp="1"/>
          </p:cNvSpPr>
          <p:nvPr>
            <p:custDataLst>
              <p:tags r:id="rId69"/>
            </p:custDataLst>
          </p:nvPr>
        </p:nvSpPr>
        <p:spPr bwMode="auto">
          <a:xfrm>
            <a:off x="24114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ACCC7-9F5E-4FC3-8F91-FA41B7C65DB1}"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0973D5ED-B7C9-5AD2-3F07-A0AEED642FA4}"/>
              </a:ext>
            </a:extLst>
          </p:cNvPr>
          <p:cNvSpPr>
            <a:spLocks noGrp="1"/>
          </p:cNvSpPr>
          <p:nvPr>
            <p:custDataLst>
              <p:tags r:id="rId70"/>
            </p:custDataLst>
          </p:nvPr>
        </p:nvSpPr>
        <p:spPr bwMode="auto">
          <a:xfrm>
            <a:off x="25733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4C6F36-97EE-4E77-A11C-4F30C8BB976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4" name="Text Placeholder 12"/>
          <p:cNvSpPr>
            <a:spLocks noGrp="1"/>
          </p:cNvSpPr>
          <p:nvPr>
            <p:custDataLst>
              <p:tags r:id="rId71"/>
            </p:custDataLst>
          </p:nvPr>
        </p:nvSpPr>
        <p:spPr bwMode="auto">
          <a:xfrm>
            <a:off x="187325" y="2090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27" name="テキスト プレースホルダ 9">
            <a:extLst>
              <a:ext uri="{FF2B5EF4-FFF2-40B4-BE49-F238E27FC236}">
                <a16:creationId xmlns:a16="http://schemas.microsoft.com/office/drawing/2014/main" id="{85FAEF3B-D57A-D2CC-7BCF-4D1FCA6E1E42}"/>
              </a:ext>
            </a:extLst>
          </p:cNvPr>
          <p:cNvSpPr>
            <a:spLocks noGrp="1"/>
          </p:cNvSpPr>
          <p:nvPr>
            <p:custDataLst>
              <p:tags r:id="rId72"/>
            </p:custDataLst>
          </p:nvPr>
        </p:nvSpPr>
        <p:spPr bwMode="auto">
          <a:xfrm>
            <a:off x="28940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796109-2C3A-4C0E-9C80-3233E1B121E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0BE41992-FE33-9E8F-8C25-B47E757A7A00}"/>
              </a:ext>
            </a:extLst>
          </p:cNvPr>
          <p:cNvSpPr>
            <a:spLocks noGrp="1"/>
          </p:cNvSpPr>
          <p:nvPr>
            <p:custDataLst>
              <p:tags r:id="rId73"/>
            </p:custDataLst>
          </p:nvPr>
        </p:nvSpPr>
        <p:spPr bwMode="auto">
          <a:xfrm>
            <a:off x="41433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7B6EEF-DC84-44CC-B619-F74291E6071A}"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F34D29E4-1FBE-70C3-BCBC-4BB3A31811FD}"/>
              </a:ext>
            </a:extLst>
          </p:cNvPr>
          <p:cNvSpPr>
            <a:spLocks noGrp="1"/>
          </p:cNvSpPr>
          <p:nvPr>
            <p:custDataLst>
              <p:tags r:id="rId74"/>
            </p:custDataLst>
          </p:nvPr>
        </p:nvSpPr>
        <p:spPr bwMode="auto">
          <a:xfrm>
            <a:off x="30543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041D63-3CCF-4EDE-A904-F5DA44ACF96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8CCFB9D9-7B2F-2141-989A-9903BF9DE454}"/>
              </a:ext>
            </a:extLst>
          </p:cNvPr>
          <p:cNvSpPr>
            <a:spLocks noGrp="1"/>
          </p:cNvSpPr>
          <p:nvPr>
            <p:custDataLst>
              <p:tags r:id="rId75"/>
            </p:custDataLst>
          </p:nvPr>
        </p:nvSpPr>
        <p:spPr bwMode="auto">
          <a:xfrm>
            <a:off x="6445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3E667C-357C-4239-84CE-D65C478372C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C71E0D3D-B294-5FA8-7862-04AB508C9206}"/>
              </a:ext>
            </a:extLst>
          </p:cNvPr>
          <p:cNvSpPr>
            <a:spLocks noGrp="1"/>
          </p:cNvSpPr>
          <p:nvPr>
            <p:custDataLst>
              <p:tags r:id="rId76"/>
            </p:custDataLst>
          </p:nvPr>
        </p:nvSpPr>
        <p:spPr bwMode="auto">
          <a:xfrm>
            <a:off x="32146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038FC-B6AC-4F5D-90A2-60BC67C6FB7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520548CB-1813-77C8-A89D-8D485E2707E3}"/>
              </a:ext>
            </a:extLst>
          </p:cNvPr>
          <p:cNvSpPr>
            <a:spLocks noGrp="1"/>
          </p:cNvSpPr>
          <p:nvPr>
            <p:custDataLst>
              <p:tags r:id="rId77"/>
            </p:custDataLst>
          </p:nvPr>
        </p:nvSpPr>
        <p:spPr bwMode="auto">
          <a:xfrm>
            <a:off x="33750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30EC35-4DD0-48F2-8E9F-C9F18955A37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62DE2C19-C4C6-F25D-EFAD-9CDE72B0123F}"/>
              </a:ext>
            </a:extLst>
          </p:cNvPr>
          <p:cNvSpPr>
            <a:spLocks noGrp="1"/>
          </p:cNvSpPr>
          <p:nvPr>
            <p:custDataLst>
              <p:tags r:id="rId78"/>
            </p:custDataLst>
          </p:nvPr>
        </p:nvSpPr>
        <p:spPr bwMode="auto">
          <a:xfrm>
            <a:off x="8048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46FDF1-3FF5-4475-AD7E-2B0E6E46626A}"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D5BD70F3-2DDE-4B81-C2A2-38B31FC46525}"/>
              </a:ext>
            </a:extLst>
          </p:cNvPr>
          <p:cNvSpPr>
            <a:spLocks noGrp="1"/>
          </p:cNvSpPr>
          <p:nvPr>
            <p:custDataLst>
              <p:tags r:id="rId79"/>
            </p:custDataLst>
          </p:nvPr>
        </p:nvSpPr>
        <p:spPr bwMode="auto">
          <a:xfrm>
            <a:off x="35369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A8A50-0F06-4402-BD1E-57C5734D2E8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DBDDF5C2-EF78-3885-378B-E4FEB22EBA0D}"/>
              </a:ext>
            </a:extLst>
          </p:cNvPr>
          <p:cNvSpPr>
            <a:spLocks noGrp="1"/>
          </p:cNvSpPr>
          <p:nvPr>
            <p:custDataLst>
              <p:tags r:id="rId80"/>
            </p:custDataLst>
          </p:nvPr>
        </p:nvSpPr>
        <p:spPr bwMode="auto">
          <a:xfrm>
            <a:off x="36972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811EA-1A67-4D2C-B0DF-E1243D6000C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F9D79A8C-11B0-99EE-9219-A71FAC4A7E02}"/>
              </a:ext>
            </a:extLst>
          </p:cNvPr>
          <p:cNvSpPr>
            <a:spLocks noGrp="1"/>
          </p:cNvSpPr>
          <p:nvPr>
            <p:custDataLst>
              <p:tags r:id="rId81"/>
            </p:custDataLst>
          </p:nvPr>
        </p:nvSpPr>
        <p:spPr bwMode="auto">
          <a:xfrm>
            <a:off x="38576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9C4A52-34B3-4B4B-82F4-91C3E273B21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39D77EE0-62D3-0B4F-F636-765EC7DF5FF9}"/>
              </a:ext>
            </a:extLst>
          </p:cNvPr>
          <p:cNvSpPr>
            <a:spLocks noGrp="1"/>
          </p:cNvSpPr>
          <p:nvPr>
            <p:custDataLst>
              <p:tags r:id="rId82"/>
            </p:custDataLst>
          </p:nvPr>
        </p:nvSpPr>
        <p:spPr bwMode="auto">
          <a:xfrm>
            <a:off x="40179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F8A0C9-5711-4BD4-96F9-4AAE1070E3D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useBgFill="1">
        <p:nvSpPr>
          <p:cNvPr id="169" name="テキスト プレースホルダ 9">
            <a:extLst>
              <a:ext uri="{FF2B5EF4-FFF2-40B4-BE49-F238E27FC236}">
                <a16:creationId xmlns:a16="http://schemas.microsoft.com/office/drawing/2014/main" id="{37EEA657-C593-A611-9E5E-36AA8BE0FFBA}"/>
              </a:ext>
            </a:extLst>
          </p:cNvPr>
          <p:cNvSpPr>
            <a:spLocks noGrp="1"/>
          </p:cNvSpPr>
          <p:nvPr>
            <p:custDataLst>
              <p:tags r:id="rId83"/>
            </p:custDataLst>
          </p:nvPr>
        </p:nvSpPr>
        <p:spPr bwMode="gray">
          <a:xfrm>
            <a:off x="4114800" y="31464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997498-C354-4A5F-9788-452554FD3236}" type="datetime'''''''''''''''''''''5''''''''''''''''3''''''''''''.9'''''''">
              <a:rPr lang="ja-JP" altLang="en-US" sz="1000" smtClean="0">
                <a:effectLst/>
                <a:sym typeface="+mn-lt"/>
              </a:rPr>
              <a:pPr marL="0" lvl="0" indent="0" algn="ctr">
                <a:spcBef>
                  <a:spcPct val="0"/>
                </a:spcBef>
                <a:buNone/>
              </a:pPr>
              <a:t>53.9</a:t>
            </a:fld>
            <a:endParaRPr kumimoji="1" lang="ja-JP" altLang="en-US" sz="1000" dirty="0">
              <a:sym typeface="+mn-lt"/>
            </a:endParaRPr>
          </a:p>
        </p:txBody>
      </p:sp>
      <p:sp useBgFill="1">
        <p:nvSpPr>
          <p:cNvPr id="164" name="テキスト プレースホルダ 9">
            <a:extLst>
              <a:ext uri="{FF2B5EF4-FFF2-40B4-BE49-F238E27FC236}">
                <a16:creationId xmlns:a16="http://schemas.microsoft.com/office/drawing/2014/main" id="{7F63C547-9633-07A2-D42B-A637C6389F02}"/>
              </a:ext>
            </a:extLst>
          </p:cNvPr>
          <p:cNvSpPr>
            <a:spLocks noGrp="1"/>
          </p:cNvSpPr>
          <p:nvPr>
            <p:custDataLst>
              <p:tags r:id="rId84"/>
            </p:custDataLst>
          </p:nvPr>
        </p:nvSpPr>
        <p:spPr bwMode="gray">
          <a:xfrm>
            <a:off x="903288" y="44640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29866A-CE2F-453B-B297-B3700FDB06FE}" type="datetime'''''''2''''''''''''''''''''5''''''''''''''''''.3'''''">
              <a:rPr lang="ja-JP" altLang="en-US" sz="1000" smtClean="0">
                <a:effectLst/>
                <a:sym typeface="+mn-lt"/>
              </a:rPr>
              <a:pPr marL="0" lvl="0" indent="0" algn="ctr">
                <a:spcBef>
                  <a:spcPct val="0"/>
                </a:spcBef>
                <a:buNone/>
              </a:pPr>
              <a:t>25.3</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4B52C613-E234-9EE2-015B-7696C18E4DF0}"/>
              </a:ext>
            </a:extLst>
          </p:cNvPr>
          <p:cNvSpPr>
            <a:spLocks noGrp="1"/>
          </p:cNvSpPr>
          <p:nvPr>
            <p:custDataLst>
              <p:tags r:id="rId85"/>
            </p:custDataLst>
          </p:nvPr>
        </p:nvSpPr>
        <p:spPr bwMode="auto">
          <a:xfrm>
            <a:off x="41783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F1709E-9062-4053-914E-131B364B4379}"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9895B49A-D3C3-99B5-FAF4-1BD716876D52}"/>
              </a:ext>
            </a:extLst>
          </p:cNvPr>
          <p:cNvSpPr>
            <a:spLocks noGrp="1"/>
          </p:cNvSpPr>
          <p:nvPr>
            <p:custDataLst>
              <p:tags r:id="rId86"/>
            </p:custDataLst>
          </p:nvPr>
        </p:nvSpPr>
        <p:spPr bwMode="auto">
          <a:xfrm>
            <a:off x="43402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AE3F55-1FEE-4049-B8AB-75185A1F8079}"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useBgFill="1">
        <p:nvSpPr>
          <p:cNvPr id="170" name="テキスト プレースホルダ 9">
            <a:extLst>
              <a:ext uri="{FF2B5EF4-FFF2-40B4-BE49-F238E27FC236}">
                <a16:creationId xmlns:a16="http://schemas.microsoft.com/office/drawing/2014/main" id="{97BA3537-0272-2AE0-00E6-30D278CA0FDA}"/>
              </a:ext>
            </a:extLst>
          </p:cNvPr>
          <p:cNvSpPr>
            <a:spLocks noGrp="1"/>
          </p:cNvSpPr>
          <p:nvPr>
            <p:custDataLst>
              <p:tags r:id="rId87"/>
            </p:custDataLst>
          </p:nvPr>
        </p:nvSpPr>
        <p:spPr bwMode="gray">
          <a:xfrm>
            <a:off x="4437063" y="40211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C88DE6-EC95-43AE-AFD7-D0495017AEA3}" type="datetime'''''''''''''''''''''''''''3''''''''4''''''''.''''9'''''''">
              <a:rPr lang="ja-JP" altLang="en-US" sz="1000" smtClean="0">
                <a:effectLst/>
                <a:sym typeface="+mn-lt"/>
              </a:rPr>
              <a:pPr marL="0" lvl="0" indent="0" algn="ctr">
                <a:spcBef>
                  <a:spcPct val="0"/>
                </a:spcBef>
                <a:buNone/>
              </a:pPr>
              <a:t>34.9</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1248D330-7F11-07D3-0800-CDF7720CCE99}"/>
              </a:ext>
            </a:extLst>
          </p:cNvPr>
          <p:cNvSpPr>
            <a:spLocks noGrp="1"/>
          </p:cNvSpPr>
          <p:nvPr>
            <p:custDataLst>
              <p:tags r:id="rId88"/>
            </p:custDataLst>
          </p:nvPr>
        </p:nvSpPr>
        <p:spPr bwMode="auto">
          <a:xfrm>
            <a:off x="45005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96E2D-4408-4699-9A8D-E6A5D99F964A}"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useBgFill="1">
        <p:nvSpPr>
          <p:cNvPr id="171" name="テキスト プレースホルダ 9">
            <a:extLst>
              <a:ext uri="{FF2B5EF4-FFF2-40B4-BE49-F238E27FC236}">
                <a16:creationId xmlns:a16="http://schemas.microsoft.com/office/drawing/2014/main" id="{46874F07-614B-1FB6-ADDC-2407D7688160}"/>
              </a:ext>
            </a:extLst>
          </p:cNvPr>
          <p:cNvSpPr>
            <a:spLocks noGrp="1"/>
          </p:cNvSpPr>
          <p:nvPr>
            <p:custDataLst>
              <p:tags r:id="rId89"/>
            </p:custDataLst>
          </p:nvPr>
        </p:nvSpPr>
        <p:spPr bwMode="gray">
          <a:xfrm>
            <a:off x="4597400" y="44910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E809AE-CE07-4EB5-831C-C1B8D21F948A}" type="datetime'''''2''''''''''''''''''''''''''''4''''''''.''''''7'''''''''''">
              <a:rPr lang="ja-JP" altLang="en-US" sz="1000" smtClean="0">
                <a:effectLst/>
                <a:sym typeface="+mn-lt"/>
              </a:rPr>
              <a:pPr marL="0" lvl="0" indent="0" algn="ctr">
                <a:spcBef>
                  <a:spcPct val="0"/>
                </a:spcBef>
                <a:buNone/>
              </a:pPr>
              <a:t>24.7</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CF7C6446-1944-BA59-45EA-7B47ADF2E26A}"/>
              </a:ext>
            </a:extLst>
          </p:cNvPr>
          <p:cNvSpPr>
            <a:spLocks noGrp="1"/>
          </p:cNvSpPr>
          <p:nvPr>
            <p:custDataLst>
              <p:tags r:id="rId90"/>
            </p:custDataLst>
          </p:nvPr>
        </p:nvSpPr>
        <p:spPr bwMode="auto">
          <a:xfrm>
            <a:off x="46609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5E282-591E-47E8-9D39-1952FE58C8B8}"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EF7ABD9A-0554-F2BC-0645-3941FA0D0F0A}"/>
              </a:ext>
            </a:extLst>
          </p:cNvPr>
          <p:cNvSpPr>
            <a:spLocks noGrp="1"/>
          </p:cNvSpPr>
          <p:nvPr>
            <p:custDataLst>
              <p:tags r:id="rId91"/>
            </p:custDataLst>
          </p:nvPr>
        </p:nvSpPr>
        <p:spPr bwMode="auto">
          <a:xfrm>
            <a:off x="27336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056B5-6E55-48E9-87CA-6913B84B1AC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Tree>
    <p:extLst>
      <p:ext uri="{BB962C8B-B14F-4D97-AF65-F5344CB8AC3E}">
        <p14:creationId xmlns:p14="http://schemas.microsoft.com/office/powerpoint/2010/main" val="1841666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3.92256038331646061934E+00&quot;&gt;&lt;m_msothmcolidx val=&quot;0&quot;/&gt;&lt;m_rgb r=&quot;1F&quot; g=&quot;49&quot; b=&quot;7D&quot;/&gt;&lt;/elem&gt;&lt;elem m_fUsage=&quot;2.13423188123130591620E+00&quot;&gt;&lt;m_msothmcolidx val=&quot;0&quot;/&gt;&lt;m_rgb r=&quot;80&quot; g=&quot;CC&quot; b=&quot;E8&quot;/&gt;&lt;/elem&gt;&lt;elem m_fUsage=&quot;2.03069510999999991441E+00&quot;&gt;&lt;m_msothmcolidx val=&quot;0&quot;/&gt;&lt;m_rgb r=&quot;33&quot; g=&quot;99&quot; b=&quot;CC&quot;/&gt;&lt;/elem&gt;&lt;elem m_fUsage=&quot;9.58326701348468090735E-01&quot;&gt;&lt;m_msothmcolidx val=&quot;0&quot;/&gt;&lt;m_rgb r=&quot;EC&quot; g=&quot;E5&quot; b=&quot;F4&quot;/&gt;&lt;/elem&gt;&lt;elem m_fUsage=&quot;3.30227380924206503909E-01&quot;&gt;&lt;m_msothmcolidx val=&quot;0&quot;/&gt;&lt;m_rgb r=&quot;C0&quot; g=&quot;E6&quot; b=&quot;F4&quot;/&gt;&lt;/elem&gt;&lt;elem m_fUsage=&quot;2.28767924549610118801E-01&quot;&gt;&lt;m_msothmcolidx val=&quot;0&quot;/&gt;&lt;m_rgb r=&quot;FF&quot; g=&quot;FF&quot; b=&quot;CC&quot;/&gt;&lt;/elem&gt;&lt;elem m_fUsage=&quot;2.05891132094649098594E-01&quot;&gt;&lt;m_msothmcolidx val=&quot;0&quot;/&gt;&lt;m_rgb r=&quot;FF&quot; g=&quot;EF&quot; b=&quot;CF&quot;/&gt;&lt;/elem&gt;&lt;elem m_fUsage=&quot;7.17897987691853145531E-02&quot;&gt;&lt;m_msothmcolidx val=&quot;0&quot;/&gt;&lt;m_rgb r=&quot;F3&quot; g=&quot;F3&quot; b=&quot;F3&quot;/&gt;&lt;/elem&gt;&lt;elem m_fUsage=&quot;6.46108188922667886489E-02&quot;&gt;&lt;m_msothmcolidx val=&quot;0&quot;/&gt;&lt;m_rgb r=&quot;EB&quot; g=&quot;EF&quot; b=&quot;CF&quot;/&gt;&lt;/elem&gt;&lt;elem m_fUsage=&quot;5.24940312136212908212E-02&quot;&gt;&lt;m_msothmcolidx val=&quot;0&quot;/&gt;&lt;m_rgb r=&quot;D2&quot; g=&quot;E0&quot; b=&quot;E6&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mXsnXK3pQo2OIPtS5HAn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WLFIgHEO74_vxYtTcEFmh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7khW66l7EYb6twR0XTzfE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_rV.Ts37aEPfpO688IBL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jR.KonoHLRTRkmI9qHF8E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QBJyy2iKZ6.Cos21zVBNX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Xy0Si1CelCmj11aceWgU4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k_3LJggYlfaLba33xpO42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kTLeRFoYZCF3R32uOGQLFQ"/>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3pcd84KcHEmURuVvyWwLV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Vgeekaje5JO_JpAlTrq.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xlmI31GvamOIr2ANX7OL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A_yeI6duBQ4X81Pjowljq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Mq4oIDb0JqSf7wEPIITzy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xo7CFsoDUoyOiM.BiLjJ8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v7nGaug2aj_53iGyH1TR9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6lZjja1cgpoa4C8jcxZh8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LRYkxMTUJ3gcHkQFEftaH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EK4McP7sCmaZ1zQAhmIIG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tFlkFu9IGs0Vp0Sh6qe.B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tHWao29zi4DnTcwkC2hrqA"/>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RhWtvHA9aEh00sX.1F_yV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hDxUiCa8hrRDgGPdj.no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7Y3jpwHeLRE8dI.2Vci0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kUQ1xf1_zcAQdmW3EFa1J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VXD7ZjOOhy.cUOdhL1.q8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ydFUkeBAp0UGsrJV6b0PY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1OoYwYJtO8hr0x_TJ0Nnv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oytea0JbjDPVbTvgHRc65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GxNkhggxWS46LiJavwl5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qQef5ldTkqZ6vCybEo51J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iwxbzxOI1tvxW_kME1.1Q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rkDE8iyZ5aIuKmHPEd3G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IJDQhNQlUysI6IoqUomt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igTGRZoxrx5cGVYmr7Cym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b15EyLEGkvcubgRpYEQG6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FAgfiwr8T5XaZFUdOPamn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legq7otI9oMjPCZFK6m4P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HWtCkdmmRhzEUQWtG8gvmw"/>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eF6EJrdDgszqc3OobJ6Yt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KxPcQdaAhGBUxxVCr.D1S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t8YMhrRk0aSHYxV7rneL7w"/>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UC_tl8hQk2kloLAh8P.eX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NEnnvoeu1wsHQkvx0jAN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33n2bN4yTC.6VF3Hmea1H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QR_7t90iQ1ZnjTPHFzQzQw"/>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VA4RzNPP0hQpHNf7Trd.o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UvPrUlaj.IcsqAyB4y9ug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4WhxqUB3LEahjbCqbtqbp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bH4PnvaaMfVEHZ67CKjJE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YtabB7Fokju6bY0nFiKCz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LSsQfrDQhvYF.bqovN52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F9XZsbhCvoA1k4a.glvipw"/>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RVuMGa5nA5z5OP51vCJgA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vdvp6OWS6s4HJYKYDkYRs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TgFXm2k9HZnuP.7iZR1ifw"/>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N2Y4g7wX2vzPW2aUiKpukw"/>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_aYRbpG7chl0ESNVNvqQkw"/>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dQMj5Jq0XRzo77bVLqhqk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Lk1B09hrkasZ6xOyaVfqF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_9vFIyvCeXd8JKif.hHO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bsFpCCm9P38ipaTZGqM1P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B2Wa1OUpX0.ZHnozXPkiK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K4c7xxtGzYGeucSrpapHk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Lf1fIu5AT1ivezgsgtX6D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959VVjK5kYr24rJ5_W_tp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EahdUIl5juJ31GfZldtzW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ITRPEEctM1ss3mrNo1kYS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opbxStQ5deQRblWobPCW0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G_LEKMb3QfI7njqElwd4s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XFWfLn9v9NZBXr5tIr0L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kJ0yXPm1.WYWY6J.tK5p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xV5uUh.a.9bPG0fTHwkEt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EBbSU6NmMsBWr82kEAoSg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Y.5ElG57dEPIW3VdDQ2Ka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1P0AKi6wGmL3_SZR7lTGoA"/>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ZPZ4XA._StI5wLlSJ9ATe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vB02ybT9ehfZwU6DB33cN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ptycsCiN9eGj28ZVVAsr8g"/>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H6O7T.5Enlv01pD2qhbiv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EhcQuQ5O2ZMawInAat2GIw"/>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klGaUj6nOZrmYEDVZDsMj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XBuOBDzQdB96GR7vcblCQ"/>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1zHAcUqQHP7dOaHTcAHCu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VKwpItN6VMEMKzTObaLv4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5q70Y_Fc2uqa_ECD.yX.m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4W.HpO32YkFpbRi_vrdWM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3el4bJyquM6lFQMh1NmI6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klVYZQ0CvRWlLfJCMTBTI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DvoPeDdGPh6irq8AC.2d5Q"/>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HDHwOaGQ.Rf6rHvaFuCvc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E0X4.RGK76q8IsWGj47fa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sIp87jdo..TXYhGyGMX_Q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bjYxoC5U5LcoyyrBfi2U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D5ZzbtAAQhErXtu_hQrqQ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I88jeTsECnDQ2E47ckJaG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FL1Bd20QcsIUSe9QEbKB6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aqz6HlMIvI9OyFJn_bdfLw"/>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lIhZDT1NoE4kuVfqQwr2l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AFDsMIn8GltjO.jBp8Yvt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nwWcq8YloNtKyJbaje4Hx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E8QCplyfUgqRFvjPKUDhY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QEnjZJDZ.jz5Y5hGpAh7n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fgvTWl80aRvQIV2xLkQI7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yw93bmMPieeBITUnQAWN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to3kwVqHey5jh6F.IW73U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pdrbe7Ip2zwykj5RRqJgpA"/>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BMuYQnYX3JC5_qJQON1eog"/>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LtLjeeAzZ5zZmRzHkHDF3Q"/>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5mCd3nOefqC3oSu_DhNts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nhs6r9rbv4cm5QfXw233yw"/>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IInQgm5qVKoXiLi3h0.k1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2quBGuOkXvTBbIy7uc0Qpg"/>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RDDoSZ8A.zsNEEr5tLEm.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yCzj.QkQ7ssUFAp9kPRRX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kMcNQoVbGqOh2uNGS8q8Mg"/>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JaZ5jlmj5XSaN7TPpmc_qA"/>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VM7dWXxzL0wjHtd8snz_eg"/>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tt_tmjwMgd2hiphSmPpOa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77XrPyRxa6Qs4PzFbUidbQ"/>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tO_G7dMczqBhQqF7mYS00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mWq7JI0AQOSyHYIJ0mHQ8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esV_BeGNQNmqy1zuywwx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oz7f0p8shTcUhJj3TfRey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_4YUWEVleksWywJ21AUWyg"/>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Uj.5qGKUumVnPpc5AWpoUw"/>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3PjEXXm60ESmJ89YB5nl9w"/>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pPhOTJkYHxwfanjz1lfdIg"/>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bghzbxwIidKEabY9uKbn5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CCSZ.F.DwOVbKqo2Ek5Upw"/>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1NLRAFW5pqzN3fFddz4LcQ"/>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WmVV9imjqBkJXlxvmFrb_A"/>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FV_971Vs8PXHdzfu3eGP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ap.JSKBzsiwYtVAgGN9bQ"/>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xyr6d3EqyvPMgYIX3YmlE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iShcdtInAw80UMSj5uBArg"/>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e4VJKb.YTdAb1UiXTax.FA"/>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pDrJKWzRjaqQvM8hQTDXw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QspGPpUMDe2pHB6Jya71vA"/>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mbuC1iK448uFfTS_PuRgPQ"/>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uqPLjlvB0HnHHupi5uMn5g"/>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5lCOGgqfTCURpLb6MkSDEg"/>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CarHgd.juJEd3TG_akPrHQ"/>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V9msHegXjRY7UkOPLOHiL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mqQgS5Vt1ium3G4PT4peQ"/>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0SY5b4oSsisQ.fXcRKczxg"/>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Vim1GG66bsevX57WiIhcMA"/>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NEx0LK70l7SX0O7Y6uIEhQ"/>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OzpJM2YN8DKeUJEa5taZlg"/>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c2aIWtnJS6kcNF0JOTbZLw"/>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lHYy4jedQKV.uC1DezvLHg"/>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aprnVisO9a_whSMFPaVlsA"/>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8_Pmu1p4jzkayVesqXwShQ"/>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jcfOWOlb7py9apxRO_JI0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Yb3rdVTNJCns8XoMkWA6K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77vlOFtnAnViw8ZGBY_bA"/>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GHDvH582KP97879deTi4qQ"/>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znsu3.SCakU82kPvAd4e_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9VwGtS2IaYqDBTWjA.UTog"/>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n2r6NzoPyV2AL.Ajost7lA"/>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IqCsRpTdsNY.8ht_YikDog"/>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VpPuatwZrROk3cmYZEO1n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8eE1f2Vgr2mpgcMUlWd.eg"/>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CsZog2tQq5mMCSmmIn91Ug"/>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AmgwnBJm2YuAVUUvD_PLeQ"/>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PKvFKqv8N2WZhd0Tmoa70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zHV6olwUcZZCylZLjY8aA"/>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DVBaoJtdrc8mW.BCHLNhZw"/>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kCA962jkf1x0NA6lfDfZHw"/>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2L47s9affl09uZnGu6EO5Q"/>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uvnvpbVFiPFU1Iv1WgVMhA"/>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bILxHWcnV.VqZrXduX2KXg"/>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89YE50gFMF_j5Tpi_wSLqw"/>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wPBl_O8yOcJUPKTAL0jVIA"/>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nqnlXJzKPwBpr9FuUCAnxw"/>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eAn6577i11Tdb6ce8QT4Pw"/>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J6McwfEVmCQ420LwIuHkd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Ij.8AgkSXUg7ZNBrVM_5Pw"/>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59BHsyt0YxOKrRUFYTUrm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elb9Wuvp3MB9ssOlXYrbW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M8gNoJDuLwILAAGSNcxSxw"/>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TiRZjOTKFiffAxrU8QVtSg"/>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Mrh_rjd2IcC9LhK318boWA"/>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mnafoKNOIbLTuO_.m4ksDA"/>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SAcVbqAH3dINSjuWgKgPX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097_jmKpIsDRs5X6c64K.A"/>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K3thW0cA2wcAwu79J2Mv5g"/>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hSq9log_zzVFPMRmv_5SJ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d887v2kK7ys9ywfSdjk.gg"/>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EPCLxk36SPaV0gJHfqz4pQ"/>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GEfla0AlQ0emlQvfwwh4_A"/>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4gdEEYpgR5.OIA8920Ui4w"/>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Vcx0chgRTqStRB8073h8NQ"/>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HJmNwYduSgf9E3G5VaCQcw"/>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yEakngce0KzTeMREiAeRAA"/>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hQ7OFfv5Ek5cYJR9lWESrg"/>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tQgLRf.HMBkLb9GpKf.Yb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VbyYZ5BEwyCV4SKqqyq80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3ejJN4OBkml4PFJUQjsCC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0Zu.W5WLIaPPA.us3QjAJA"/>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2gqHa05Mff99L_8auY0hlA"/>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Oc9M3WAsos0aDWQ2f.kn.Q"/>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fUImQKfpr0R3PfVfDbJNCg"/>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8.xml><?xml version="1.0" encoding="utf-8"?>
<p:tagLst xmlns:a="http://schemas.openxmlformats.org/drawingml/2006/main" xmlns:r="http://schemas.openxmlformats.org/officeDocument/2006/relationships" xmlns:p="http://schemas.openxmlformats.org/presentationml/2006/main">
  <p:tag name="NAME" val="4. Footnote"/>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iIZFFegvLz6hxFolmVL7Q"/>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NCNo1NDOsNsI6ZZ3B6zG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2s2FXQAG2._XwZIWp.aw3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1LeINESXAyCWFz5Yj602T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bquOtMGc..ghC2HAQI.o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peL9KBB2p0XOVd0JsOtT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GGPYg8UeaIGaCCjyTy.iU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E8O2xQVBmb6dYbAbnn27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BHr690VBX9JzJUIwzSLl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yA40amfK66NdMqGStDI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3tHwMEP1l5LsurCmirZ6j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VbLxNKuDysKHFmFE0.aS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0hic7tgoWwDdltLmN77M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HPsdLM0OItoJHH7rjF_1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F.ywuH.3O_pUsbXfVgqEv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J5v.54O9vB06Kwp0NX7G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AlqhgOJUagbxT.O2YXbt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XYoomHwwaQ7yf.n2gMFO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26zqrCQ02.zrR43apk23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ko1x7VuVUYT4HZOLisGLB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V0PalTxQNStyJ09V3xZZ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jUxeWOv2akAeFd6VpYsm.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qhWPc8MdAU7fqvgbIY1tf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sJ8eAqtEo1qAdWZeLmXp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tWCszOou4Vua6oVNMa7p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roqYVZ.YoQgZTeaBfhZy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GL8MN37D4IG9uLf46EaSG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lemuIKz5sXwIKAj4TMA_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5j1CSWbk3UF7KQ25Fq.Yw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eyun_Rf3fnr.Ww3GvhmVH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e54KrFuIgWfHeq_ME6re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pqKOQkj5nvAKt90qNwXo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Ud.U34eQn2WzyBQIeJyC2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bZAYjLDPStyi5owt3pN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wyKsmN4QAqze2kKALk30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eA9kMDum6CrfZa1r7Eu0u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nBbrr_rHL8kjLCVnT2tj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8C6McshBcvi_lwYyCjpAc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UUKohP2ApszGSrdqgP7d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IC1_QXpJ0b_S6vW_.B6iq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8zb1pFKh7ZQPXKSehdMBI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VB90ajylIWiEYBrltZFR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9AmTJcL23r.CP2SM9aSn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OdHkKlv8YaaKF.e9Xe0J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AMLJS8Nl.PAGHuPtB.Gp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xyZeeYxJyzLDuwA9O0lK5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JXcytRYdzFBfAAsbut7Z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2XCwho_dHZC17sBP7VYS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ZqqHX3SloPVEEJjiOBh7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gUUAwnkkxaVb5Zt5Y.ku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tdtG_OaA2iCulWgE5rlms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7vaxN8yIhel5oUxGfXyqd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4Ycgh6caOB0Ek.LGAgRJi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EMGZROXSuIU8MIDyUJdk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mP1xTjqCVESbmWHUqvIqc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cr7Ep9hTLKAjLZTtm7YR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1zCM_W5EhrHfXcRyNJUcH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WzdjnVDpv.ms92EWvCz2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r_q.H8hnkmN77b_6UU7pM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6BsvF.L1vCButQAUsrUP8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sr.glAs7UtlIboVOIbMMv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5.JMcNo1kVBt_io7RV.u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5bgnCuE1.yHlZknokGYP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tWXWUrmevsn8b8QUcHk3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a5TZ7K1N7EH3XeXLl2tE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QRb_ZWQbrWe4au_8tVZ_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bbUARY3lXDmJS14XxGbL6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Eqs8pfHSrRgSZYrt1Cvp5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wlXVkK0RLCIKWLfC6jNF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O9AsAwzRbG2uK6g5unsu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pPRH1Le9WunH6BocyzXX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8FW2dEmqT_WRx8.GpgPee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pzNeAEn6g4aY90bIjbwR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aCMWyvWCcPRMg3iJ8FTK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cNEBtlG8Jab9W5eI7RXp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GVs_H9cpptnpCNCZ4Kt9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_rCGm45i3a3G8NSFMLYm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6xeI_ysvSOM08QdmJj3x1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7kl6zJG5fTVJIaJWXesy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KiQ8C07eAmGOzq9waAyn2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AovKzvaCj8DUY.GaaHAA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BmLZ6C5BQz.mv.j_ittw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eo..VfaUvTcVaGo4Z5J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jS0JmMhrDjXGhJYH1R_z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q4Mp8N3Cl43AYbWTYzsg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QURfrmK3O1GnxH.XQ9dp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mjhZjlHV41UJGuB_Ldys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kTQxymFRly1dKBN8rXo0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TeDhiVLS4C5E2.5T_Gu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0ZfGhyXlQJWLhZ.pZ81Zd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1QdHAOZeSLuT0ObF4B0i2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8JlShiR6aMYnmm7Si_S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E_qJWmeHRX629fzzSdeGw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LL0LSJFRQdKvwmefIEmrV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b.ELbWGM5ivaG4FFDIGx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RuwYDlbaSLGiu.PYfdNJ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grLDVRZjT7wvMAN_gMo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JoYrV_FT22ooF2O4Nd1K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f06d8CgHRT2Y5gvigML5.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cZ2Qo5jSxuwSx5zIFeNI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nCcYk0KvbxCmyzmxFEvm5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fp_7B0PTZIOkhKa8pshQw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R__Nf_4eCxhg_gfFC9uZ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u4wwlL_25fIF8nt8Ej7C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No.8VF6WZKzr02WhoSJPA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3wKIrOoa.N3_XoUufFn6M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Qg2XMzXTRLo4l9QVfLi1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uGbmQ5TCE3bMiVIF75Xz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s4e4YiWwV..JF9UDLeDWt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MT80FPTvF_icJeufxrZ5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WGMOzIhaRn64vwELMZ1b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e6wodCfuofZPicoU5Kv_9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FrmnlEI1Q2CudH76Y9voV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Itf4lHv3Qpm_hs3OM5xB1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zuh8ewZjTI.VDE3FsVcgB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c5d8Oy3QeC4ZkxHS1eEB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7Q2YwNe9RMChx_MQWek8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Wcw0NxUwii8f2_a6yTRB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DM0flaxQsOkJSGywqnSy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1tAQ0P41wRbtkgsQQsNJK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XrOQn8U7RE2vrRYiGCgFC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Pxl6AjnOFLtbeCxeDPbb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MZOs_L8spz0ePZEIInRMv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0tPgXzxCuR.elp_Ix1K9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pzGtp2wCXrEKGCHmr85_w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rSuIP3uq42nAwR6n4Mp.J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NnOrH1gqEZfiN9UnJUeT8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NEh56kUqmRlXlIVqZjCp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fNKFT42KqtTPZuMS9fQo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G7YmXCiL1jB1Ey9zGB4N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E0uHFR8wjkVa4B.rOBsyH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44lLbOhw1AV5HjicgBZgt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4j2XvCimPUtl6T1PzcfGc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j.WK47EC0aJMnxiUaSwkN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xAD33w7v0FJg8HAXpZw0o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cNkk9mk.nmnsZN6kisz0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JECpo_a0fBFRVcA5on6M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8frCl4L7WXSy.y9fufWi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HeGnS3s_EEKwUe_8iAE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eewIpXNHvRlZFW_i9SX_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DUfJqhdqhrAnzrBu30dhB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_JVKNnGD3RvGcbmAm3EmV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9njNSesZNxpbgmmLdztql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rtQo91Xj_wQBBP1L9A3rU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cZg_gHcDr7vF5wLcNAun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_2a.92Y8D3OFhmvamh_Ko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bpEHN4Y4HGPaonXRzU9ye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_mJwsq1EYuWmiGD09m3i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lzjHhAtlYBfnOBVi1qZq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BzzDSiFopVZ3Qse78nZ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nNiUA7qRiyUKW9qmA8P2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Ulo.x5Br3JeWp03EIX0kE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86liFdvWSnO1PYvaHh.ZD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6C7g2FBU7hOBp9SCDr4V7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a7w7Rf0ym_A5PMrFxo.82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7xgabfxv.PI0aadpMiDvF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7sck0EKuHxAguUYZMN3sr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MJ9dFYMcN5yfsyCtKruC.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TM5c4Bst3kP9rQiOf1E1D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9jDoheyI4pUAx9Ecu1jX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4xAswrb_eBy38NG7zwU7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6CIXv_KR7KpScSSZKOSl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CjUP.Xb6cbeZJLpFs91v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PVTxVQKvsBxk2C_UqpySv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1QZeOr6GnZ53J.85Bcnzs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75cV7CY1gXitSUwx3bvRe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QB3AYBht7CDdKpX9HVDjG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V9TcW4DMlt4Xy.Ta4tLz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Jv2tVE_eFyrZrql0j7.i6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RjobkqcuXcX_sUI3m_Hh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8k._fugLMJHPi1OwJ84sE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9bdqTGGFPDN.tarOm1ib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_rf8Q3ESMmiPEf.nOu8X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ENYl4KhWlwo4fxcwvWw8i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RSmsWstTfKdW58orsnNk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VBxUXdK59Vyx_9RjUvAj.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7rr4Wvp2m94K.5jQ6HRww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cGnLnodbyn2dZdZMztKz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LwBSlo.AbrRJNd3IgHieA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oGmwNNKvxcYuDgnisaQZ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JwDgpdbNvnyqNlzvb0bkm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bcIOzWnHDT5AxJ.NPdhwU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POhhKCkCRYTo6rSAJ6gZ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8tROGawRSK6hVLBQzbwp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Qg3WxwVNQqG3YpSAmip6P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3slVakrrYnQjyr2E4nw3Q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GNIB7dJ8SQdNzNwu.kKTC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449nRKQKuDrLmOrV3EKWS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FHM91Qc.ArJOPhPbrHhg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Mfa_dUWqe9OfwENdl_k9Y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OINlo6r3k7qWUimpMS17a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j5gX.UY53dbyywamNkuR_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yXvK4s5w6xJj1ZMDwWKI2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Cgkzvw70wpb7xdzfxoN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RRqyXGVtEKZWAOqK6EPe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wfoyi_BQIi.4MXEYkX6I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0zMlwJs0a196dKV7zjC0r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8SPQsBxNfBYN0nHrFdht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4C5UfMTetBQsGijD1sYvU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OLYinVEAvx.Q.u2X_JjUx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dF_WoRP_QQ6Hr1.k88wv8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mzDjrM2Ue0WcJLIPgr.FM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O7HxNA3qh3EW_ujKCNKnH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BR0Mrx9lUUsqocPbXbg1l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opIjeN_V3EvprY5oh8X1W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rdtrG7rhPv8a.x0QNC9E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7psLx0tBQZCN1U3WgoLM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_fghid9eP4E9STHn4Q5F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n8N16.H_kQoCg1vIfY9B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YXZWdKNBePLmobtHYsA6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6CUKr.xk1zREDzWfB52n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O0b8xBQUGGgHuBwrSB.G_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0H3QME9y8prlj9MyhDWO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332RxHwQg5lk9.Wlio4Yw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uz4.qOlNtEf7hbdkPdA9b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rstq_q1rtHf5lI.xwU3oF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Q9INQ1xTlK8tQ0qtqWA2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4jm.cBt7TvWDO2766EF0W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xkBsLJ1bEZbRrBuWV.Cz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oOtjJAOMjz2MQQ3qw0uQ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x35R3xAssSmALulb9shsW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5GUhRVE1K5nJzcc7ruTEu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daIRc4t71ryQ1WXroDnK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esF6jvxCRAq0Cfbp02Ji0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1EdkcsrBEPSGm3MG33PyQ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qlaDLQaNWP1pycZFJA3M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eTmNuaXTdZLjQPNVKyE5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0Ms.8D6SoeRSWameaYR6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rQ_AX67ZKnp5JWA1MTzm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cAzDfimwd3YEE_MBSvtIQ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7IJYn064qYjAoWh_GVIa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5d4L8R6NYjniT2dDIPbo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WSGZMtvXT_LfO7wQZQr76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2Qi7PkOcoKg2axABWF1Uj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1D0aKmyQmu48DQfSyYvL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c3THn7h1SYGGjK.q9PAFi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v7QJEGvqTveH_RSYfUL1H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NwQncFiSVKxcZw0SsOt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T8EizOqRDuZr_L4CWlpw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zJ2oChYQom_fW.SSjg2B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gt_m9S14TZKXlWv8O3BwD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Fe9D5ImcTS.8z0Wj6donC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__GG.q32QfW31pmJESaf2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1Ukw5H6BS7S6b8mycDk5y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IaddD5zQW.GT4bZdVHGS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M_2ocM6ESKSCa8EvfmQXw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n3BYh5LQTruAec8lkIZcZ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oQfwQPcpQd.kkY7qSi3jd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UN1lPUUhMggjNpKHbeYP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mvDGZNUQR62tvXglFJCP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DEuvSM8lk6l5d53c5Fhx1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pVCmxfwItTf6k0J5vlIkF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ff4fWbYJuCHfgHGfm..xH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Cgic2X2RzG6PP.lyhTo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7FHxC9jTjy2kFbrb8OY_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cSlGQHWmS3CWVEeEoNM1b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pM93eT8dRlKI16tNlSMSp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Od3eAu7tS.G0qB0Gc3ztV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b2zNJWQnSBm3RBwOK8rxv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9.FupXhS0u.6OjXGnsB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XN12jUiT.mUtpZt.Cj5d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_c1w6VagShqVMApBot68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2X6rHCMRBavGgKR2kxuk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v3eJFOsWTvq_GJKZ3z1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tZ8e2R_CnRiYXYQWBSj_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5V.vIGEGTV2ht2skKqd_H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vPzoCIO8QZ6bMMLhqSVe1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Z4Ug_JoQJ6jPVupN57Sv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r_VK_diiQ2WLUwLmd1dMU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NUeeNpaqxfUGYYW0f2KYX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DbkCrcmFh7mrunQ5F1phB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1me_m0NSgulWZ5petVho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BMipFOjrh8It9.mLnPVgD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S22TlcBkiRkXdlnbJevz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uLRtbnp8kHCHjPnPEmfSH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012yoHru8FdmAxVn0YoK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idPbzmquesJFuP7S7YH.c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f5WThP4HhJH6s8lT_eF0.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k2Yl9.oQYLhM4z3zjgli_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yEQ8sdXS_i3id_fkYLFJr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2HU._ZR6VGq1xyssQ55e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4TclauKznJfjQ9IUXyDvZ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KQTzd._SzuCE88iahgc6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vCgc6RNXAA_eL.mxD3pTF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5XkMo.L8qPrnDTNVDLZg2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Lo4GyMflv6THfdRvVOvOH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S2DOLTRn6XddiGAfidv9K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5OFjG6PNM6eSMMcY4Fvp.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rzoBnMq2nFvlz4HEajU1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W0jgTUfB_HIlS5iE66Ih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_5WHFHGz8Q3y92FyT2gw1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CIHDZ6qxc5BRsUKdn8e.r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oude3RPRGy_xr0SrEWn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SQhyYB2SgOb6bCKivzpW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5_dGGbgUwFJR71TAy47d6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jFK.uWyqPQclJDhmk4v_d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S_bDxKgiy0MnMlOiKET3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3_tmXzd1iumGU.0sYuaT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FxXPDuV5Ui6ETtF0qGdDf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8AFaCICpQaGXelK1ORrf7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_87eiCi_.mDxZ2rUVLRZ9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_akgGGKcC7qKXdxq09451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Yin0FH9wtmPB0tNYP.5lT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940g0jdTnogjfi4X6xu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6bVQ7Lm5QNqctuCsD5oxW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n99iJocsgB3XkOYPwo1nx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OeDshK0j4V2pYt7tt7fJ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ZipGq2VJ8RqGX_wLg7bY3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fhWBbUnLKSEQ2Iy0Z5TiH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s4HvAK6Bw1h0Pa5K7Njh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Qfid_OoMW0CXNVWQkXPJ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LEvOvdn7B089mrEAlV6T1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DJvlxY_UBiIMns08gwz85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gMUEy0fVweGVy1zRpLI4z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tUk9DbqgXrerT_Pqsf_.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2uPttDyQqSZXlMqP7kfO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vEJDFmP0xZwyjbUsZB9n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79tJtTnVeyTdzEOJwUpo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FUIXDy_MtiR2ihLsjLxvb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kLBeZ9JX8FsRYgJkuFXgy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EynDgwLTrJqUq9ob9.Huc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Y.JP4qj92V43xFQvbs2YS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aaKi9AxC4AUuRUo9mWSIA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exvVWlBDXLKMtDp8EUsV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CKH3ndy8D0QOeLqhkGe.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8vQkjXkkrx81Xw_eYxzl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KmD1R.zbsssCvNUz1mh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vU0bsmwTSW.8.C46Rwxb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C2rhWJ2_D4KzGHDNXp6Yl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MuMKg6u9sBjwLwErZNEno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qxAZilrjlvRIMEFmaaC_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gEK31ak7O7ltFCp3Ao30q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1XiVzKDjFC5WcDY2h7mLv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j3fgFzTbrmoLYY2mJ.bo6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nF_b_2Ll6aZ14CtkjanRq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n8HrasTrc6z1MchdCO3T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scHXIyBBDtxlNOdjNyFF9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5FBM3_yhudOQ0E2Cz63dE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oAaQwmvzvmobduC6.jRy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0zV6zuTQSljl0rmCPVhG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VTKUpdlE8tdf5OLpaCOE4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5Bie_sBd2ipRL9h1Cf7Xe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PzXJWL4Zr5iF_HK8pRU.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QjFVfS.isG5By1ikC2hCv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y1i.7ANrTwG9V1Vdn6FBh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ejpbkXDRFiMFzvGjCH8Iv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cc02fVsLQWtWFFbdbYY2J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pfIwwVjaXR_OgbGcr37oZ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Fz_HFJbL.ygvmbSm1ens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k03acc5SRqJreLmVO4J7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L0D7Bm36Q5AJCCQCeCBal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PMbDDOgS3pqp6_4ARujwE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9fXXyGFIIAWPHELpulurc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qESUI8o_u2ZgBuoEEXQfu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gey22UCsYDwUg_7Up5ekP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41OoAEPaaUlRdH5miE4Ed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LedRYt.PTl5KfJiGrfuMF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KOMJ55FtvA5_wFcZyuCy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6oTpFchq_IadRjtJyOX1m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suy0j_0yrynw0u4INnakj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bbRceDjGno_lB5lIYkMk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g1I1qPDdcxNUSZfkmFsQV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uxKfpHPNbko4fwyhF9cJg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FdYZlxA_eOqIp6B_YUjvC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rgKj46F.zed9EbeYuZIlv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pfBZCs8NlwOUpef1QwjHE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AHzmhAQ5mYooGS5nK9OX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R5oB2lp4VqVDkf0lns1W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yW1LkFq80xmNuBI9orFLU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7Rkw0mq0Fq5iCXo7abZ7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NlfJeS_.SOepyfJ_Mz4U7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zFAZQAmTPmsedHFg7UEV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UhbGfigzUpaVJkQNQK90M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g7m8jrkeLwdTLa413Kdos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k8qgtCVy2yQqLOSwHOkft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0jzVWlwyeYeRY9RTEqRkY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NClv4jgAX0YdzOZOn6Ivo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lTIhqmPWo1Y4742Kc3Dz2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NawVMnJDLIMl9BX2.yXmB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PmyZuZEbuAib0IAQzuqA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ZTGlnTSVXrqO2_VVhgZWz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xPL7GS7KpohM5PFzghmZ3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oHEJPrLgVfNKs43kZQqy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irpyFyl9jSVFxy9Kf4ex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5jJZKBrAckAcmC9.Auzv5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1qgpXwOWdOSkT2m2hDcTk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RsAEKsYu70sPkgqf5TDQ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aD6RkICe7iF7qpP0mh_B2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kNxjDTODIZYLrLYMKI57Q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Nn64bDaFNEZKDTehl8NQ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dsas1Cy462Jj3t7ikbwX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wXROte.sqoHb1UDw5..eh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RMMDr8AMVEpbNSnaZt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zg9tbWSTkux5y2p8gu68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bi4WeijHJz.trtga49llo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u4fjtDra0.gW1TI6TnkEh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I1gQ6RCsE4_6eni6ONubV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2bLqC_wARpwLI3v_g9d0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pbvDkeEMEeHl1uHEe15Yw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EO7YaQhRkTHU4XmwZnDeH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Lr2kflXaOO8mhWdJ9aSSX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A5ejqbj0ldsgmOLXitTnN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sBGraTCg5XGvVVWYESyOa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ea27DGfQZVc0c9tj99P1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qjw.TXIBSVGLiU5KsgVMO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2nBRT_0eZ60YEFR8xkuJ6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NV7ZSdS5v0qqV0zE60enn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Sa9prJUdIfrgBwv3WYsUl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Zp7dmyO5DwcdLcBCtZ.Tk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zYw6UPocHbH_qntJpU4A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I7YMSgCne6UUbOMo1O3B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5qcUYfl.wwxI1Ai9u6V5b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gx.rbsg42cMptD0vxgmSG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YpsTmaFNP6zB1.fXZZoM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QkKFl4Vo_Isz24TuPxCjO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NcF214wThGP0TRyUjyZH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L4nxtXarkwfgYgNpf5_c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4dOhd.UW6OcJ2_TL5SzJO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2IMiJr4HNIo5mYmrkrDQq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jSWfxnZo_pS7In9u9FAa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x9TjCpM7zdbsjwFI4vu2a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Qh0_lHwN.CboSMPDEhhkw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qJQyFf.8Bas1YbpfBr.6M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R0_QNyryV42JRJmHTqDma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kSu1Uwg68ceHWkSn3e29i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c_zs12GtQ7ko63fgvxU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9K0wEw8wr62JxBqNO2iru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Mc2UEC.0Gwne6mwNJdk_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Y5MVR0b0F8_Y0HPuF_Kts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yOfGxcq8NaXdkkJ65xLlk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G5XNJZuLnG1WUGmS8JkjO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mA6YcYdFq2SbzmTrCAVl6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tlKk124chOT5WS_ND3zm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clvgOTHRBnW_uahUkp2Lg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9iqgZVAumkK08jq6iGWZj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P11kj1Jv6p3.9AyC3jzXO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4v3O.Z155dMcE6lMWtd3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IjKoC02coDewqI1vr.DtB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2cyebHDZMERNcGPVSUwoe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X2wbqpH48nzzG25ras3Ea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6ZKo_vrCYU4w4U73T6H3d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i_9TmU5.tGGb11cLQrXwK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K3wqdKP6Idw2LLHWJhlxW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Yn.jOH7LgtoE8mZDSqGFe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_yN1ILB4W.maqR1zpSMrH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aooTOS.2lHoJlQnPd.9D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wyAaTSVNnUENB2ZQA9Zeh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93Px_yJ3l2osOxeqN01EC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5XgNfmGH6HL0gYqfGiYr_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oTwLp.Z7a5T2pv3q1I7xL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x6wqEy6.5dGXo5PAqWBfy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CqhsDamJi6mrrDewwLsG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VxQLcjyOqSTYjUrEu9fKc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mCLz7bW8Y49pzsBWPjOb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wwOrYlF0.P_xtAgGOIqG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TewUpZOdlTRzGxoQIDelA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JX8j7EV4u5MRIsNqn4_VI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8bWilZVYwiRP.o7XvuiTy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KGnVEnaQ1.xifZSnyH3V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0NRoySrH3LCcA8SrjsZYo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vOpUJIc..n2DEXl9VLFj9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BYNex1nk2Oi2aEi0wFTCN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pjQcdfeQvAG6CqGdOzg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DDYxILD0PXN8yUiRWPBhb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FSFKGkJ.uoKx6EmQFTMig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CcN_uuyTGnv91EwmBZZL.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_x1Ss1sW.KzlG4tBw7RpO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uGE485ySdXTgj4cAMQ3Xc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SnSsCPOyBXJ6vjN3dsBp3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trUq0u9QNaAOFLS_da3d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1N3R1a1CRv3hk1vidNg4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T9LjdT6aM6TrBAbQx7J0P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8LTbffSn_MD0Czn60g1Mc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Pyj56HVxkKWDEAF25plXX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6YJcSDqBjB8uC55qFyi1Q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bzyyWj9tmVnFB8kaGt6iP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lPM_o0Ww.WwdCJrHFV5L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UfeZZEobUi0lfVRwp42cH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SnW5vTlaVApddfuG_PRkw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NY.vznoFBN8dGvPXvswv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s9YEWtnhyFtPnbdY2LIyf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3O4Dxc_lxiv_aGfwtRibn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5vaPg.uGb26xR27Cf9zKp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kRmL_zxaR05JmC0pieZmC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KAKslutmYRE_SSaBNrOYy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ju8hkbZ_XDMLwc5Sevwj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b9pJdSUO7P9ZSbPR7CvA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soGrN8QalToOLuAwquAg8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rk08LXlnpu.CPKRYmm3xM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dKBeZQD7X7G.1U08StEnI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ebGG7y28apnc3dbhqCShS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tzwvMSuRKCb_8jyxMauZ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JV9F55kZHGTfqdbJAs0er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04Y9LbIoDqgD56ahU1c.w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jwYbXw0tlTmvvB3Fdj5Q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Y_HNfe1E0k59jZ6OG5uGC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QYK.ScvkI_LTYWiurAEH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3Tbs4fFsJogdicbagu5xo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DQTX_KqWX4a3Yxn2n.Q2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cE0AkPbq6DADLQ6NmwPV.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2KqO0uMHFcbBptBtlO7Fp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jWh41MrRa1N_uYFZ09JE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Q4dJ7n_RPmz1myFX7wSf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xRaA4GHI5MLjPQqwQ7Cg1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oQLJX1cEwvYLUcK_gmKOC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aeIntlQ6yuRtGPW_u0kaj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ULpRiMd_AkJaCmyIqt9cY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QnuNQXvmmQyvRo_CYJ2rP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53wCU3mvTIEONNKT6.EEN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22iYjwoLVJdBmdsuKYyLw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RcwPlXTAX.r9ck1xB8WzG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cfv5mLQnoRgqIpXZGlfZ_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k0S8C_6hxpudljLr8V7K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P4o2CGiRAC2amw9CGF4f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s6_U9xZwTUZ1DEQzS7_Om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Dnm49Asl_foCkx1Z5WTJm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YRjglEieCBkTV8Sc2kSZh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WzDh.x9l86jWrPT60Jbxq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0fS_QU2rsFdP5t8UyM6X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IcTpNcCB3FOxRlKybQke8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pSk5beAIlOjKuJYGRR2xq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d5NVegckdvo74vQCK5msw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0iEpRPZ9W8oyQ1BXkQhor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mwmmUeC51CXe1Z0Xpw0u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Q8BuXRiTx.jPmBGoyRk.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9VYamm1.a61WVAyuO9Ezo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W6AE04R6g834Ao8_lEA1U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Q1y1Qm6QQuWsUwkfV.rS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mGJEkMTfbn_gIjDK.pyj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ktSPjo21PWunqkhlelB7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q2QEm_pweglv4A9rFAg5z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VZBDOo4peeQtPzbx1kjes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lIwy.19xCg71Z3v7cuxtu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66Xi9ru46Dsi8OaCuBT3s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UItC43xa5m8B4NLoj1.5q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7YzSByhh9gVcwAUtZ._4z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k5pBnVfA_awYN7Z0i0EIv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_tcb0JT.mFCUW2ufXqEkc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3BsfglC0p22A8y28mCfYG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jmOdXWIv9tafPxgqTGcLx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ZLR6IKy7eXO6ctQZogil.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wTmGeF2PMG.DZqNWyuWJt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G8ms_8PopVHfJhfUMIs.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RxQGEPBlIoi6idqrT9riV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mTL9pcfg3y73wK3qG5_2r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gT0nalAABDtU74hpCC4TK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0irrHdVwJs996I9vCfS4i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vLxGKOUuNBVqI9zIlf8F4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gTLGnEhtDyOnLnBqF7b8L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X3JNWZxSVshyELWP7XeC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2kDbgotAfYTAhhkk2MgZ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nWW2HZ3Zn8O_jgVlGQA9Y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YkECkyXs5UEIPVflEC_as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2N_4gxSMKgB5kULpMVr3J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w3avGTFqSn6ZVp_MSFp1B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cSq4aclCFwoQm35Cp_Ufh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t5SzXk5ExkDaJ9m.WkWKB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BkmafDGdGrCc7vU9MRHjB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iNRJVeVOC72bcKwqust1w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e1tsDhGqZ3wKnYFiaxN7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EkSiO_d8gKszsv3NWah0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awPQYrVUIKZ.FaGz6w7bq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iwPR2Gk_P.kuZ5R8x8Uvf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5dB_f6IVtKmgaIYlaOqJ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VOWjAQTCBzVeoE4vZ2kuy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gOa6aGtnDQQ0k1imNzbd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t1HK3ZznZ6LLWqtXLpurs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eUbdo6WNn51Np2zK_UI.o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4rA3zDFWKXJ74bXTf.deS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nkPdZk9F07FudqZk77YXq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17VlTfJsJ0yyDVllp8fbH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FASCmDZ6OI3ODs4UrlqE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xpJDIJQOeMyBX4X8qJ_G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N4UkZTW3t.FVCQ8dlpFai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xH1onZOD75nemcVaqCTk_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ntkv0a3AeP0MJ2lQ9q9o6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2TommVOcztStojLtP.VlD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WQptD6VaUNnypX1YoKEC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IoPQPRZuYdGKRTz1cgD30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54VT0Tew70pVQzBgSEg.2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4yPLAwZ.koBwGP5PdO0Wf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68eQkBMfLVtT7LdC_yuu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knISB13IjNlo523IlcEf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OKCd6U2hLvMC15QJ5GdE0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vYUdpbc1aKEYSLxzr9Os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NFcsXk2BTk8.Sq_XIViBO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3VFdXCeaiQ1ku3bSG40C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QpJwV2MjM7pT5XuDsNmsK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kgq4B9pjQsNiK9JOR0Dpb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VnRqJcfC__OqNk3GmS9CM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TNid.mOU5d9qfo0Nxs_21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R5WN8HNjR0shvK457bML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LG7MQrm.puBk5KcZKZN5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YiL2aYdZ_Q50E2Vsd1UE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S2vAqnkSl_ky3M.F7pZlD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K5vaUJYB2yRZ8fSZRZLc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JDY7tHQ4Bv3QZ.XQYFB7r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C52R91X.RKGSPhuePXlfg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96ziJ8qzRO6PlVJQolrHt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XSupvhboSHqUnh4YN9bsf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YXZqy_9SS4WFLul5ABN4d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cg13cBmARpWTyhiv0xtL7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1e9DnEyTEYtcvyNBCbygF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rGkhdIBfsoFNAFFxvULm6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xfmSNQ.VhfpvoG0a6HTO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jnF6lY.VP0z6M7jtH83fw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EhSzXn4K1ldZEzZOvsWlu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Uxp31IydG_QBjZevbiYIO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V5b_UT55ykxbxYN6nUW03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O2d9ONgMZBZDQxkZZPtUP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CkIQY2vU38u4l9ZT3ffpU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ncoMl68GQlSz6kWFKxxC7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lrVbmcCRZDJqMhU5k8NtQ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JTvIdJZFpDutnwUEaFzkA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0Ueb3ZS1DhJ2_tyAp_x9D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T1afBmDF9YheXWXDY.vGs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0sbVcwJi988vSnrcxupeZ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IBh4ZJasJhOg3F.73Ss2I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AYSLyn_SsuJoA_yOfo1KK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04P19ugiP.73OCThlqJI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4lVxm3xsIHm0kGcxy5bY4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AddajRYmDnQP.XBI7v7KG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sT9H2VnMu3mU34c1kuR4X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y3uOP0KkVJWVl7MuccjbL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e4LHSVKT02EiDYP9Polg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VncOztD2W1J_xteyGbUf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qBCMCpQD5CAjm_3IymxzS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U9ak.figpfd8xWSBDvIY4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vp9PshbW64TdHeMYqh4bm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iodltSkhVFl3JoyTfKrB2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kH.HZRzxpnN7PVwdCInsq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4oR9MC49bKy0beUaBIF21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R.8N2d6yRCj_JVhvfTs1_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JoL73Ihrbe4n.0_SrM_r4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fkQlAJ.yhHHDsEv5e_m20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xkGd0Z5BEYNCUKcLJFcIv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BrzFuPymcaPN90MxUTfF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eZubmQjKHDlPiAVbFobQj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6I1AUIpZJTF1zO57A5hQP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lcRkQ.1cgfR7G5y53kPYY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7TZOjBwgblQN3Xry0s_SW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nzSXF656vPo_KAW2VazW7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_dgaC_QYcbk9b1HqQt9Us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GxJgY4FVvbLXGRizSFbrk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iyjRyqXp8uUXj098TnGx9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utdo.QuyHjTzlJGNDKGr0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oFW7Ouv4QLyUUW9xugm5b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IxQ0Bm9OnPy7zlLy53D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HBw4RytyJIEkSuekczP0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CD3szBbd2Rs48gb_tG.8q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irYAy5gifw6p2nC.YPPh5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2KpThH1MNsncqH8L59XVD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OSFapp2lAayjf8Dpx045g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l.QhJe3Xx.nLuk63T9PRn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eTxw6xhpS9Wdj6JoGoOSP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KkYMpMi1RrqYa7k33s9py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LLBYKFO_RzCLmV53yZYET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6p2nvbqRTGOsm6Er0Xg5K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UequUSPAHfrIq1h0onUd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eGvm_viqSo642bSBKqVtS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8zt.rYCCT4SMfk.x9X_7g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qjFmLWcfROSOkwxMt0wa4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VEULmuAKw1Iourg9yfhdu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e8irnQiCPlQ1s5T4TujCp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qPDJQmJqnXIzzdV8Ky3KG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U1t.u.SbjX48qx5oEhl.X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89HuoebVD10fAm.R19am2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MzEZIRQc7OEUAeDjTqtmt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1qDO9hlDdHjS6WprEbleD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cmhAU.eZFihAqJ9UGx3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UNKBPfbZqPc49LxzN8Nzq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kNHc5Jz5iFZkLZpapuDTT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pieda9FiRazA4FIzPFgbq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UJF3WC1nLpgjpKgkmrWI2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Zqm9BY1pljupLfmYt3SX1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Ecv2HtSusW7p..M7A7Att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wpV2MWpZ34yllOlUExqDJ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pYbI2kE7B7PWDPZTIoPCk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NAUwbuu_LvTdi7yLLlmza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s.xi50_mjUfki89v8ym.e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4I8WaB.UzFHm3.eaiqZT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GiIcVXCY3OKhx8gsKmM2p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9o6q_t1u7cDL2xk0wiez3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8OtNYR7OLGFi_t8yzs9lv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xA3sU.FrPxucrjoezQMHG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XEJ1Y7yjkEniupQPYw0yN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j6ohA9EeMOVy9P8b96_xr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LlZkkMY06zl6lOmhnWYRR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kUkBmTaP2QLM.Asx6gqs3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Wi11zI8v0JQ4pJCxNUXIr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Bk0otKa7UATlDa8DYrN.Q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vgR6pemBgEOINE3lHVsC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0.dc.ejEH61hotHrEpY8K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3lt62STjfW1wrb1rBgZp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fCp4oIuGvw1ZAoVE1DO1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5OtnDFHNdyXP6KSqdfndp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WcT5mU3bGCaZoy1o.BUv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xJrKIfDuQXV4A3_0096zs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xZy69YGjovKSJuQ1cqA3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zvoGoBRwETOIO7K6fLkL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Mro2pjDuloNO4Fw9HNPN0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boZB0FrzMcGUZrVo3DTR7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UENLTilzuSvWu.Bq8hmG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0URZXodw.TZsOc95rB8FY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12GRYdPR0qxpRtJ7eEcyO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yaP9Jk1vq_3tUT.1vZ7Zp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xzPbmm3bg1vCG4Cg2Vfj6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meeN_PMc.3N9rMofUqx74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0QKxa6.CB9A4.s8j4lam_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KsH4tSJpwkCrRmQKIoQuQ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9G7biHiepJJqWQxWYYeSw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4wWKkTRiTg_E26JJ5ulgo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BDxlyY.yFpUY4IfuMCJh7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IMMFB_WGsOyhbMjT7P2H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J0DQdKMOG9It1qU05iYk5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FoaSHOz3DSLJyG50quAN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niDi5omtVWrH21uuEJ0El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TeQ6oIOr36czT0POe.Ha_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v8oza9us.4ejz1vZrJdwI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NpkjKzTtuAZ26xNlfW6gW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sAllDb7frFFq9.hMibwo7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XF_AckcnOycgp3hqtUEYL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PP7sIQyX97AzAWH6vJfm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JIEHWzhra1faUCV6rNja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iDpNvHXMItKKQcFM7c7a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c.Rmbuqzw2MQAsROgGqYE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PidxxXsOtSXLjQqQIMDRM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wix5VXnwWJ._a4e.tUlYH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SQvbtpXkldaIbWYjolhC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5mkDDldYOJOs0qDaFQVoJ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kJTGyVcOT4yzqaJFpjB1g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kFSoiYsHQX.ZATZrR1L4j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qHwPrK3CS3GexgSoJVeLp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kb4lNuKaRnm5Ahi3aq7Ar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KusfyQv.QBuelAwaJI0eL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HEKDHGJQxAq4Gxev.Bj2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5Cai8BheQlmPIpU4BNKUv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aHypzV5NQy.8L1XtanbEy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kRa7uBIVSJq7KCCh8pDz9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tzoCLdPFS6yfo8z_Hc7hO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m_NwVOY0ROq4DfYK4.ySS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W3iwTtzuRfynEX02pkLNH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BlNRCTJTveDMJfOdjSTG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B_2pEDOgaP.w_4AWgPIOO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2pG.4NEc7CfXvXyD3DXYf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2Rd1X34BdexSXVDojXl9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M9tdOalrMTYpi_mhVsjL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aCNuoWQNOhO12UGzI5RtV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Vp7tFKQvdVBQcw60hmYd1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AzcKUXrHSespjk36uq2BF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s7T70w.gniitHs6Zpcmnb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bbfBjUOSl1JxDDPzH9sGn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RvgzGx9k95sQfrYw8HUlT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0ZZXL6Ad0.tuvEHq3eIEq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i.1f_wXChPGaq8t5g0EhO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IIArh43C67sGcT55TLQ7b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ejaMN6rWl7AXM4MhI9qdQ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JGqWTqVEibXcQ8QxzZP0b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s12pT3ar_0Qzz0uFzthIG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VriQKI9i5uGhBNuDxcptQ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Qw3W2a8_6C0y7T2WDt8.M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UIa1j2hQmxh.kyTQExFqh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EirEy_K6xoJg9pSrRExua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0.dSYhjBU6yFiOuJ_3TLu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Datkiqkx164.OYeznuKVx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IPNlpkOX3R7daTmVemeNB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27YO0aT9Rla5aPQ88Rl1b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c1nx.7NvrnWew1euCk9bC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t.dkFFwID7aC5NCIshYY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Mv7hukVDRRWZdvqarXfKvQ"/>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DFk3mlak_Yy3kWRvXm9Gn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YPhRyP3ACh1_S8EQq3y_y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RRDaGdClRQykYWqlBdr8_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d.iDUJ3CSPOhsabkDgwm.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Uq_jwlGVSKOKd2zuaJiHe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BpWLFYPnRiu_d4LchSYcN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LlyQRhS8uIk9620aQBf2S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bwOp19.YC8MkOH2T_LLVK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ASkj26Kt7XKJSkIGf3FPQ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jxNO8U7nyO1ZZRuGammDw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Yki9vmrSQza_Hrb9D37A_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R_dwKlls1Blg5HvJbPoP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uu2tJDKhtCoWdXeRcBSjd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lio911ZuVPhfrGJhk9AW2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7bkNSh5NT0.9P75A2DlsL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nK_Fr91cTb2_699a6OJxc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Pqacj2tSRKehQ4lZaq2n2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ol1EuIdLQMGoxziomKco2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_Hhcp3VEQnaxdAX5F9KG0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Gz6sIqZqQFWX1AnrISuXH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j3JbG5ZJxlZGLwne0xvo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N2THX0T5Qf.DZKBF0BRtL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P2Ok5GgBTMyTx0KgaUB2e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os93kmYPTuqmgImenS2Gx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aXPdxO2iRuiOs54FRbG13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A7t.Q7XMQSePCGi6l6uDy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IcYPlerOQ7GDAmYyJZkuR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HeW7APAkqkmyiyWpg949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zZud_AKUk3lPqJbNLfeLF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N7Ro4GAAhFiWffZt0vpAi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Bbktq4JtOFF0azLGENPVP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2maqITnzoZGxRb8x_pcpN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4LLWqwHqZ0tPkYibYW3Rs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jCDp43xqpXDQ3_XHHK1zH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Oermfs8.s3bfzvogGUXjD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cNR1VSLxi0Jpi67Pk0XU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qRESn1ilJbqiK5qislpgh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Co4zXWBhuJdhN6guz6HR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BKyj.pNVbR.PGPOObuxeR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v4V6.FHAMuyxqq8iIgZ93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Kn76Lh0ZWrJMzU0r.VUwA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DAJOYp6Xasvy4aPmFU4n4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Uh0znh9_jvuszJAaPtssQ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RzYSZdJeAPPY_Vh4C0rH7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JcJ96CdeDNjULZP50KS6I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Ec.FmgXRAr_O5QRAlzhn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XDApom4_unOH_uH905Fc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7OAFvH0DCM0Eitidpf9r0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0VM.poWFD2cMviDvDlYh7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uFDQfeviKxxZ0roWoJc4a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NC_McgDtcqlj3iuK4sKxO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KZnBo21.SDpZNB52Q2Rdt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chBeTSPasn.PJ2Q3aHbcu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W1pUMhkONICSryLP6Babo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uL3wNrysLHcTqeTiG7LEO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a4ihal4v2iz47LHrB_sZg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1_z7SvRcMEUOxMf4eo.k4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R5QcYN9PgopFIuozS9eZ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q7Sow8Hg_jKmZD.t6pI2.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FxZvFwj2rVEopbS1_OtrS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fi6.L6ehMYKUtw4bKFM51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xa66gU6zL92Bg7cESHZ2p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hHEBOaYNRHy9FyuNvL6JW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rWLo3eddfhJ1RqXWRegOk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sZ1B8ulO0d6V2hnMf2Tih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YizB5EuBLp2xkNMOmijEz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nUdedkw7GqT9Y17OV9xZq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FL.rDlzKyd2gMkFPGavwu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2BgEFfdXQt0FgWdBY.AkW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V4G36yIp5xl4fCDKMjXd.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MaA0ARwOxkO0S0aYgutZG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mt_khXztzsT9f0lblG7p0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iaZqGf5FnSfLK.drJwhjo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67g_u_ypPj.L4HoynwtqT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uNaKZQjisQ.Qx2JONxs5X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GyqWRLMGEgCk1TOOqHEUr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b0HKn_XOsNpXYmrHhHa0Wg"/>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DopKVIfym6DJNGMGqCOif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7ukl2TLPreZOYfwdgEwSe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sY7cTnl.21y8iNXRDBIq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QK4Jhga_Er3fWAJ3r0I_Q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lm8JX8GxURL5cBN85_3EK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5ZmM7pQGPimkvmPrjyp6l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qhvwbzBodcUV8Z9LBSV.B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5zv2vzbr5Tf8ZOJ7Wkb6a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jxQarFeXHjmi5_F3ptT23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MmDTnq9rZ9AcgM1Ft5bZC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Qp87F7_rqj4n0lQ2yc9jo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zLZR6cB6H6n2ZxwUfIClS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j.oqLTrByyj0J08vaH4E9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ZAZYKHlckTz6llM1c64wy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LaSRmhdKGZKXCLgVrWYII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jOHScM9flMshsvJiC9OJf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9WhpwvmaJKcmIRY7U9Z5E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FTiIq6zYQQawDUzCPCVtS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nEDzooLyStqKoBwR.r3i6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YzfmdmkASviAfJWmbYc3A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5llEf7gzQaObnIYak85YZ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zBJwxr82S4GVs4pZ5Uef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dno4ZdtrQGDWtC9nsz1f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KHORy6QxSe6csHM1qBFCq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bgjf9RoYTleHRjAVOIhq0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5euJ3Oviu1taNbQjupgv8Q"/>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mDYvlZ7pKsKvc4vwhg3qz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aEXbNoEDIJmgzkr3XfFQ9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Trd7GsFw2qMr5nM9rCexq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Cg.o1slOaAXDpDkTrvjV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fcB8c0QA7LL49tsL4klfJ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16b7X_psORlXeR.39.TiM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n.YmkJMzpQL3jvstQPaCw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Ewm6w0IgHyXv0FbZK.I2K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A9GcNCknC0YkdZl.iwEoH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ZsLGO.6hKzr2hWgHLbFSl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Jj3UpbxYPEMiVB0NFZ_U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NXqBH6wxbfdd5_wJ6kH.p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F9lYq555w7WbmwWwPxBK3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fUVZPUe4VFuq8XGllL2xI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nR8KxQA1S6jzD9uC7UF1D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VlwN4mJzXDVufVXHqCVFg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RonMmEz7zYU1RS4J1y2Dn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EYG_zRn9O8UHLb1YzzDu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cXQWhpn4G1Fkt.H.Su7Td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059BNaU558PT7eihbpgkU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eo.eDERsbY1bRJFwcoumT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BcvNmTR9Jf1D3x6WwZuXS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PwKq6oHKfghuMpwUyhXAa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Y87tGNer2j3x0GRLZmFVF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AclTTTUO_pC591SUVRp3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k1Uk3nefncMEn52.E.R8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LZO_r.z2e6mJ6t88mPfxs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GiHVegfeaK7GeikyGwmMN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W6yZkr2Voucb2d1fzMzdP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aEdl16BRd5vC3_t8NMvM7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9TW4j7SkmH7FthwkQTnfB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rgR8JS_BVnh62I_.zzKSM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kd8EgLH4GB8fHTdbMYeIK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idx6ViBtTtQh.3J3XMCnr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OVU3pPeTxEfjoKqZ3PKC8A"/>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BNoGukVU1su3kp1RLJj7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17567</Words>
  <Application>Microsoft Office PowerPoint</Application>
  <PresentationFormat>A4 210 x 297 mm</PresentationFormat>
  <Paragraphs>3571</Paragraphs>
  <Slides>78</Slides>
  <Notes>14</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78</vt:i4>
      </vt:variant>
    </vt:vector>
  </HeadingPairs>
  <TitlesOfParts>
    <vt:vector size="90" baseType="lpstr">
      <vt:lpstr>HGP創英角ｺﾞｼｯｸUB</vt:lpstr>
      <vt:lpstr>HGS創英角ｺﾞｼｯｸUB</vt:lpstr>
      <vt:lpstr>HG創英角ｺﾞｼｯｸUB</vt:lpstr>
      <vt:lpstr>ＭＳ Ｐゴシック</vt:lpstr>
      <vt:lpstr>Arial</vt:lpstr>
      <vt:lpstr>Arial Black</vt:lpstr>
      <vt:lpstr>Courier New</vt:lpstr>
      <vt:lpstr>Wingdings</vt:lpstr>
      <vt:lpstr>NRI Template</vt:lpstr>
      <vt:lpstr>1_NRI Template</vt:lpstr>
      <vt:lpstr>2_NRI Template</vt:lpstr>
      <vt:lpstr>think-cellスライド</vt:lpstr>
      <vt:lpstr>PowerPoint プレゼンテーション</vt:lpstr>
      <vt:lpstr>PowerPoint プレゼンテーション</vt:lpstr>
      <vt:lpstr>PowerPoint プレゼンテーション</vt:lpstr>
      <vt:lpstr>一般概況</vt:lpstr>
      <vt:lpstr>トルコ／一般概況</vt:lpstr>
      <vt:lpstr>トルコ／一般概況／経済</vt:lpstr>
      <vt:lpstr>トルコ／一般概況／経済</vt:lpstr>
      <vt:lpstr>トルコ／一般概況／経済</vt:lpstr>
      <vt:lpstr>トルコ／一般概況／経済</vt:lpstr>
      <vt:lpstr>トルコ／一般概況／規制</vt:lpstr>
      <vt:lpstr>トルコ／一般概況／規制</vt:lpstr>
      <vt:lpstr>トルコ／一般概況／規制</vt:lpstr>
      <vt:lpstr>トルコ／一般概況／規制</vt:lpstr>
      <vt:lpstr>医療関連</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トルコ／医療関連／医療サービス</vt:lpstr>
      <vt:lpstr>トルコ／医療関連／医療サービス</vt:lpstr>
      <vt:lpstr>トルコ／医療関連／医療機器</vt:lpstr>
      <vt:lpstr>トルコ／医療関連／医療機器</vt:lpstr>
      <vt:lpstr>トルコ／医療関連／医療機器</vt:lpstr>
      <vt:lpstr>トルコ／医療関連／医療機器</vt:lpstr>
      <vt:lpstr>トルコ／医療関連／医療機器</vt:lpstr>
      <vt:lpstr>トルコ／医療関連／医療機器</vt:lpstr>
      <vt:lpstr>トルコ／医療関連／医療機器</vt:lpstr>
      <vt:lpstr>トルコ／医療関連／医薬品</vt:lpstr>
      <vt:lpstr>トルコ／医療関連／医薬品</vt:lpstr>
      <vt:lpstr>トルコ／医療関連／医薬品</vt:lpstr>
      <vt:lpstr>トルコ／医療関連／医薬品</vt:lpstr>
      <vt:lpstr>トルコ／医療関連／医薬品</vt:lpstr>
      <vt:lpstr>トルコ／医療関連／医薬品</vt:lpstr>
      <vt:lpstr>トルコ／医療関連／介護</vt:lpstr>
      <vt:lpstr>トルコ／医療関連／介護</vt:lpstr>
      <vt:lpstr>トルコ／医療関連／歯科</vt:lpstr>
      <vt:lpstr>トルコ／医療関連／その他</vt:lpstr>
      <vt:lpstr>トルコ／医療関連／その他</vt:lpstr>
      <vt:lpstr>トルコ／医療関連／その他</vt:lpstr>
      <vt:lpstr>トルコ／医療関連／その他</vt:lpstr>
      <vt:lpstr>政策動向</vt:lpstr>
      <vt:lpstr>トルコ／政策動向</vt:lpstr>
      <vt:lpstr>トルコ／政策動向</vt:lpstr>
      <vt:lpstr>トルコ／政策動向</vt:lpstr>
      <vt:lpstr>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2026-04-24T05:49:05Z</dcterms:created>
  <dcterms:modified xsi:type="dcterms:W3CDTF">2026-04-24T05:49:29Z</dcterms:modified>
</cp:coreProperties>
</file>