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rts/chart3.xml" ContentType="application/vnd.openxmlformats-officedocument.drawingml.chart+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charts/chart21.xml" ContentType="application/vnd.openxmlformats-officedocument.drawingml.chart+xml"/>
  <Override PartName="/ppt/tags/tag483.xml" ContentType="application/vnd.openxmlformats-officedocument.presentationml.tags+xml"/>
  <Override PartName="/ppt/notesSlides/notesSlide4.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notesSlides/notesSlide5.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charts/chart22.xml" ContentType="application/vnd.openxmlformats-officedocument.drawingml.chart+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charts/chart23.xml" ContentType="application/vnd.openxmlformats-officedocument.drawingml.chart+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charts/chart29.xml" ContentType="application/vnd.openxmlformats-officedocument.drawingml.chart+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charts/chart30.xml" ContentType="application/vnd.openxmlformats-officedocument.drawingml.chart+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charts/chart31.xml" ContentType="application/vnd.openxmlformats-officedocument.drawingml.chart+xml"/>
  <Override PartName="/ppt/charts/style1.xml" ContentType="application/vnd.ms-office.chartstyle+xml"/>
  <Override PartName="/ppt/charts/colors1.xml" ContentType="application/vnd.ms-office.chartcolorstyle+xml"/>
  <Override PartName="/ppt/tags/tag718.xml" ContentType="application/vnd.openxmlformats-officedocument.presentationml.tags+xml"/>
  <Override PartName="/ppt/tags/tag719.xml" ContentType="application/vnd.openxmlformats-officedocument.presentationml.tags+xml"/>
  <Override PartName="/ppt/notesSlides/notesSlide6.xml" ContentType="application/vnd.openxmlformats-officedocument.presentationml.notesSlide+xml"/>
  <Override PartName="/ppt/tags/tag72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7"/>
  </p:notesMasterIdLst>
  <p:handoutMasterIdLst>
    <p:handoutMasterId r:id="rId88"/>
  </p:handoutMasterIdLst>
  <p:sldIdLst>
    <p:sldId id="494" r:id="rId2"/>
    <p:sldId id="2147470423" r:id="rId3"/>
    <p:sldId id="2147470424" r:id="rId4"/>
    <p:sldId id="385" r:id="rId5"/>
    <p:sldId id="2147470418" r:id="rId6"/>
    <p:sldId id="2147470415" r:id="rId7"/>
    <p:sldId id="2147470426" r:id="rId8"/>
    <p:sldId id="2147470416" r:id="rId9"/>
    <p:sldId id="2147470417" r:id="rId10"/>
    <p:sldId id="2147470419" r:id="rId11"/>
    <p:sldId id="2147470420" r:id="rId12"/>
    <p:sldId id="2147470421" r:id="rId13"/>
    <p:sldId id="734" r:id="rId14"/>
    <p:sldId id="391" r:id="rId15"/>
    <p:sldId id="654" r:id="rId16"/>
    <p:sldId id="655" r:id="rId17"/>
    <p:sldId id="656" r:id="rId18"/>
    <p:sldId id="657" r:id="rId19"/>
    <p:sldId id="658" r:id="rId20"/>
    <p:sldId id="566" r:id="rId21"/>
    <p:sldId id="485" r:id="rId22"/>
    <p:sldId id="461" r:id="rId23"/>
    <p:sldId id="547" r:id="rId24"/>
    <p:sldId id="462" r:id="rId25"/>
    <p:sldId id="659" r:id="rId26"/>
    <p:sldId id="2147470410" r:id="rId27"/>
    <p:sldId id="432" r:id="rId28"/>
    <p:sldId id="534" r:id="rId29"/>
    <p:sldId id="535" r:id="rId30"/>
    <p:sldId id="418" r:id="rId31"/>
    <p:sldId id="2147470340" r:id="rId32"/>
    <p:sldId id="433" r:id="rId33"/>
    <p:sldId id="577" r:id="rId34"/>
    <p:sldId id="436" r:id="rId35"/>
    <p:sldId id="484" r:id="rId36"/>
    <p:sldId id="437" r:id="rId37"/>
    <p:sldId id="751" r:id="rId38"/>
    <p:sldId id="648" r:id="rId39"/>
    <p:sldId id="486" r:id="rId40"/>
    <p:sldId id="511" r:id="rId41"/>
    <p:sldId id="653" r:id="rId42"/>
    <p:sldId id="660" r:id="rId43"/>
    <p:sldId id="738" r:id="rId44"/>
    <p:sldId id="716" r:id="rId45"/>
    <p:sldId id="439" r:id="rId46"/>
    <p:sldId id="2147470427" r:id="rId47"/>
    <p:sldId id="2147470428" r:id="rId48"/>
    <p:sldId id="2147470429" r:id="rId49"/>
    <p:sldId id="748" r:id="rId50"/>
    <p:sldId id="441" r:id="rId51"/>
    <p:sldId id="718" r:id="rId52"/>
    <p:sldId id="2147470430" r:id="rId53"/>
    <p:sldId id="2147470431" r:id="rId54"/>
    <p:sldId id="2147470432" r:id="rId55"/>
    <p:sldId id="443" r:id="rId56"/>
    <p:sldId id="682" r:id="rId57"/>
    <p:sldId id="2147470433" r:id="rId58"/>
    <p:sldId id="651" r:id="rId59"/>
    <p:sldId id="2147470422" r:id="rId60"/>
    <p:sldId id="2147470317" r:id="rId61"/>
    <p:sldId id="747" r:id="rId62"/>
    <p:sldId id="663" r:id="rId63"/>
    <p:sldId id="474" r:id="rId64"/>
    <p:sldId id="510" r:id="rId65"/>
    <p:sldId id="2147470434" r:id="rId66"/>
    <p:sldId id="392" r:id="rId67"/>
    <p:sldId id="749" r:id="rId68"/>
    <p:sldId id="750" r:id="rId69"/>
    <p:sldId id="662" r:id="rId70"/>
    <p:sldId id="447" r:id="rId71"/>
    <p:sldId id="448" r:id="rId72"/>
    <p:sldId id="393" r:id="rId73"/>
    <p:sldId id="542" r:id="rId74"/>
    <p:sldId id="476" r:id="rId75"/>
    <p:sldId id="2147470425" r:id="rId76"/>
    <p:sldId id="512" r:id="rId77"/>
    <p:sldId id="478" r:id="rId78"/>
    <p:sldId id="543" r:id="rId79"/>
    <p:sldId id="574" r:id="rId80"/>
    <p:sldId id="544" r:id="rId81"/>
    <p:sldId id="481" r:id="rId82"/>
    <p:sldId id="546" r:id="rId83"/>
    <p:sldId id="545" r:id="rId84"/>
    <p:sldId id="567" r:id="rId85"/>
    <p:sldId id="449" r:id="rId86"/>
  </p:sldIdLst>
  <p:sldSz cx="9906000" cy="6858000" type="A4"/>
  <p:notesSz cx="6735763" cy="9866313"/>
  <p:custDataLst>
    <p:tags r:id="rId8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3120" userDrawn="1">
          <p15:clr>
            <a:srgbClr val="A4A3A4"/>
          </p15:clr>
        </p15:guide>
        <p15:guide id="8" orient="horz" pos="3158" userDrawn="1">
          <p15:clr>
            <a:srgbClr val="A4A3A4"/>
          </p15:clr>
        </p15:guide>
        <p15:guide id="10" pos="1487" userDrawn="1">
          <p15:clr>
            <a:srgbClr val="A4A3A4"/>
          </p15:clr>
        </p15:guide>
        <p15:guide id="11" pos="6023" userDrawn="1">
          <p15:clr>
            <a:srgbClr val="A4A3A4"/>
          </p15:clr>
        </p15:guide>
        <p15:guide id="13" orient="horz" pos="1389" userDrawn="1">
          <p15:clr>
            <a:srgbClr val="A4A3A4"/>
          </p15:clr>
        </p15:guide>
        <p15:guide id="14" pos="6114" userDrawn="1">
          <p15:clr>
            <a:srgbClr val="A4A3A4"/>
          </p15:clr>
        </p15:guide>
        <p15:guide id="15" orient="horz" pos="2750" userDrawn="1">
          <p15:clr>
            <a:srgbClr val="A4A3A4"/>
          </p15:clr>
        </p15:guide>
        <p15:guide id="16" orient="horz" pos="4192" userDrawn="1">
          <p15:clr>
            <a:srgbClr val="A4A3A4"/>
          </p15:clr>
        </p15:guide>
        <p15:guide id="17" orient="horz" pos="7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BA1"/>
    <a:srgbClr val="263C4C"/>
    <a:srgbClr val="F49292"/>
    <a:srgbClr val="BDD0DF"/>
    <a:srgbClr val="B5D1E2"/>
    <a:srgbClr val="B5EDC2"/>
    <a:srgbClr val="E6E6E6"/>
    <a:srgbClr val="FFC000"/>
    <a:srgbClr val="CCDAEC"/>
    <a:srgbClr val="5F8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582" autoAdjust="0"/>
  </p:normalViewPr>
  <p:slideViewPr>
    <p:cSldViewPr>
      <p:cViewPr varScale="1">
        <p:scale>
          <a:sx n="91" d="100"/>
          <a:sy n="91" d="100"/>
        </p:scale>
        <p:origin x="1206" y="90"/>
      </p:cViewPr>
      <p:guideLst>
        <p:guide orient="horz" pos="4247"/>
        <p:guide pos="3120"/>
        <p:guide orient="horz" pos="3158"/>
        <p:guide pos="1487"/>
        <p:guide pos="6023"/>
        <p:guide orient="horz" pos="1389"/>
        <p:guide pos="6114"/>
        <p:guide orient="horz" pos="2750"/>
        <p:guide orient="horz" pos="4192"/>
        <p:guide orient="horz" pos="73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Binary_Worksheet29.xlsb"/><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9025952140209E-2"/>
          <c:y val="7.1593533487297925E-2"/>
          <c:w val="0.907819346140883"/>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5023094688221708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54-438F-AD1B-71A9C7EDCDC6}"/>
                </c:ext>
              </c:extLst>
            </c:dLbl>
            <c:dLbl>
              <c:idx val="1"/>
              <c:layout>
                <c:manualLayout>
                  <c:x val="0"/>
                  <c:y val="-0.474595842956120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54-438F-AD1B-71A9C7EDCDC6}"/>
                </c:ext>
              </c:extLst>
            </c:dLbl>
            <c:dLbl>
              <c:idx val="2"/>
              <c:layout>
                <c:manualLayout>
                  <c:x val="0"/>
                  <c:y val="-0.461893764434180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54-438F-AD1B-71A9C7EDCDC6}"/>
                </c:ext>
              </c:extLst>
            </c:dLbl>
            <c:dLbl>
              <c:idx val="3"/>
              <c:layout>
                <c:manualLayout>
                  <c:x val="0"/>
                  <c:y val="-0.446882217090069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54-438F-AD1B-71A9C7EDCDC6}"/>
                </c:ext>
              </c:extLst>
            </c:dLbl>
            <c:dLbl>
              <c:idx val="4"/>
              <c:layout>
                <c:manualLayout>
                  <c:x val="0"/>
                  <c:y val="-0.431870669745958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54-438F-AD1B-71A9C7EDCDC6}"/>
                </c:ext>
              </c:extLst>
            </c:dLbl>
            <c:dLbl>
              <c:idx val="5"/>
              <c:layout>
                <c:manualLayout>
                  <c:x val="0"/>
                  <c:y val="-0.4157043879907621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54-438F-AD1B-71A9C7EDCDC6}"/>
                </c:ext>
              </c:extLst>
            </c:dLbl>
            <c:dLbl>
              <c:idx val="6"/>
              <c:layout>
                <c:manualLayout>
                  <c:x val="0"/>
                  <c:y val="-0.405311778290993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54-438F-AD1B-71A9C7EDCDC6}"/>
                </c:ext>
              </c:extLst>
            </c:dLbl>
            <c:dLbl>
              <c:idx val="7"/>
              <c:layout>
                <c:manualLayout>
                  <c:x val="0"/>
                  <c:y val="-0.405311778290993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54-438F-AD1B-71A9C7EDCDC6}"/>
                </c:ext>
              </c:extLst>
            </c:dLbl>
            <c:dLbl>
              <c:idx val="8"/>
              <c:layout>
                <c:manualLayout>
                  <c:x val="0"/>
                  <c:y val="-0.3983833718244803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54-438F-AD1B-71A9C7EDCDC6}"/>
                </c:ext>
              </c:extLst>
            </c:dLbl>
            <c:dLbl>
              <c:idx val="9"/>
              <c:layout>
                <c:manualLayout>
                  <c:x val="0"/>
                  <c:y val="-0.3856812933025404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54-438F-AD1B-71A9C7EDCDC6}"/>
                </c:ext>
              </c:extLst>
            </c:dLbl>
            <c:dLbl>
              <c:idx val="10"/>
              <c:layout>
                <c:manualLayout>
                  <c:x val="0"/>
                  <c:y val="-0.367205542725173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54-438F-AD1B-71A9C7EDCDC6}"/>
                </c:ext>
              </c:extLst>
            </c:dLbl>
            <c:dLbl>
              <c:idx val="11"/>
              <c:layout>
                <c:manualLayout>
                  <c:x val="0"/>
                  <c:y val="-0.3683602771362586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54-438F-AD1B-71A9C7EDCDC6}"/>
                </c:ext>
              </c:extLst>
            </c:dLbl>
            <c:dLbl>
              <c:idx val="12"/>
              <c:layout>
                <c:manualLayout>
                  <c:x val="0"/>
                  <c:y val="-0.369515011547344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54-438F-AD1B-71A9C7EDCDC6}"/>
                </c:ext>
              </c:extLst>
            </c:dLbl>
            <c:dLbl>
              <c:idx val="13"/>
              <c:layout>
                <c:manualLayout>
                  <c:x val="0"/>
                  <c:y val="-0.372979214780600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54-438F-AD1B-71A9C7EDCDC6}"/>
                </c:ext>
              </c:extLst>
            </c:dLbl>
            <c:dLbl>
              <c:idx val="14"/>
              <c:layout>
                <c:manualLayout>
                  <c:x val="0"/>
                  <c:y val="-0.372979214780600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54-438F-AD1B-71A9C7EDCDC6}"/>
                </c:ext>
              </c:extLst>
            </c:dLbl>
            <c:dLbl>
              <c:idx val="15"/>
              <c:layout>
                <c:manualLayout>
                  <c:x val="0"/>
                  <c:y val="-0.375288683602771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54-438F-AD1B-71A9C7EDCDC6}"/>
                </c:ext>
              </c:extLst>
            </c:dLbl>
            <c:dLbl>
              <c:idx val="16"/>
              <c:layout>
                <c:manualLayout>
                  <c:x val="0"/>
                  <c:y val="-0.3764434180138568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54-438F-AD1B-71A9C7EDCDC6}"/>
                </c:ext>
              </c:extLst>
            </c:dLbl>
            <c:dLbl>
              <c:idx val="17"/>
              <c:layout>
                <c:manualLayout>
                  <c:x val="0"/>
                  <c:y val="-0.377598152424942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54-438F-AD1B-71A9C7EDCDC6}"/>
                </c:ext>
              </c:extLst>
            </c:dLbl>
            <c:dLbl>
              <c:idx val="18"/>
              <c:layout>
                <c:manualLayout>
                  <c:x val="0"/>
                  <c:y val="-0.37875288683602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54-438F-AD1B-71A9C7EDCDC6}"/>
                </c:ext>
              </c:extLst>
            </c:dLbl>
            <c:dLbl>
              <c:idx val="19"/>
              <c:layout>
                <c:manualLayout>
                  <c:x val="0"/>
                  <c:y val="-0.37875288683602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54-438F-AD1B-71A9C7EDCDC6}"/>
                </c:ext>
              </c:extLst>
            </c:dLbl>
            <c:dLbl>
              <c:idx val="20"/>
              <c:layout>
                <c:manualLayout>
                  <c:x val="0"/>
                  <c:y val="-0.3810623556581986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54-438F-AD1B-71A9C7EDCDC6}"/>
                </c:ext>
              </c:extLst>
            </c:dLbl>
            <c:dLbl>
              <c:idx val="21"/>
              <c:layout>
                <c:manualLayout>
                  <c:x val="0"/>
                  <c:y val="-0.3810623556581986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54-438F-AD1B-71A9C7EDCDC6}"/>
                </c:ext>
              </c:extLst>
            </c:dLbl>
            <c:dLbl>
              <c:idx val="22"/>
              <c:layout>
                <c:manualLayout>
                  <c:x val="0"/>
                  <c:y val="-0.3822170900692840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54-438F-AD1B-71A9C7EDCDC6}"/>
                </c:ext>
              </c:extLst>
            </c:dLbl>
            <c:dLbl>
              <c:idx val="23"/>
              <c:layout>
                <c:manualLayout>
                  <c:x val="0"/>
                  <c:y val="-0.377598152424942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54-438F-AD1B-71A9C7EDCDC6}"/>
                </c:ext>
              </c:extLst>
            </c:dLbl>
            <c:dLbl>
              <c:idx val="24"/>
              <c:layout>
                <c:manualLayout>
                  <c:x val="0"/>
                  <c:y val="-0.3648960739030023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F54-438F-AD1B-71A9C7EDCDC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63.066603000000001</c:v>
                </c:pt>
                <c:pt idx="1">
                  <c:v>63.649892000000001</c:v>
                </c:pt>
                <c:pt idx="2">
                  <c:v>64.222579999999994</c:v>
                </c:pt>
                <c:pt idx="3">
                  <c:v>64.776955999999998</c:v>
                </c:pt>
                <c:pt idx="4">
                  <c:v>65.311166</c:v>
                </c:pt>
                <c:pt idx="5">
                  <c:v>65.821359999999999</c:v>
                </c:pt>
                <c:pt idx="6">
                  <c:v>66.319524999999999</c:v>
                </c:pt>
                <c:pt idx="7">
                  <c:v>66.826753999999994</c:v>
                </c:pt>
                <c:pt idx="8">
                  <c:v>67.328239999999994</c:v>
                </c:pt>
                <c:pt idx="9">
                  <c:v>67.813654</c:v>
                </c:pt>
                <c:pt idx="10">
                  <c:v>68.270489999999995</c:v>
                </c:pt>
                <c:pt idx="11">
                  <c:v>68.712845999999999</c:v>
                </c:pt>
                <c:pt idx="12">
                  <c:v>69.157022999999995</c:v>
                </c:pt>
                <c:pt idx="13">
                  <c:v>69.578603000000001</c:v>
                </c:pt>
                <c:pt idx="14">
                  <c:v>69.960943</c:v>
                </c:pt>
                <c:pt idx="15">
                  <c:v>70.294397000000004</c:v>
                </c:pt>
                <c:pt idx="16">
                  <c:v>70.607037000000005</c:v>
                </c:pt>
                <c:pt idx="17">
                  <c:v>70.898202999999995</c:v>
                </c:pt>
                <c:pt idx="18">
                  <c:v>71.127802000000003</c:v>
                </c:pt>
                <c:pt idx="19">
                  <c:v>71.307762999999994</c:v>
                </c:pt>
                <c:pt idx="20">
                  <c:v>71.475665000000006</c:v>
                </c:pt>
                <c:pt idx="21">
                  <c:v>71.601102999999995</c:v>
                </c:pt>
                <c:pt idx="22">
                  <c:v>72.060017999999999</c:v>
                </c:pt>
                <c:pt idx="23">
                  <c:v>70.916075000000006</c:v>
                </c:pt>
                <c:pt idx="24">
                  <c:v>67.880082999999999</c:v>
                </c:pt>
              </c:numCache>
            </c:numRef>
          </c:val>
          <c:extLst>
            <c:ext xmlns:c16="http://schemas.microsoft.com/office/drawing/2014/chart" uri="{C3380CC4-5D6E-409C-BE32-E72D297353CC}">
              <c16:uniqueId val="{00000019-0F54-438F-AD1B-71A9C7EDCDC6}"/>
            </c:ext>
          </c:extLst>
        </c:ser>
        <c:dLbls>
          <c:showLegendKey val="0"/>
          <c:showVal val="0"/>
          <c:showCatName val="0"/>
          <c:showSerName val="0"/>
          <c:showPercent val="0"/>
          <c:showBubbleSize val="0"/>
        </c:dLbls>
        <c:gapWidth val="60"/>
        <c:overlap val="100"/>
        <c:axId val="179796440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2"/>
              <c:layout>
                <c:manualLayout>
                  <c:x val="-1.3481631277384564E-3"/>
                  <c:y val="0.233256351039260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F54-438F-AD1B-71A9C7EDCDC6}"/>
                </c:ext>
              </c:extLst>
            </c:dLbl>
            <c:dLbl>
              <c:idx val="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F54-438F-AD1B-71A9C7EDCDC6}"/>
                </c:ext>
              </c:extLst>
            </c:dLbl>
            <c:dLbl>
              <c:idx val="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F54-438F-AD1B-71A9C7EDCDC6}"/>
                </c:ext>
              </c:extLst>
            </c:dLbl>
            <c:dLbl>
              <c:idx val="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F54-438F-AD1B-71A9C7EDCDC6}"/>
                </c:ext>
              </c:extLst>
            </c:dLbl>
            <c:dLbl>
              <c:idx val="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F54-438F-AD1B-71A9C7EDCDC6}"/>
                </c:ext>
              </c:extLst>
            </c:dLbl>
            <c:dLbl>
              <c:idx val="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F54-438F-AD1B-71A9C7EDCDC6}"/>
                </c:ext>
              </c:extLst>
            </c:dLbl>
            <c:dLbl>
              <c:idx val="1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F54-438F-AD1B-71A9C7EDCDC6}"/>
                </c:ext>
              </c:extLst>
            </c:dLbl>
            <c:dLbl>
              <c:idx val="1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F54-438F-AD1B-71A9C7EDCDC6}"/>
                </c:ext>
              </c:extLst>
            </c:dLbl>
            <c:dLbl>
              <c:idx val="1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F54-438F-AD1B-71A9C7EDCDC6}"/>
                </c:ext>
              </c:extLst>
            </c:dLbl>
            <c:dLbl>
              <c:idx val="13"/>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F54-438F-AD1B-71A9C7EDCDC6}"/>
                </c:ext>
              </c:extLst>
            </c:dLbl>
            <c:dLbl>
              <c:idx val="14"/>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F54-438F-AD1B-71A9C7EDCDC6}"/>
                </c:ext>
              </c:extLst>
            </c:dLbl>
            <c:dLbl>
              <c:idx val="1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F54-438F-AD1B-71A9C7EDCDC6}"/>
                </c:ext>
              </c:extLst>
            </c:dLbl>
            <c:dLbl>
              <c:idx val="1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F54-438F-AD1B-71A9C7EDCDC6}"/>
                </c:ext>
              </c:extLst>
            </c:dLbl>
            <c:dLbl>
              <c:idx val="1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F54-438F-AD1B-71A9C7EDCDC6}"/>
                </c:ext>
              </c:extLst>
            </c:dLbl>
            <c:dLbl>
              <c:idx val="1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F54-438F-AD1B-71A9C7EDCDC6}"/>
                </c:ext>
              </c:extLst>
            </c:dLbl>
            <c:dLbl>
              <c:idx val="1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F54-438F-AD1B-71A9C7EDCDC6}"/>
                </c:ext>
              </c:extLst>
            </c:dLbl>
            <c:dLbl>
              <c:idx val="2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F54-438F-AD1B-71A9C7EDCDC6}"/>
                </c:ext>
              </c:extLst>
            </c:dLbl>
            <c:dLbl>
              <c:idx val="2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F54-438F-AD1B-71A9C7EDCDC6}"/>
                </c:ext>
              </c:extLst>
            </c:dLbl>
            <c:dLbl>
              <c:idx val="22"/>
              <c:layout>
                <c:manualLayout>
                  <c:x val="0"/>
                  <c:y val="0.12471131639722864"/>
                </c:manualLayout>
              </c:layout>
              <c:numFmt formatCode="#,##0.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F54-438F-AD1B-71A9C7EDCDC6}"/>
                </c:ext>
              </c:extLst>
            </c:dLbl>
            <c:dLbl>
              <c:idx val="23"/>
              <c:layout>
                <c:manualLayout>
                  <c:x val="-2.8311425682507781E-2"/>
                  <c:y val="0.120092378752886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F54-438F-AD1B-71A9C7EDCDC6}"/>
                </c:ext>
              </c:extLst>
            </c:dLbl>
            <c:dLbl>
              <c:idx val="24"/>
              <c:layout>
                <c:manualLayout>
                  <c:x val="-2.561509942703067E-2"/>
                  <c:y val="6.4665127020785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F54-438F-AD1B-71A9C7EDCDC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0.9</c:v>
                </c:pt>
                <c:pt idx="1">
                  <c:v>0.9</c:v>
                </c:pt>
                <c:pt idx="2" formatCode="#,##0.0;&quot;-&quot;#,##0.0">
                  <c:v>0.9</c:v>
                </c:pt>
                <c:pt idx="3">
                  <c:v>0.8</c:v>
                </c:pt>
                <c:pt idx="4">
                  <c:v>0.8</c:v>
                </c:pt>
                <c:pt idx="5" formatCode="#,##0.0;&quot;-&quot;#,##0.0">
                  <c:v>0.7</c:v>
                </c:pt>
                <c:pt idx="6" formatCode="#,##0.0;&quot;-&quot;#,##0.0">
                  <c:v>0.75684397891504496</c:v>
                </c:pt>
                <c:pt idx="7" formatCode="#,##0.0;&quot;-&quot;#,##0.0">
                  <c:v>0.76482604481862282</c:v>
                </c:pt>
                <c:pt idx="8" formatCode="#,##0.0;&quot;-&quot;#,##0.0">
                  <c:v>0.75042699215945863</c:v>
                </c:pt>
                <c:pt idx="9" formatCode="#,##0.0;&quot;-&quot;#,##0.0">
                  <c:v>0.72096641765773128</c:v>
                </c:pt>
                <c:pt idx="10" formatCode="#,##0.0;&quot;-&quot;#,##0.0">
                  <c:v>0.6</c:v>
                </c:pt>
                <c:pt idx="11" formatCode="#,##0.0;&quot;-&quot;#,##0.0">
                  <c:v>0.7</c:v>
                </c:pt>
                <c:pt idx="12" formatCode="#,##0.0;&quot;-&quot;#,##0.0">
                  <c:v>0.64642497852585024</c:v>
                </c:pt>
                <c:pt idx="13" formatCode="#,##0.0;&quot;-&quot;#,##0.0">
                  <c:v>0.60959824716573241</c:v>
                </c:pt>
                <c:pt idx="14" formatCode="#,##0.0;&quot;-&quot;#,##0.0">
                  <c:v>0.54950801469813015</c:v>
                </c:pt>
                <c:pt idx="15" formatCode="#,##0.0;&quot;-&quot;#,##0.0">
                  <c:v>0.4</c:v>
                </c:pt>
                <c:pt idx="16" formatCode="#,##0.0;&quot;-&quot;#,##0.0">
                  <c:v>0.5</c:v>
                </c:pt>
                <c:pt idx="17" formatCode="#,##0.0;&quot;-&quot;#,##0.0">
                  <c:v>0.41237532740538985</c:v>
                </c:pt>
                <c:pt idx="18" formatCode="#,##0.0;&quot;-&quot;#,##0.0">
                  <c:v>0.32384318682945334</c:v>
                </c:pt>
                <c:pt idx="19" formatCode="#,##0.0;&quot;-&quot;#,##0.0">
                  <c:v>0.2</c:v>
                </c:pt>
                <c:pt idx="20" formatCode="#,##0.0;&quot;-&quot;#,##0.0">
                  <c:v>0.23546103949441122</c:v>
                </c:pt>
                <c:pt idx="21" formatCode="#,##0.0;&quot;-&quot;#,##0.0">
                  <c:v>0.1</c:v>
                </c:pt>
                <c:pt idx="22" formatCode="#,##0.0;#,##0.0">
                  <c:v>-1.5404228489845906E-2</c:v>
                </c:pt>
                <c:pt idx="23">
                  <c:v>-0.3</c:v>
                </c:pt>
                <c:pt idx="24">
                  <c:v>-0.6</c:v>
                </c:pt>
              </c:numCache>
            </c:numRef>
          </c:val>
          <c:smooth val="0"/>
          <c:extLst>
            <c:ext xmlns:c16="http://schemas.microsoft.com/office/drawing/2014/chart" uri="{C3380CC4-5D6E-409C-BE32-E72D297353CC}">
              <c16:uniqueId val="{0000002F-0F54-438F-AD1B-71A9C7EDCDC6}"/>
            </c:ext>
          </c:extLst>
        </c:ser>
        <c:dLbls>
          <c:showLegendKey val="0"/>
          <c:showVal val="0"/>
          <c:showCatName val="0"/>
          <c:showSerName val="0"/>
          <c:showPercent val="0"/>
          <c:showBubbleSize val="0"/>
        </c:dLbls>
        <c:marker val="1"/>
        <c:smooth val="0"/>
        <c:axId val="3"/>
        <c:axId val="2"/>
      </c:lineChart>
      <c:catAx>
        <c:axId val="17979644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97964400"/>
        <c:crosses val="min"/>
        <c:crossBetween val="between"/>
        <c:majorUnit val="100"/>
      </c:valAx>
      <c:valAx>
        <c:axId val="2"/>
        <c:scaling>
          <c:orientation val="minMax"/>
          <c:max val="1.5"/>
          <c:min val="-1"/>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70</c:v>
                </c:pt>
                <c:pt idx="1">
                  <c:v>69</c:v>
                </c:pt>
                <c:pt idx="2">
                  <c:v>91</c:v>
                </c:pt>
                <c:pt idx="3">
                  <c:v>95</c:v>
                </c:pt>
                <c:pt idx="4" formatCode="General">
                  <c:v>99</c:v>
                </c:pt>
                <c:pt idx="5" formatCode="General">
                  <c:v>102</c:v>
                </c:pt>
                <c:pt idx="6" formatCode="General">
                  <c:v>118</c:v>
                </c:pt>
                <c:pt idx="7" formatCode="General">
                  <c:v>134</c:v>
                </c:pt>
                <c:pt idx="8" formatCode="General">
                  <c:v>146</c:v>
                </c:pt>
                <c:pt idx="9" formatCode="General">
                  <c:v>146</c:v>
                </c:pt>
                <c:pt idx="10" formatCode="General">
                  <c:v>147</c:v>
                </c:pt>
                <c:pt idx="11" formatCode="General">
                  <c:v>161</c:v>
                </c:pt>
                <c:pt idx="12" formatCode="General">
                  <c:v>168</c:v>
                </c:pt>
                <c:pt idx="13" formatCode="General">
                  <c:v>168</c:v>
                </c:pt>
                <c:pt idx="14" formatCode="General">
                  <c:v>180</c:v>
                </c:pt>
                <c:pt idx="15" formatCode="General">
                  <c:v>182</c:v>
                </c:pt>
                <c:pt idx="16" formatCode="General">
                  <c:v>194</c:v>
                </c:pt>
                <c:pt idx="17" formatCode="General">
                  <c:v>196</c:v>
                </c:pt>
                <c:pt idx="18" formatCode="General">
                  <c:v>201</c:v>
                </c:pt>
                <c:pt idx="19" formatCode="General">
                  <c:v>208</c:v>
                </c:pt>
                <c:pt idx="20" formatCode="General">
                  <c:v>215</c:v>
                </c:pt>
              </c:numCache>
            </c:numRef>
          </c:val>
          <c:extLst>
            <c:ext xmlns:c16="http://schemas.microsoft.com/office/drawing/2014/chart" uri="{C3380CC4-5D6E-409C-BE32-E72D297353CC}">
              <c16:uniqueId val="{00000000-5856-4199-9FBD-3E2F25B97EAE}"/>
            </c:ext>
          </c:extLst>
        </c:ser>
        <c:ser>
          <c:idx val="1"/>
          <c:order val="1"/>
          <c:spPr>
            <a:solidFill>
              <a:srgbClr val="C0E6F4"/>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56-4199-9FBD-3E2F25B97EAE}"/>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56-4199-9FBD-3E2F25B97EAE}"/>
                </c:ext>
              </c:extLst>
            </c:dLbl>
            <c:dLbl>
              <c:idx val="2"/>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56-4199-9FBD-3E2F25B97EAE}"/>
                </c:ext>
              </c:extLst>
            </c:dLbl>
            <c:dLbl>
              <c:idx val="3"/>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56-4199-9FBD-3E2F25B97EAE}"/>
                </c:ext>
              </c:extLst>
            </c:dLbl>
            <c:dLbl>
              <c:idx val="4"/>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56-4199-9FBD-3E2F25B97EAE}"/>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56-4199-9FBD-3E2F25B97EAE}"/>
                </c:ext>
              </c:extLst>
            </c:dLbl>
            <c:dLbl>
              <c:idx val="6"/>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56-4199-9FBD-3E2F25B97EAE}"/>
                </c:ext>
              </c:extLst>
            </c:dLbl>
            <c:dLbl>
              <c:idx val="7"/>
              <c:layout>
                <c:manualLayout>
                  <c:x val="0"/>
                  <c:y val="-1.0626992561105207E-3"/>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56-4199-9FBD-3E2F25B97EAE}"/>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856-4199-9FBD-3E2F25B97EAE}"/>
                </c:ext>
              </c:extLst>
            </c:dLbl>
            <c:dLbl>
              <c:idx val="9"/>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856-4199-9FBD-3E2F25B97EAE}"/>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856-4199-9FBD-3E2F25B97EAE}"/>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856-4199-9FBD-3E2F25B97EAE}"/>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856-4199-9FBD-3E2F25B97EAE}"/>
                </c:ext>
              </c:extLst>
            </c:dLbl>
            <c:dLbl>
              <c:idx val="13"/>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856-4199-9FBD-3E2F25B97EAE}"/>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856-4199-9FBD-3E2F25B97EAE}"/>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856-4199-9FBD-3E2F25B97EAE}"/>
                </c:ext>
              </c:extLst>
            </c:dLbl>
            <c:dLbl>
              <c:idx val="16"/>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856-4199-9FBD-3E2F25B97EAE}"/>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856-4199-9FBD-3E2F25B97EAE}"/>
                </c:ext>
              </c:extLst>
            </c:dLbl>
            <c:dLbl>
              <c:idx val="18"/>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856-4199-9FBD-3E2F25B97EAE}"/>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856-4199-9FBD-3E2F25B97EA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856-4199-9FBD-3E2F25B97EA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57</c:v>
                </c:pt>
                <c:pt idx="1">
                  <c:v>57</c:v>
                </c:pt>
                <c:pt idx="2">
                  <c:v>55</c:v>
                </c:pt>
                <c:pt idx="3">
                  <c:v>56</c:v>
                </c:pt>
                <c:pt idx="4">
                  <c:v>55</c:v>
                </c:pt>
                <c:pt idx="5">
                  <c:v>58</c:v>
                </c:pt>
                <c:pt idx="6">
                  <c:v>46</c:v>
                </c:pt>
                <c:pt idx="7">
                  <c:v>43</c:v>
                </c:pt>
                <c:pt idx="8">
                  <c:v>47</c:v>
                </c:pt>
                <c:pt idx="9">
                  <c:v>53</c:v>
                </c:pt>
                <c:pt idx="10">
                  <c:v>52</c:v>
                </c:pt>
                <c:pt idx="11">
                  <c:v>49</c:v>
                </c:pt>
                <c:pt idx="12">
                  <c:v>53</c:v>
                </c:pt>
                <c:pt idx="13">
                  <c:v>53</c:v>
                </c:pt>
                <c:pt idx="14">
                  <c:v>57</c:v>
                </c:pt>
                <c:pt idx="15">
                  <c:v>72</c:v>
                </c:pt>
                <c:pt idx="16">
                  <c:v>74</c:v>
                </c:pt>
                <c:pt idx="17">
                  <c:v>76</c:v>
                </c:pt>
                <c:pt idx="18">
                  <c:v>82</c:v>
                </c:pt>
                <c:pt idx="19">
                  <c:v>80</c:v>
                </c:pt>
                <c:pt idx="20" formatCode="General">
                  <c:v>90</c:v>
                </c:pt>
              </c:numCache>
            </c:numRef>
          </c:val>
          <c:extLst>
            <c:ext xmlns:c16="http://schemas.microsoft.com/office/drawing/2014/chart" uri="{C3380CC4-5D6E-409C-BE32-E72D297353CC}">
              <c16:uniqueId val="{00000016-5856-4199-9FBD-3E2F25B97EAE}"/>
            </c:ext>
          </c:extLst>
        </c:ser>
        <c:dLbls>
          <c:showLegendKey val="0"/>
          <c:showVal val="0"/>
          <c:showCatName val="0"/>
          <c:showSerName val="0"/>
          <c:showPercent val="0"/>
          <c:showBubbleSize val="0"/>
        </c:dLbls>
        <c:gapWidth val="60"/>
        <c:overlap val="100"/>
        <c:axId val="612779856"/>
        <c:axId val="1"/>
      </c:barChart>
      <c:catAx>
        <c:axId val="6127798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12779856"/>
        <c:crosses val="min"/>
        <c:crossBetween val="between"/>
        <c:majorUnit val="5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6CAB-47D3-BDB9-FA9DC55F2819}"/>
              </c:ext>
            </c:extLst>
          </c:dPt>
          <c:dPt>
            <c:idx val="1"/>
            <c:bubble3D val="0"/>
            <c:spPr>
              <a:solidFill>
                <a:srgbClr val="80CCE8"/>
              </a:solidFill>
              <a:ln>
                <a:noFill/>
              </a:ln>
            </c:spPr>
            <c:extLst>
              <c:ext xmlns:c16="http://schemas.microsoft.com/office/drawing/2014/chart" uri="{C3380CC4-5D6E-409C-BE32-E72D297353CC}">
                <c16:uniqueId val="{00000001-6CAB-47D3-BDB9-FA9DC55F2819}"/>
              </c:ext>
            </c:extLst>
          </c:dPt>
          <c:dPt>
            <c:idx val="2"/>
            <c:bubble3D val="0"/>
            <c:spPr>
              <a:solidFill>
                <a:srgbClr val="C0E6F4"/>
              </a:solidFill>
              <a:ln>
                <a:noFill/>
              </a:ln>
            </c:spPr>
            <c:extLst>
              <c:ext xmlns:c16="http://schemas.microsoft.com/office/drawing/2014/chart" uri="{C3380CC4-5D6E-409C-BE32-E72D297353CC}">
                <c16:uniqueId val="{00000002-6CAB-47D3-BDB9-FA9DC55F2819}"/>
              </c:ext>
            </c:extLst>
          </c:dPt>
          <c:dLbls>
            <c:dLbl>
              <c:idx val="0"/>
              <c:layout>
                <c:manualLayout>
                  <c:x val="5.1593959731543626E-2"/>
                  <c:y val="3.8225255972696243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B-47D3-BDB9-FA9DC55F2819}"/>
                </c:ext>
              </c:extLst>
            </c:dLbl>
            <c:dLbl>
              <c:idx val="1"/>
              <c:layout>
                <c:manualLayout>
                  <c:x val="-5.9563758389261742E-2"/>
                  <c:y val="9.5563139931740607E-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B-47D3-BDB9-FA9DC55F2819}"/>
                </c:ext>
              </c:extLst>
            </c:dLbl>
            <c:dLbl>
              <c:idx val="2"/>
              <c:layout>
                <c:manualLayout>
                  <c:x val="-3.4815436241610737E-2"/>
                  <c:y val="-9.6928327645051188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B-47D3-BDB9-FA9DC55F28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63.775999999999996</c:v>
                </c:pt>
                <c:pt idx="1">
                  <c:v>19.275100000000002</c:v>
                </c:pt>
                <c:pt idx="2">
                  <c:v>16.948900000000002</c:v>
                </c:pt>
              </c:numCache>
            </c:numRef>
          </c:val>
          <c:extLst>
            <c:ext xmlns:c16="http://schemas.microsoft.com/office/drawing/2014/chart" uri="{C3380CC4-5D6E-409C-BE32-E72D297353CC}">
              <c16:uniqueId val="{00000003-6CAB-47D3-BDB9-FA9DC55F281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8C53-4A62-B496-688736BC891E}"/>
              </c:ext>
            </c:extLst>
          </c:dPt>
          <c:dPt>
            <c:idx val="1"/>
            <c:bubble3D val="0"/>
            <c:spPr>
              <a:solidFill>
                <a:srgbClr val="80CCE8"/>
              </a:solidFill>
              <a:ln>
                <a:noFill/>
              </a:ln>
            </c:spPr>
            <c:extLst>
              <c:ext xmlns:c16="http://schemas.microsoft.com/office/drawing/2014/chart" uri="{C3380CC4-5D6E-409C-BE32-E72D297353CC}">
                <c16:uniqueId val="{00000001-8C53-4A62-B496-688736BC891E}"/>
              </c:ext>
            </c:extLst>
          </c:dPt>
          <c:dPt>
            <c:idx val="2"/>
            <c:bubble3D val="0"/>
            <c:spPr>
              <a:solidFill>
                <a:srgbClr val="C0E6F4"/>
              </a:solidFill>
              <a:ln>
                <a:noFill/>
              </a:ln>
            </c:spPr>
            <c:extLst>
              <c:ext xmlns:c16="http://schemas.microsoft.com/office/drawing/2014/chart" uri="{C3380CC4-5D6E-409C-BE32-E72D297353CC}">
                <c16:uniqueId val="{00000002-8C53-4A62-B496-688736BC891E}"/>
              </c:ext>
            </c:extLst>
          </c:dPt>
          <c:dLbls>
            <c:dLbl>
              <c:idx val="0"/>
              <c:layout>
                <c:manualLayout>
                  <c:x val="4.2365771812080538E-2"/>
                  <c:y val="7.4402730375426621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53-4A62-B496-688736BC891E}"/>
                </c:ext>
              </c:extLst>
            </c:dLbl>
            <c:dLbl>
              <c:idx val="1"/>
              <c:layout>
                <c:manualLayout>
                  <c:x val="-4.9916107382550333E-2"/>
                  <c:y val="-4.709897610921502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53-4A62-B496-688736BC891E}"/>
                </c:ext>
              </c:extLst>
            </c:dLbl>
            <c:dLbl>
              <c:idx val="2"/>
              <c:layout>
                <c:manualLayout>
                  <c:x val="-2.6006711409395974E-2"/>
                  <c:y val="-0.13378839590443686"/>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53-4A62-B496-688736BC89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76.310804192092235</c:v>
                </c:pt>
                <c:pt idx="1">
                  <c:v>14.057102863755761</c:v>
                </c:pt>
                <c:pt idx="2">
                  <c:v>9.6320929441520065</c:v>
                </c:pt>
              </c:numCache>
            </c:numRef>
          </c:val>
          <c:extLst>
            <c:ext xmlns:c16="http://schemas.microsoft.com/office/drawing/2014/chart" uri="{C3380CC4-5D6E-409C-BE32-E72D297353CC}">
              <c16:uniqueId val="{00000003-8C53-4A62-B496-688736BC891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59167492566897E-2"/>
          <c:y val="5.2899287894201424E-2"/>
          <c:w val="0.94631648496861576"/>
          <c:h val="0.79755849440488302"/>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21.9559</c:v>
                </c:pt>
              </c:numCache>
            </c:numRef>
          </c:val>
          <c:extLst>
            <c:ext xmlns:c16="http://schemas.microsoft.com/office/drawing/2014/chart" uri="{C3380CC4-5D6E-409C-BE32-E72D297353CC}">
              <c16:uniqueId val="{00000000-024D-413B-B469-32811010393C}"/>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21.954699999999999</c:v>
                </c:pt>
              </c:numCache>
            </c:numRef>
          </c:val>
          <c:extLst>
            <c:ext xmlns:c16="http://schemas.microsoft.com/office/drawing/2014/chart" uri="{C3380CC4-5D6E-409C-BE32-E72D297353CC}">
              <c16:uniqueId val="{00000001-024D-413B-B469-32811010393C}"/>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7.8690000000000033</c:v>
                </c:pt>
              </c:numCache>
            </c:numRef>
          </c:val>
          <c:extLst>
            <c:ext xmlns:c16="http://schemas.microsoft.com/office/drawing/2014/chart" uri="{C3380CC4-5D6E-409C-BE32-E72D297353CC}">
              <c16:uniqueId val="{00000002-024D-413B-B469-32811010393C}"/>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7.8173000000000048</c:v>
                </c:pt>
              </c:numCache>
            </c:numRef>
          </c:val>
          <c:extLst>
            <c:ext xmlns:c16="http://schemas.microsoft.com/office/drawing/2014/chart" uri="{C3380CC4-5D6E-409C-BE32-E72D297353CC}">
              <c16:uniqueId val="{00000003-024D-413B-B469-32811010393C}"/>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5.8347000000000033</c:v>
                </c:pt>
              </c:numCache>
            </c:numRef>
          </c:val>
          <c:extLst>
            <c:ext xmlns:c16="http://schemas.microsoft.com/office/drawing/2014/chart" uri="{C3380CC4-5D6E-409C-BE32-E72D297353CC}">
              <c16:uniqueId val="{00000004-024D-413B-B469-32811010393C}"/>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4.2403999999999993</c:v>
                </c:pt>
              </c:numCache>
            </c:numRef>
          </c:val>
          <c:extLst>
            <c:ext xmlns:c16="http://schemas.microsoft.com/office/drawing/2014/chart" uri="{C3380CC4-5D6E-409C-BE32-E72D297353CC}">
              <c16:uniqueId val="{00000005-024D-413B-B469-32811010393C}"/>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2.3472000000000048</c:v>
                </c:pt>
              </c:numCache>
            </c:numRef>
          </c:val>
          <c:extLst>
            <c:ext xmlns:c16="http://schemas.microsoft.com/office/drawing/2014/chart" uri="{C3380CC4-5D6E-409C-BE32-E72D297353CC}">
              <c16:uniqueId val="{00000006-024D-413B-B469-32811010393C}"/>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0.66829999999999945</c:v>
                </c:pt>
              </c:numCache>
            </c:numRef>
          </c:val>
          <c:extLst>
            <c:ext xmlns:c16="http://schemas.microsoft.com/office/drawing/2014/chart" uri="{C3380CC4-5D6E-409C-BE32-E72D297353CC}">
              <c16:uniqueId val="{00000007-024D-413B-B469-32811010393C}"/>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0.64779999999999838</c:v>
                </c:pt>
              </c:numCache>
            </c:numRef>
          </c:val>
          <c:extLst>
            <c:ext xmlns:c16="http://schemas.microsoft.com/office/drawing/2014/chart" uri="{C3380CC4-5D6E-409C-BE32-E72D297353CC}">
              <c16:uniqueId val="{00000008-024D-413B-B469-32811010393C}"/>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0.34210000000000074</c:v>
                </c:pt>
              </c:numCache>
            </c:numRef>
          </c:val>
          <c:extLst>
            <c:ext xmlns:c16="http://schemas.microsoft.com/office/drawing/2014/chart" uri="{C3380CC4-5D6E-409C-BE32-E72D297353CC}">
              <c16:uniqueId val="{00000009-024D-413B-B469-32811010393C}"/>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6.8690999999176938E-5</c:v>
                </c:pt>
              </c:numCache>
            </c:numRef>
          </c:val>
          <c:extLst>
            <c:ext xmlns:c16="http://schemas.microsoft.com/office/drawing/2014/chart" uri="{C3380CC4-5D6E-409C-BE32-E72D297353CC}">
              <c16:uniqueId val="{0000000A-024D-413B-B469-32811010393C}"/>
            </c:ext>
          </c:extLst>
        </c:ser>
        <c:ser>
          <c:idx val="11"/>
          <c:order val="11"/>
          <c:spPr>
            <a:solidFill>
              <a:srgbClr val="F9DFB5"/>
            </a:solidFill>
            <a:ln w="9525" cap="flat" algn="ctr">
              <a:solidFill>
                <a:schemeClr val="bg1"/>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24D-413B-B469-32811010393C}"/>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9.0825000000000049</c:v>
                </c:pt>
              </c:numCache>
            </c:numRef>
          </c:val>
          <c:extLst>
            <c:ext xmlns:c16="http://schemas.microsoft.com/office/drawing/2014/chart" uri="{C3380CC4-5D6E-409C-BE32-E72D297353CC}">
              <c16:uniqueId val="{0000000C-024D-413B-B469-32811010393C}"/>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4.1672000000000047</c:v>
                </c:pt>
              </c:numCache>
            </c:numRef>
          </c:val>
          <c:extLst>
            <c:ext xmlns:c16="http://schemas.microsoft.com/office/drawing/2014/chart" uri="{C3380CC4-5D6E-409C-BE32-E72D297353CC}">
              <c16:uniqueId val="{0000000D-024D-413B-B469-32811010393C}"/>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1.1821999999999999</c:v>
                </c:pt>
              </c:numCache>
            </c:numRef>
          </c:val>
          <c:extLst>
            <c:ext xmlns:c16="http://schemas.microsoft.com/office/drawing/2014/chart" uri="{C3380CC4-5D6E-409C-BE32-E72D297353CC}">
              <c16:uniqueId val="{0000000E-024D-413B-B469-32811010393C}"/>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0.87469999999999493</c:v>
                </c:pt>
              </c:numCache>
            </c:numRef>
          </c:val>
          <c:extLst>
            <c:ext xmlns:c16="http://schemas.microsoft.com/office/drawing/2014/chart" uri="{C3380CC4-5D6E-409C-BE32-E72D297353CC}">
              <c16:uniqueId val="{0000000F-024D-413B-B469-32811010393C}"/>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0.53790000000000227</c:v>
                </c:pt>
              </c:numCache>
            </c:numRef>
          </c:val>
          <c:extLst>
            <c:ext xmlns:c16="http://schemas.microsoft.com/office/drawing/2014/chart" uri="{C3380CC4-5D6E-409C-BE32-E72D297353CC}">
              <c16:uniqueId val="{00000010-024D-413B-B469-32811010393C}"/>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9.9300000000002164E-2</c:v>
                </c:pt>
              </c:numCache>
            </c:numRef>
          </c:val>
          <c:extLst>
            <c:ext xmlns:c16="http://schemas.microsoft.com/office/drawing/2014/chart" uri="{C3380CC4-5D6E-409C-BE32-E72D297353CC}">
              <c16:uniqueId val="{00000011-024D-413B-B469-32811010393C}"/>
            </c:ext>
          </c:extLst>
        </c:ser>
        <c:ser>
          <c:idx val="18"/>
          <c:order val="18"/>
          <c:spPr>
            <a:solidFill>
              <a:srgbClr val="C0E6F4"/>
            </a:solidFill>
            <a:ln w="9525" cap="flat" algn="ctr">
              <a:solidFill>
                <a:schemeClr val="bg1"/>
              </a:solidFill>
              <a:prstDash val="solid"/>
            </a:ln>
          </c:spPr>
          <c:invertIfNegative val="0"/>
          <c:val>
            <c:numRef>
              <c:f>Sheet1!$A$19</c:f>
              <c:numCache>
                <c:formatCode>General</c:formatCode>
                <c:ptCount val="1"/>
                <c:pt idx="0">
                  <c:v>5.1199999999995693E-2</c:v>
                </c:pt>
              </c:numCache>
            </c:numRef>
          </c:val>
          <c:extLst>
            <c:ext xmlns:c16="http://schemas.microsoft.com/office/drawing/2014/chart" uri="{C3380CC4-5D6E-409C-BE32-E72D297353CC}">
              <c16:uniqueId val="{00000012-024D-413B-B469-32811010393C}"/>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4.300499999999996</c:v>
                </c:pt>
              </c:numCache>
            </c:numRef>
          </c:val>
          <c:extLst>
            <c:ext xmlns:c16="http://schemas.microsoft.com/office/drawing/2014/chart" uri="{C3380CC4-5D6E-409C-BE32-E72D297353CC}">
              <c16:uniqueId val="{00000013-024D-413B-B469-32811010393C}"/>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3.2274999999999943</c:v>
                </c:pt>
              </c:numCache>
            </c:numRef>
          </c:val>
          <c:extLst>
            <c:ext xmlns:c16="http://schemas.microsoft.com/office/drawing/2014/chart" uri="{C3380CC4-5D6E-409C-BE32-E72D297353CC}">
              <c16:uniqueId val="{00000014-024D-413B-B469-32811010393C}"/>
            </c:ext>
          </c:extLst>
        </c:ser>
        <c:ser>
          <c:idx val="21"/>
          <c:order val="21"/>
          <c:spPr>
            <a:solidFill>
              <a:srgbClr val="80CCE8"/>
            </a:solidFill>
            <a:ln w="9525" cap="flat" algn="ctr">
              <a:solidFill>
                <a:schemeClr val="bg1"/>
              </a:solidFill>
              <a:prstDash val="solid"/>
            </a:ln>
          </c:spPr>
          <c:invertIfNegative val="0"/>
          <c:val>
            <c:numRef>
              <c:f>Sheet1!$A$22</c:f>
              <c:numCache>
                <c:formatCode>General</c:formatCode>
                <c:ptCount val="1"/>
                <c:pt idx="0">
                  <c:v>2.7994999999999992</c:v>
                </c:pt>
              </c:numCache>
            </c:numRef>
          </c:val>
          <c:extLst>
            <c:ext xmlns:c16="http://schemas.microsoft.com/office/drawing/2014/chart" uri="{C3380CC4-5D6E-409C-BE32-E72D297353CC}">
              <c16:uniqueId val="{00000015-024D-413B-B469-32811010393C}"/>
            </c:ext>
          </c:extLst>
        </c:ser>
        <c:dLbls>
          <c:showLegendKey val="0"/>
          <c:showVal val="0"/>
          <c:showCatName val="0"/>
          <c:showSerName val="0"/>
          <c:showPercent val="0"/>
          <c:showBubbleSize val="0"/>
        </c:dLbls>
        <c:gapWidth val="170"/>
        <c:overlap val="100"/>
        <c:axId val="908054816"/>
        <c:axId val="1"/>
      </c:barChart>
      <c:catAx>
        <c:axId val="908054816"/>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ja-JP"/>
          </a:p>
        </c:txPr>
        <c:crossAx val="908054816"/>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147951311503507E-3"/>
          <c:y val="6.205250596658711E-2"/>
          <c:w val="0.98217040973769931"/>
          <c:h val="0.87589498806682575"/>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23.282357966578346</c:v>
                </c:pt>
              </c:numCache>
            </c:numRef>
          </c:val>
          <c:extLst>
            <c:ext xmlns:c16="http://schemas.microsoft.com/office/drawing/2014/chart" uri="{C3380CC4-5D6E-409C-BE32-E72D297353CC}">
              <c16:uniqueId val="{00000000-40BF-4966-ADF4-ED241E1C8E14}"/>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23.224912773882902</c:v>
                </c:pt>
              </c:numCache>
            </c:numRef>
          </c:val>
          <c:extLst>
            <c:ext xmlns:c16="http://schemas.microsoft.com/office/drawing/2014/chart" uri="{C3380CC4-5D6E-409C-BE32-E72D297353CC}">
              <c16:uniqueId val="{00000001-40BF-4966-ADF4-ED241E1C8E14}"/>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9.4512406435948826</c:v>
                </c:pt>
              </c:numCache>
            </c:numRef>
          </c:val>
          <c:extLst>
            <c:ext xmlns:c16="http://schemas.microsoft.com/office/drawing/2014/chart" uri="{C3380CC4-5D6E-409C-BE32-E72D297353CC}">
              <c16:uniqueId val="{00000002-40BF-4966-ADF4-ED241E1C8E14}"/>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6.5597250125666084</c:v>
                </c:pt>
              </c:numCache>
            </c:numRef>
          </c:val>
          <c:extLst>
            <c:ext xmlns:c16="http://schemas.microsoft.com/office/drawing/2014/chart" uri="{C3380CC4-5D6E-409C-BE32-E72D297353CC}">
              <c16:uniqueId val="{00000003-40BF-4966-ADF4-ED241E1C8E14}"/>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5.3947011819857504</c:v>
                </c:pt>
              </c:numCache>
            </c:numRef>
          </c:val>
          <c:extLst>
            <c:ext xmlns:c16="http://schemas.microsoft.com/office/drawing/2014/chart" uri="{C3380CC4-5D6E-409C-BE32-E72D297353CC}">
              <c16:uniqueId val="{00000004-40BF-4966-ADF4-ED241E1C8E14}"/>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4.8089783306625051</c:v>
                </c:pt>
              </c:numCache>
            </c:numRef>
          </c:val>
          <c:extLst>
            <c:ext xmlns:c16="http://schemas.microsoft.com/office/drawing/2014/chart" uri="{C3380CC4-5D6E-409C-BE32-E72D297353CC}">
              <c16:uniqueId val="{00000005-40BF-4966-ADF4-ED241E1C8E14}"/>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2.3804700721404726</c:v>
                </c:pt>
              </c:numCache>
            </c:numRef>
          </c:val>
          <c:extLst>
            <c:ext xmlns:c16="http://schemas.microsoft.com/office/drawing/2014/chart" uri="{C3380CC4-5D6E-409C-BE32-E72D297353CC}">
              <c16:uniqueId val="{00000006-40BF-4966-ADF4-ED241E1C8E14}"/>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0.68843766456671007</c:v>
                </c:pt>
              </c:numCache>
            </c:numRef>
          </c:val>
          <c:extLst>
            <c:ext xmlns:c16="http://schemas.microsoft.com/office/drawing/2014/chart" uri="{C3380CC4-5D6E-409C-BE32-E72D297353CC}">
              <c16:uniqueId val="{00000007-40BF-4966-ADF4-ED241E1C8E14}"/>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0.29445386943794949</c:v>
                </c:pt>
              </c:numCache>
            </c:numRef>
          </c:val>
          <c:extLst>
            <c:ext xmlns:c16="http://schemas.microsoft.com/office/drawing/2014/chart" uri="{C3380CC4-5D6E-409C-BE32-E72D297353CC}">
              <c16:uniqueId val="{00000008-40BF-4966-ADF4-ED241E1C8E14}"/>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0.22508229497976151</c:v>
                </c:pt>
              </c:numCache>
            </c:numRef>
          </c:val>
          <c:extLst>
            <c:ext xmlns:c16="http://schemas.microsoft.com/office/drawing/2014/chart" uri="{C3380CC4-5D6E-409C-BE32-E72D297353CC}">
              <c16:uniqueId val="{00000009-40BF-4966-ADF4-ED241E1C8E14}"/>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4.4438169635174773E-4</c:v>
                </c:pt>
              </c:numCache>
            </c:numRef>
          </c:val>
          <c:extLst>
            <c:ext xmlns:c16="http://schemas.microsoft.com/office/drawing/2014/chart" uri="{C3380CC4-5D6E-409C-BE32-E72D297353CC}">
              <c16:uniqueId val="{0000000A-40BF-4966-ADF4-ED241E1C8E14}"/>
            </c:ext>
          </c:extLst>
        </c:ser>
        <c:ser>
          <c:idx val="11"/>
          <c:order val="11"/>
          <c:spPr>
            <a:solidFill>
              <a:srgbClr val="C0E6F4"/>
            </a:solidFill>
            <a:ln w="9525" cap="flat" algn="ctr">
              <a:solidFill>
                <a:schemeClr val="bg1"/>
              </a:solidFill>
              <a:prstDash val="solid"/>
            </a:ln>
          </c:spPr>
          <c:invertIfNegative val="0"/>
          <c:val>
            <c:numRef>
              <c:f>Sheet1!$A$12</c:f>
              <c:numCache>
                <c:formatCode>General</c:formatCode>
                <c:ptCount val="1"/>
                <c:pt idx="0">
                  <c:v>7.8066038049461</c:v>
                </c:pt>
              </c:numCache>
            </c:numRef>
          </c:val>
          <c:extLst>
            <c:ext xmlns:c16="http://schemas.microsoft.com/office/drawing/2014/chart" uri="{C3380CC4-5D6E-409C-BE32-E72D297353CC}">
              <c16:uniqueId val="{0000000B-40BF-4966-ADF4-ED241E1C8E14}"/>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3.4705903105256231</c:v>
                </c:pt>
              </c:numCache>
            </c:numRef>
          </c:val>
          <c:extLst>
            <c:ext xmlns:c16="http://schemas.microsoft.com/office/drawing/2014/chart" uri="{C3380CC4-5D6E-409C-BE32-E72D297353CC}">
              <c16:uniqueId val="{0000000C-40BF-4966-ADF4-ED241E1C8E14}"/>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1.4268988714920661</c:v>
                </c:pt>
              </c:numCache>
            </c:numRef>
          </c:val>
          <c:extLst>
            <c:ext xmlns:c16="http://schemas.microsoft.com/office/drawing/2014/chart" uri="{C3380CC4-5D6E-409C-BE32-E72D297353CC}">
              <c16:uniqueId val="{0000000D-40BF-4966-ADF4-ED241E1C8E14}"/>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0.70083539145381346</c:v>
                </c:pt>
              </c:numCache>
            </c:numRef>
          </c:val>
          <c:extLst>
            <c:ext xmlns:c16="http://schemas.microsoft.com/office/drawing/2014/chart" uri="{C3380CC4-5D6E-409C-BE32-E72D297353CC}">
              <c16:uniqueId val="{0000000E-40BF-4966-ADF4-ED241E1C8E14}"/>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0.39663035259571711</c:v>
                </c:pt>
              </c:numCache>
            </c:numRef>
          </c:val>
          <c:extLst>
            <c:ext xmlns:c16="http://schemas.microsoft.com/office/drawing/2014/chart" uri="{C3380CC4-5D6E-409C-BE32-E72D297353CC}">
              <c16:uniqueId val="{0000000F-40BF-4966-ADF4-ED241E1C8E14}"/>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0.19939195736528026</c:v>
                </c:pt>
              </c:numCache>
            </c:numRef>
          </c:val>
          <c:extLst>
            <c:ext xmlns:c16="http://schemas.microsoft.com/office/drawing/2014/chart" uri="{C3380CC4-5D6E-409C-BE32-E72D297353CC}">
              <c16:uniqueId val="{00000010-40BF-4966-ADF4-ED241E1C8E14}"/>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5.6152175377177649E-2</c:v>
                </c:pt>
              </c:numCache>
            </c:numRef>
          </c:val>
          <c:extLst>
            <c:ext xmlns:c16="http://schemas.microsoft.com/office/drawing/2014/chart" uri="{C3380CC4-5D6E-409C-BE32-E72D297353CC}">
              <c16:uniqueId val="{00000011-40BF-4966-ADF4-ED241E1C8E14}"/>
            </c:ext>
          </c:extLst>
        </c:ser>
        <c:ser>
          <c:idx val="18"/>
          <c:order val="18"/>
          <c:spPr>
            <a:solidFill>
              <a:srgbClr val="80CCE8"/>
            </a:solidFill>
            <a:ln w="9525" cap="flat" algn="ctr">
              <a:solidFill>
                <a:schemeClr val="bg1"/>
              </a:solidFill>
              <a:prstDash val="solid"/>
            </a:ln>
          </c:spPr>
          <c:invertIfNegative val="0"/>
          <c:val>
            <c:numRef>
              <c:f>Sheet1!$A$19</c:f>
              <c:numCache>
                <c:formatCode>General</c:formatCode>
                <c:ptCount val="1"/>
                <c:pt idx="0">
                  <c:v>4.1300053649162223</c:v>
                </c:pt>
              </c:numCache>
            </c:numRef>
          </c:val>
          <c:extLst>
            <c:ext xmlns:c16="http://schemas.microsoft.com/office/drawing/2014/chart" uri="{C3380CC4-5D6E-409C-BE32-E72D297353CC}">
              <c16:uniqueId val="{00000012-40BF-4966-ADF4-ED241E1C8E14}"/>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3.2447710414054365</c:v>
                </c:pt>
              </c:numCache>
            </c:numRef>
          </c:val>
          <c:extLst>
            <c:ext xmlns:c16="http://schemas.microsoft.com/office/drawing/2014/chart" uri="{C3380CC4-5D6E-409C-BE32-E72D297353CC}">
              <c16:uniqueId val="{00000013-40BF-4966-ADF4-ED241E1C8E14}"/>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2.257316537830345</c:v>
                </c:pt>
              </c:numCache>
            </c:numRef>
          </c:val>
          <c:extLst>
            <c:ext xmlns:c16="http://schemas.microsoft.com/office/drawing/2014/chart" uri="{C3380CC4-5D6E-409C-BE32-E72D297353CC}">
              <c16:uniqueId val="{00000014-40BF-4966-ADF4-ED241E1C8E14}"/>
            </c:ext>
          </c:extLst>
        </c:ser>
        <c:dLbls>
          <c:showLegendKey val="0"/>
          <c:showVal val="0"/>
          <c:showCatName val="0"/>
          <c:showSerName val="0"/>
          <c:showPercent val="0"/>
          <c:showBubbleSize val="0"/>
        </c:dLbls>
        <c:gapWidth val="170"/>
        <c:overlap val="100"/>
        <c:axId val="972653360"/>
        <c:axId val="1"/>
      </c:barChart>
      <c:catAx>
        <c:axId val="97265336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ja-JP"/>
          </a:p>
        </c:txPr>
        <c:crossAx val="972653360"/>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9373814041746"/>
          <c:y val="3.4332898739678402E-2"/>
          <c:w val="0.85237191650853894"/>
          <c:h val="0.93872229465449808"/>
        </c:manualLayout>
      </c:layout>
      <c:barChart>
        <c:barDir val="col"/>
        <c:grouping val="stacked"/>
        <c:varyColors val="0"/>
        <c:ser>
          <c:idx val="0"/>
          <c:order val="0"/>
          <c:spPr>
            <a:solidFill>
              <a:schemeClr val="accent2"/>
            </a:solidFill>
            <a:ln w="9525" cap="flat" algn="ctr">
              <a:solidFill>
                <a:schemeClr val="tx1"/>
              </a:solidFill>
              <a:prstDash val="solid"/>
            </a:ln>
          </c:spPr>
          <c:invertIfNegative val="0"/>
          <c:dLbls>
            <c:dLbl>
              <c:idx val="0"/>
              <c:layout>
                <c:manualLayout>
                  <c:x val="0"/>
                  <c:y val="-0.437201216862233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2CC-4505-9B54-8A07C3C717FF}"/>
                </c:ext>
              </c:extLst>
            </c:dLbl>
            <c:dLbl>
              <c:idx val="1"/>
              <c:layout>
                <c:manualLayout>
                  <c:x val="0"/>
                  <c:y val="-0.481964363320295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2CC-4505-9B54-8A07C3C717FF}"/>
                </c:ext>
              </c:extLst>
            </c:dLbl>
            <c:dLbl>
              <c:idx val="2"/>
              <c:layout>
                <c:manualLayout>
                  <c:x val="0"/>
                  <c:y val="-0.465449804432855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2CC-4505-9B54-8A07C3C717FF}"/>
                </c:ext>
              </c:extLst>
            </c:dLbl>
            <c:dLbl>
              <c:idx val="3"/>
              <c:layout>
                <c:manualLayout>
                  <c:x val="0"/>
                  <c:y val="-0.486744893524554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2CC-4505-9B54-8A07C3C717FF}"/>
                </c:ext>
              </c:extLst>
            </c:dLbl>
            <c:dLbl>
              <c:idx val="4"/>
              <c:layout>
                <c:manualLayout>
                  <c:x val="0"/>
                  <c:y val="-0.482398956975228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2CC-4505-9B54-8A07C3C717FF}"/>
                </c:ext>
              </c:extLst>
            </c:dLbl>
            <c:dLbl>
              <c:idx val="5"/>
              <c:layout>
                <c:manualLayout>
                  <c:x val="-1.113206754544253E-16"/>
                  <c:y val="-0.479791329371847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CC-4505-9B54-8A07C3C717F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1221</c:v>
                </c:pt>
                <c:pt idx="1">
                  <c:v>1354</c:v>
                </c:pt>
                <c:pt idx="2">
                  <c:v>1305</c:v>
                </c:pt>
                <c:pt idx="3">
                  <c:v>1370</c:v>
                </c:pt>
                <c:pt idx="4">
                  <c:v>1356</c:v>
                </c:pt>
                <c:pt idx="5" formatCode="#,##0">
                  <c:v>1340</c:v>
                </c:pt>
              </c:numCache>
            </c:numRef>
          </c:val>
          <c:extLst>
            <c:ext xmlns:c16="http://schemas.microsoft.com/office/drawing/2014/chart" uri="{C3380CC4-5D6E-409C-BE32-E72D297353CC}">
              <c16:uniqueId val="{00000006-92CC-4505-9B54-8A07C3C717FF}"/>
            </c:ext>
          </c:extLst>
        </c:ser>
        <c:dLbls>
          <c:showLegendKey val="0"/>
          <c:showVal val="0"/>
          <c:showCatName val="0"/>
          <c:showSerName val="0"/>
          <c:showPercent val="0"/>
          <c:showBubbleSize val="0"/>
        </c:dLbls>
        <c:gapWidth val="80"/>
        <c:overlap val="100"/>
        <c:axId val="116179391"/>
        <c:axId val="1"/>
      </c:barChart>
      <c:catAx>
        <c:axId val="11617939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6179391"/>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4794520547945"/>
          <c:y val="2.7145359019264449E-2"/>
          <c:w val="0.7691780821917808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399737302977232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B6-4FB6-940B-F7BEE88F5FD1}"/>
                </c:ext>
              </c:extLst>
            </c:dLbl>
            <c:dLbl>
              <c:idx val="1"/>
              <c:layout>
                <c:manualLayout>
                  <c:x val="0"/>
                  <c:y val="-0.422504378283712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B6-4FB6-940B-F7BEE88F5FD1}"/>
                </c:ext>
              </c:extLst>
            </c:dLbl>
            <c:dLbl>
              <c:idx val="2"/>
              <c:layout>
                <c:manualLayout>
                  <c:x val="0"/>
                  <c:y val="-0.420753064798598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B6-4FB6-940B-F7BEE88F5FD1}"/>
                </c:ext>
              </c:extLst>
            </c:dLbl>
            <c:dLbl>
              <c:idx val="3"/>
              <c:layout>
                <c:manualLayout>
                  <c:x val="0"/>
                  <c:y val="-0.443082311733800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B6-4FB6-940B-F7BEE88F5FD1}"/>
                </c:ext>
              </c:extLst>
            </c:dLbl>
            <c:dLbl>
              <c:idx val="4"/>
              <c:layout>
                <c:manualLayout>
                  <c:x val="0"/>
                  <c:y val="-0.464973730297723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B6-4FB6-940B-F7BEE88F5FD1}"/>
                </c:ext>
              </c:extLst>
            </c:dLbl>
            <c:dLbl>
              <c:idx val="5"/>
              <c:layout>
                <c:manualLayout>
                  <c:x val="0"/>
                  <c:y val="-0.45534150612959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B6-4FB6-940B-F7BEE88F5FD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141500</c:v>
                </c:pt>
                <c:pt idx="1">
                  <c:v>150094</c:v>
                </c:pt>
                <c:pt idx="2">
                  <c:v>149641</c:v>
                </c:pt>
                <c:pt idx="3">
                  <c:v>158026</c:v>
                </c:pt>
                <c:pt idx="4">
                  <c:v>166314</c:v>
                </c:pt>
                <c:pt idx="5" formatCode="#,##0">
                  <c:v>160440</c:v>
                </c:pt>
              </c:numCache>
            </c:numRef>
          </c:val>
          <c:extLst>
            <c:ext xmlns:c16="http://schemas.microsoft.com/office/drawing/2014/chart" uri="{C3380CC4-5D6E-409C-BE32-E72D297353CC}">
              <c16:uniqueId val="{00000006-BFB6-4FB6-940B-F7BEE88F5FD1}"/>
            </c:ext>
          </c:extLst>
        </c:ser>
        <c:dLbls>
          <c:showLegendKey val="0"/>
          <c:showVal val="0"/>
          <c:showCatName val="0"/>
          <c:showSerName val="0"/>
          <c:showPercent val="0"/>
          <c:showBubbleSize val="0"/>
        </c:dLbls>
        <c:gapWidth val="60"/>
        <c:overlap val="100"/>
        <c:axId val="39985665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BFB6-4FB6-940B-F7BEE88F5FD1}"/>
              </c:ext>
            </c:extLst>
          </c:dPt>
          <c:dPt>
            <c:idx val="1"/>
            <c:marker>
              <c:symbol val="circle"/>
              <c:size val="6"/>
            </c:marker>
            <c:bubble3D val="0"/>
            <c:extLst>
              <c:ext xmlns:c16="http://schemas.microsoft.com/office/drawing/2014/chart" uri="{C3380CC4-5D6E-409C-BE32-E72D297353CC}">
                <c16:uniqueId val="{00000008-BFB6-4FB6-940B-F7BEE88F5FD1}"/>
              </c:ext>
            </c:extLst>
          </c:dPt>
          <c:dPt>
            <c:idx val="2"/>
            <c:marker>
              <c:symbol val="circle"/>
              <c:size val="6"/>
            </c:marker>
            <c:bubble3D val="0"/>
            <c:extLst>
              <c:ext xmlns:c16="http://schemas.microsoft.com/office/drawing/2014/chart" uri="{C3380CC4-5D6E-409C-BE32-E72D297353CC}">
                <c16:uniqueId val="{00000009-BFB6-4FB6-940B-F7BEE88F5FD1}"/>
              </c:ext>
            </c:extLst>
          </c:dPt>
          <c:dPt>
            <c:idx val="3"/>
            <c:marker>
              <c:symbol val="circle"/>
              <c:size val="6"/>
            </c:marker>
            <c:bubble3D val="0"/>
            <c:extLst>
              <c:ext xmlns:c16="http://schemas.microsoft.com/office/drawing/2014/chart" uri="{C3380CC4-5D6E-409C-BE32-E72D297353CC}">
                <c16:uniqueId val="{0000000A-BFB6-4FB6-940B-F7BEE88F5FD1}"/>
              </c:ext>
            </c:extLst>
          </c:dPt>
          <c:dPt>
            <c:idx val="4"/>
            <c:marker>
              <c:symbol val="circle"/>
              <c:size val="6"/>
            </c:marker>
            <c:bubble3D val="0"/>
            <c:extLst>
              <c:ext xmlns:c16="http://schemas.microsoft.com/office/drawing/2014/chart" uri="{C3380CC4-5D6E-409C-BE32-E72D297353CC}">
                <c16:uniqueId val="{0000000B-BFB6-4FB6-940B-F7BEE88F5FD1}"/>
              </c:ext>
            </c:extLst>
          </c:dPt>
          <c:dLbls>
            <c:dLbl>
              <c:idx val="0"/>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B6-4FB6-940B-F7BEE88F5FD1}"/>
                </c:ext>
              </c:extLst>
            </c:dLbl>
            <c:dLbl>
              <c:idx val="1"/>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B6-4FB6-940B-F7BEE88F5FD1}"/>
                </c:ext>
              </c:extLst>
            </c:dLbl>
            <c:dLbl>
              <c:idx val="2"/>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B6-4FB6-940B-F7BEE88F5FD1}"/>
                </c:ext>
              </c:extLst>
            </c:dLbl>
            <c:dLbl>
              <c:idx val="3"/>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B6-4FB6-940B-F7BEE88F5FD1}"/>
                </c:ext>
              </c:extLst>
            </c:dLbl>
            <c:dLbl>
              <c:idx val="4"/>
              <c:layout>
                <c:manualLayout>
                  <c:x val="0"/>
                  <c:y val="-4.72854640980735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FB6-4FB6-940B-F7BEE88F5FD1}"/>
                </c:ext>
              </c:extLst>
            </c:dLbl>
            <c:dLbl>
              <c:idx val="5"/>
              <c:layout>
                <c:manualLayout>
                  <c:x val="-4.3835616438356262E-2"/>
                  <c:y val="-5.9544658493870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B6-4FB6-940B-F7BEE88F5FD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#,##0.0;"-"#,##0.0</c:formatCode>
                <c:ptCount val="6"/>
                <c:pt idx="0">
                  <c:v>2.0251606532037614</c:v>
                </c:pt>
                <c:pt idx="1">
                  <c:v>2.1686750469585321</c:v>
                </c:pt>
                <c:pt idx="2">
                  <c:v>2.1553407846978163</c:v>
                </c:pt>
                <c:pt idx="3">
                  <c:v>2.2696406514807688</c:v>
                </c:pt>
                <c:pt idx="4">
                  <c:v>2.3827220630372494</c:v>
                </c:pt>
                <c:pt idx="5">
                  <c:v>2.2999999999999998</c:v>
                </c:pt>
              </c:numCache>
            </c:numRef>
          </c:val>
          <c:smooth val="0"/>
          <c:extLst>
            <c:ext xmlns:c16="http://schemas.microsoft.com/office/drawing/2014/chart" uri="{C3380CC4-5D6E-409C-BE32-E72D297353CC}">
              <c16:uniqueId val="{0000000D-BFB6-4FB6-940B-F7BEE88F5FD1}"/>
            </c:ext>
          </c:extLst>
        </c:ser>
        <c:dLbls>
          <c:showLegendKey val="0"/>
          <c:showVal val="0"/>
          <c:showCatName val="0"/>
          <c:showSerName val="0"/>
          <c:showPercent val="0"/>
          <c:showBubbleSize val="0"/>
        </c:dLbls>
        <c:marker val="1"/>
        <c:smooth val="0"/>
        <c:axId val="3"/>
        <c:axId val="2"/>
      </c:lineChart>
      <c:catAx>
        <c:axId val="3998566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99856656"/>
        <c:crosses val="min"/>
        <c:crossBetween val="between"/>
        <c:majorUnit val="2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2142-4A1C-9F04-0FFB6E7B25EC}"/>
              </c:ext>
            </c:extLst>
          </c:dPt>
          <c:dPt>
            <c:idx val="1"/>
            <c:bubble3D val="0"/>
            <c:spPr>
              <a:solidFill>
                <a:srgbClr val="A2BBDC"/>
              </a:solidFill>
              <a:ln>
                <a:solidFill>
                  <a:schemeClr val="bg1"/>
                </a:solidFill>
              </a:ln>
            </c:spPr>
            <c:extLst>
              <c:ext xmlns:c16="http://schemas.microsoft.com/office/drawing/2014/chart" uri="{C3380CC4-5D6E-409C-BE32-E72D297353CC}">
                <c16:uniqueId val="{00000003-2142-4A1C-9F04-0FFB6E7B25EC}"/>
              </c:ext>
            </c:extLst>
          </c:dPt>
          <c:cat>
            <c:strRef>
              <c:f>Sheet1!$A$2:$A$3</c:f>
              <c:strCache>
                <c:ptCount val="2"/>
                <c:pt idx="0">
                  <c:v>第 1 四半期</c:v>
                </c:pt>
                <c:pt idx="1">
                  <c:v>第 2 四半期</c:v>
                </c:pt>
              </c:strCache>
            </c:strRef>
          </c:cat>
          <c:val>
            <c:numRef>
              <c:f>Sheet1!$B$2:$B$3</c:f>
              <c:numCache>
                <c:formatCode>General</c:formatCode>
                <c:ptCount val="2"/>
                <c:pt idx="0">
                  <c:v>3000</c:v>
                </c:pt>
                <c:pt idx="1">
                  <c:v>6000</c:v>
                </c:pt>
              </c:numCache>
            </c:numRef>
          </c:val>
          <c:extLst>
            <c:ext xmlns:c16="http://schemas.microsoft.com/office/drawing/2014/chart" uri="{C3380CC4-5D6E-409C-BE32-E72D297353CC}">
              <c16:uniqueId val="{00000004-2142-4A1C-9F04-0FFB6E7B25E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C75F-4E8A-98EF-4D6BBD915EA5}"/>
              </c:ext>
            </c:extLst>
          </c:dPt>
          <c:dPt>
            <c:idx val="1"/>
            <c:bubble3D val="0"/>
            <c:spPr>
              <a:solidFill>
                <a:srgbClr val="A2BBDC"/>
              </a:solidFill>
              <a:ln>
                <a:solidFill>
                  <a:schemeClr val="bg1"/>
                </a:solidFill>
              </a:ln>
            </c:spPr>
            <c:extLst>
              <c:ext xmlns:c16="http://schemas.microsoft.com/office/drawing/2014/chart" uri="{C3380CC4-5D6E-409C-BE32-E72D297353CC}">
                <c16:uniqueId val="{00000003-C75F-4E8A-98EF-4D6BBD915EA5}"/>
              </c:ext>
            </c:extLst>
          </c:dPt>
          <c:cat>
            <c:strRef>
              <c:f>Sheet1!$A$2:$A$3</c:f>
              <c:strCache>
                <c:ptCount val="2"/>
                <c:pt idx="0">
                  <c:v>第 1 四半期</c:v>
                </c:pt>
                <c:pt idx="1">
                  <c:v>第 2 四半期</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C75F-4E8A-98EF-4D6BBD915EA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458403502863"/>
          <c:y val="2.703881378107283E-2"/>
          <c:w val="0.80633209834961261"/>
          <c:h val="0.945922372437854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1"/>
            <c:marker>
              <c:symbol val="none"/>
            </c:marker>
            <c:bubble3D val="0"/>
            <c:extLst>
              <c:ext xmlns:c16="http://schemas.microsoft.com/office/drawing/2014/chart" uri="{C3380CC4-5D6E-409C-BE32-E72D297353CC}">
                <c16:uniqueId val="{00000000-C794-4F38-8ED0-A75FB2A2AEEE}"/>
              </c:ext>
            </c:extLst>
          </c:dPt>
          <c:dPt>
            <c:idx val="2"/>
            <c:marker>
              <c:symbol val="none"/>
            </c:marker>
            <c:bubble3D val="0"/>
            <c:extLst>
              <c:ext xmlns:c16="http://schemas.microsoft.com/office/drawing/2014/chart" uri="{C3380CC4-5D6E-409C-BE32-E72D297353CC}">
                <c16:uniqueId val="{00000001-C794-4F38-8ED0-A75FB2A2AEEE}"/>
              </c:ext>
            </c:extLst>
          </c:dPt>
          <c:dPt>
            <c:idx val="3"/>
            <c:marker>
              <c:symbol val="none"/>
            </c:marker>
            <c:bubble3D val="0"/>
            <c:extLst>
              <c:ext xmlns:c16="http://schemas.microsoft.com/office/drawing/2014/chart" uri="{C3380CC4-5D6E-409C-BE32-E72D297353CC}">
                <c16:uniqueId val="{00000002-C794-4F38-8ED0-A75FB2A2AEEE}"/>
              </c:ext>
            </c:extLst>
          </c:dPt>
          <c:dPt>
            <c:idx val="4"/>
            <c:marker>
              <c:symbol val="none"/>
            </c:marker>
            <c:bubble3D val="0"/>
            <c:extLst>
              <c:ext xmlns:c16="http://schemas.microsoft.com/office/drawing/2014/chart" uri="{C3380CC4-5D6E-409C-BE32-E72D297353CC}">
                <c16:uniqueId val="{00000003-C794-4F38-8ED0-A75FB2A2AEEE}"/>
              </c:ext>
            </c:extLst>
          </c:dPt>
          <c:dLbls>
            <c:dLbl>
              <c:idx val="0"/>
              <c:layout>
                <c:manualLayout>
                  <c:x val="5.8605591108117208E-2"/>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94-4F38-8ED0-A75FB2A2AEEE}"/>
                </c:ext>
              </c:extLst>
            </c:dLbl>
            <c:dLbl>
              <c:idx val="5"/>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94-4F38-8ED0-A75FB2A2AEEE}"/>
                </c:ext>
              </c:extLst>
            </c:dLbl>
            <c:dLbl>
              <c:idx val="7"/>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94-4F38-8ED0-A75FB2A2AEEE}"/>
                </c:ext>
              </c:extLst>
            </c:dLbl>
            <c:dLbl>
              <c:idx val="8"/>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794-4F38-8ED0-A75FB2A2AEEE}"/>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formatCode="#,##0;&quot;-&quot;#,##0">
                  <c:v>138710</c:v>
                </c:pt>
                <c:pt idx="1">
                  <c:v>143514.79999999999</c:v>
                </c:pt>
                <c:pt idx="2">
                  <c:v>148319.6</c:v>
                </c:pt>
                <c:pt idx="3">
                  <c:v>153124.4</c:v>
                </c:pt>
                <c:pt idx="4">
                  <c:v>157929.20000000001</c:v>
                </c:pt>
                <c:pt idx="5" formatCode="#,##0;&quot;-&quot;#,##0">
                  <c:v>162734</c:v>
                </c:pt>
                <c:pt idx="6">
                  <c:v>191218</c:v>
                </c:pt>
                <c:pt idx="7" formatCode="#,##0;&quot;-&quot;#,##0">
                  <c:v>204675</c:v>
                </c:pt>
                <c:pt idx="8" formatCode="#,##0;&quot;-&quot;#,##0">
                  <c:v>191575</c:v>
                </c:pt>
                <c:pt idx="9">
                  <c:v>219473</c:v>
                </c:pt>
              </c:numCache>
            </c:numRef>
          </c:val>
          <c:smooth val="0"/>
          <c:extLst>
            <c:ext xmlns:c16="http://schemas.microsoft.com/office/drawing/2014/chart" uri="{C3380CC4-5D6E-409C-BE32-E72D297353CC}">
              <c16:uniqueId val="{00000008-C794-4F38-8ED0-A75FB2A2AEEE}"/>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9-C794-4F38-8ED0-A75FB2A2AEEE}"/>
              </c:ext>
            </c:extLst>
          </c:dPt>
          <c:dPt>
            <c:idx val="2"/>
            <c:marker>
              <c:symbol val="none"/>
            </c:marker>
            <c:bubble3D val="0"/>
            <c:extLst>
              <c:ext xmlns:c16="http://schemas.microsoft.com/office/drawing/2014/chart" uri="{C3380CC4-5D6E-409C-BE32-E72D297353CC}">
                <c16:uniqueId val="{0000000A-C794-4F38-8ED0-A75FB2A2AEEE}"/>
              </c:ext>
            </c:extLst>
          </c:dPt>
          <c:dPt>
            <c:idx val="3"/>
            <c:marker>
              <c:symbol val="none"/>
            </c:marker>
            <c:bubble3D val="0"/>
            <c:extLst>
              <c:ext xmlns:c16="http://schemas.microsoft.com/office/drawing/2014/chart" uri="{C3380CC4-5D6E-409C-BE32-E72D297353CC}">
                <c16:uniqueId val="{0000000B-C794-4F38-8ED0-A75FB2A2AEEE}"/>
              </c:ext>
            </c:extLst>
          </c:dPt>
          <c:dPt>
            <c:idx val="4"/>
            <c:marker>
              <c:symbol val="none"/>
            </c:marker>
            <c:bubble3D val="0"/>
            <c:extLst>
              <c:ext xmlns:c16="http://schemas.microsoft.com/office/drawing/2014/chart" uri="{C3380CC4-5D6E-409C-BE32-E72D297353CC}">
                <c16:uniqueId val="{0000000C-C794-4F38-8ED0-A75FB2A2AEEE}"/>
              </c:ext>
            </c:extLst>
          </c:dPt>
          <c:dLbls>
            <c:dLbl>
              <c:idx val="0"/>
              <c:layout>
                <c:manualLayout>
                  <c:x val="5.119568878410239E-2"/>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794-4F38-8ED0-A75FB2A2AEEE}"/>
                </c:ext>
              </c:extLst>
            </c:dLbl>
            <c:dLbl>
              <c:idx val="5"/>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794-4F38-8ED0-A75FB2A2AEEE}"/>
                </c:ext>
              </c:extLst>
            </c:dLbl>
            <c:dLbl>
              <c:idx val="6"/>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794-4F38-8ED0-A75FB2A2AEEE}"/>
                </c:ext>
              </c:extLst>
            </c:dLbl>
            <c:dLbl>
              <c:idx val="7"/>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794-4F38-8ED0-A75FB2A2AEEE}"/>
                </c:ext>
              </c:extLst>
            </c:dLbl>
            <c:dLbl>
              <c:idx val="8"/>
              <c:layout>
                <c:manualLayout>
                  <c:x val="-2.1892893230043786E-2"/>
                  <c:y val="-0.1238552115133013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794-4F38-8ED0-A75FB2A2AEEE}"/>
                </c:ext>
              </c:extLst>
            </c:dLbl>
            <c:dLbl>
              <c:idx val="9"/>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794-4F38-8ED0-A75FB2A2AEEE}"/>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794-4F38-8ED0-A75FB2A2AEEE}"/>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formatCode="#,##0;&quot;-&quot;#,##0">
                  <c:v>26244</c:v>
                </c:pt>
                <c:pt idx="1">
                  <c:v>27387</c:v>
                </c:pt>
                <c:pt idx="2">
                  <c:v>28530</c:v>
                </c:pt>
                <c:pt idx="3">
                  <c:v>29673</c:v>
                </c:pt>
                <c:pt idx="4">
                  <c:v>30816</c:v>
                </c:pt>
                <c:pt idx="5" formatCode="#,##0;&quot;-&quot;#,##0">
                  <c:v>31959</c:v>
                </c:pt>
                <c:pt idx="6" formatCode="#,##0;&quot;-&quot;#,##0">
                  <c:v>30691</c:v>
                </c:pt>
                <c:pt idx="7" formatCode="#,##0;&quot;-&quot;#,##0">
                  <c:v>55890</c:v>
                </c:pt>
                <c:pt idx="8" formatCode="#,##0;&quot;-&quot;#,##0">
                  <c:v>55890</c:v>
                </c:pt>
                <c:pt idx="9" formatCode="#,##0;&quot;-&quot;#,##0">
                  <c:v>63974</c:v>
                </c:pt>
                <c:pt idx="10" formatCode="#,##0">
                  <c:v>66301</c:v>
                </c:pt>
              </c:numCache>
            </c:numRef>
          </c:val>
          <c:smooth val="0"/>
          <c:extLst>
            <c:ext xmlns:c16="http://schemas.microsoft.com/office/drawing/2014/chart" uri="{C3380CC4-5D6E-409C-BE32-E72D297353CC}">
              <c16:uniqueId val="{00000014-C794-4F38-8ED0-A75FB2A2AEEE}"/>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5-C794-4F38-8ED0-A75FB2A2AEEE}"/>
              </c:ext>
            </c:extLst>
          </c:dPt>
          <c:dPt>
            <c:idx val="2"/>
            <c:marker>
              <c:symbol val="none"/>
            </c:marker>
            <c:bubble3D val="0"/>
            <c:extLst>
              <c:ext xmlns:c16="http://schemas.microsoft.com/office/drawing/2014/chart" uri="{C3380CC4-5D6E-409C-BE32-E72D297353CC}">
                <c16:uniqueId val="{00000016-C794-4F38-8ED0-A75FB2A2AEEE}"/>
              </c:ext>
            </c:extLst>
          </c:dPt>
          <c:dPt>
            <c:idx val="3"/>
            <c:marker>
              <c:symbol val="none"/>
            </c:marker>
            <c:bubble3D val="0"/>
            <c:extLst>
              <c:ext xmlns:c16="http://schemas.microsoft.com/office/drawing/2014/chart" uri="{C3380CC4-5D6E-409C-BE32-E72D297353CC}">
                <c16:uniqueId val="{00000017-C794-4F38-8ED0-A75FB2A2AEEE}"/>
              </c:ext>
            </c:extLst>
          </c:dPt>
          <c:dPt>
            <c:idx val="4"/>
            <c:marker>
              <c:symbol val="none"/>
            </c:marker>
            <c:bubble3D val="0"/>
            <c:extLst>
              <c:ext xmlns:c16="http://schemas.microsoft.com/office/drawing/2014/chart" uri="{C3380CC4-5D6E-409C-BE32-E72D297353CC}">
                <c16:uniqueId val="{00000018-C794-4F38-8ED0-A75FB2A2AEEE}"/>
              </c:ext>
            </c:extLst>
          </c:dPt>
          <c:dLbls>
            <c:dLbl>
              <c:idx val="6"/>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794-4F38-8ED0-A75FB2A2AEEE}"/>
                </c:ext>
              </c:extLst>
            </c:dLbl>
            <c:dLbl>
              <c:idx val="7"/>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794-4F38-8ED0-A75FB2A2AEEE}"/>
                </c:ext>
              </c:extLst>
            </c:dLbl>
            <c:dLbl>
              <c:idx val="8"/>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794-4F38-8ED0-A75FB2A2AEEE}"/>
                </c:ext>
              </c:extLst>
            </c:dLbl>
            <c:dLbl>
              <c:idx val="9"/>
              <c:layout>
                <c:manualLayout>
                  <c:x val="0"/>
                  <c:y val="4.709986916703009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794-4F38-8ED0-A75FB2A2AEEE}"/>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8700</c:v>
                </c:pt>
                <c:pt idx="1">
                  <c:v>9406.2000000000007</c:v>
                </c:pt>
                <c:pt idx="2">
                  <c:v>10112.4</c:v>
                </c:pt>
                <c:pt idx="3">
                  <c:v>10818.6</c:v>
                </c:pt>
                <c:pt idx="4">
                  <c:v>11524.8</c:v>
                </c:pt>
                <c:pt idx="5">
                  <c:v>12231</c:v>
                </c:pt>
                <c:pt idx="6" formatCode="#,##0;&quot;-&quot;#,##0">
                  <c:v>35767</c:v>
                </c:pt>
                <c:pt idx="7" formatCode="#,##0;&quot;-&quot;#,##0">
                  <c:v>28896</c:v>
                </c:pt>
                <c:pt idx="8" formatCode="#,##0;&quot;-&quot;#,##0">
                  <c:v>38398</c:v>
                </c:pt>
                <c:pt idx="9" formatCode="#,##0;&quot;-&quot;#,##0">
                  <c:v>43936</c:v>
                </c:pt>
              </c:numCache>
            </c:numRef>
          </c:val>
          <c:smooth val="0"/>
          <c:extLst>
            <c:ext xmlns:c16="http://schemas.microsoft.com/office/drawing/2014/chart" uri="{C3380CC4-5D6E-409C-BE32-E72D297353CC}">
              <c16:uniqueId val="{0000001D-C794-4F38-8ED0-A75FB2A2AEEE}"/>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1E-C794-4F38-8ED0-A75FB2A2AEEE}"/>
              </c:ext>
            </c:extLst>
          </c:dPt>
          <c:dPt>
            <c:idx val="2"/>
            <c:marker>
              <c:symbol val="none"/>
            </c:marker>
            <c:bubble3D val="0"/>
            <c:extLst>
              <c:ext xmlns:c16="http://schemas.microsoft.com/office/drawing/2014/chart" uri="{C3380CC4-5D6E-409C-BE32-E72D297353CC}">
                <c16:uniqueId val="{0000001F-C794-4F38-8ED0-A75FB2A2AEEE}"/>
              </c:ext>
            </c:extLst>
          </c:dPt>
          <c:dPt>
            <c:idx val="3"/>
            <c:marker>
              <c:symbol val="none"/>
            </c:marker>
            <c:bubble3D val="0"/>
            <c:extLst>
              <c:ext xmlns:c16="http://schemas.microsoft.com/office/drawing/2014/chart" uri="{C3380CC4-5D6E-409C-BE32-E72D297353CC}">
                <c16:uniqueId val="{00000020-C794-4F38-8ED0-A75FB2A2AEEE}"/>
              </c:ext>
            </c:extLst>
          </c:dPt>
          <c:dPt>
            <c:idx val="4"/>
            <c:marker>
              <c:symbol val="none"/>
            </c:marker>
            <c:bubble3D val="0"/>
            <c:extLst>
              <c:ext xmlns:c16="http://schemas.microsoft.com/office/drawing/2014/chart" uri="{C3380CC4-5D6E-409C-BE32-E72D297353CC}">
                <c16:uniqueId val="{00000021-C794-4F38-8ED0-A75FB2A2AEEE}"/>
              </c:ext>
            </c:extLst>
          </c:dPt>
          <c:dPt>
            <c:idx val="5"/>
            <c:marker>
              <c:symbol val="none"/>
            </c:marker>
            <c:bubble3D val="0"/>
            <c:extLst>
              <c:ext xmlns:c16="http://schemas.microsoft.com/office/drawing/2014/chart" uri="{C3380CC4-5D6E-409C-BE32-E72D297353CC}">
                <c16:uniqueId val="{00000022-C794-4F38-8ED0-A75FB2A2AEEE}"/>
              </c:ext>
            </c:extLst>
          </c:dPt>
          <c:dLbls>
            <c:dLbl>
              <c:idx val="0"/>
              <c:layout>
                <c:manualLayout>
                  <c:x val="0.12832603570225665"/>
                  <c:y val="-3.18360226777147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794-4F38-8ED0-A75FB2A2AEEE}"/>
                </c:ext>
              </c:extLst>
            </c:dLbl>
            <c:dLbl>
              <c:idx val="8"/>
              <c:layout>
                <c:manualLayout>
                  <c:x val="0"/>
                  <c:y val="4.709986916703009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794-4F38-8ED0-A75FB2A2AEEE}"/>
                </c:ext>
              </c:extLst>
            </c:dLbl>
            <c:dLbl>
              <c:idx val="9"/>
              <c:layout>
                <c:manualLayout>
                  <c:x val="0"/>
                  <c:y val="4.709986916703009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794-4F38-8ED0-A75FB2A2AEE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formatCode="#,##0;&quot;-&quot;#,##0">
                  <c:v>11847</c:v>
                </c:pt>
                <c:pt idx="1">
                  <c:v>11732.166666666666</c:v>
                </c:pt>
                <c:pt idx="2">
                  <c:v>11617.333333333334</c:v>
                </c:pt>
                <c:pt idx="3">
                  <c:v>11502.5</c:v>
                </c:pt>
                <c:pt idx="4">
                  <c:v>11387.666666666666</c:v>
                </c:pt>
                <c:pt idx="5">
                  <c:v>11272.833333333334</c:v>
                </c:pt>
                <c:pt idx="6">
                  <c:v>11158</c:v>
                </c:pt>
                <c:pt idx="7">
                  <c:v>11575</c:v>
                </c:pt>
                <c:pt idx="8" formatCode="#,##0;&quot;-&quot;#,##0">
                  <c:v>16102</c:v>
                </c:pt>
                <c:pt idx="9" formatCode="#,##0;&quot;-&quot;#,##0">
                  <c:v>18560</c:v>
                </c:pt>
              </c:numCache>
            </c:numRef>
          </c:val>
          <c:smooth val="0"/>
          <c:extLst>
            <c:ext xmlns:c16="http://schemas.microsoft.com/office/drawing/2014/chart" uri="{C3380CC4-5D6E-409C-BE32-E72D297353CC}">
              <c16:uniqueId val="{00000026-C794-4F38-8ED0-A75FB2A2AEEE}"/>
            </c:ext>
          </c:extLst>
        </c:ser>
        <c:dLbls>
          <c:showLegendKey val="0"/>
          <c:showVal val="0"/>
          <c:showCatName val="0"/>
          <c:showSerName val="0"/>
          <c:showPercent val="0"/>
          <c:showBubbleSize val="0"/>
        </c:dLbls>
        <c:marker val="1"/>
        <c:smooth val="0"/>
        <c:axId val="511638592"/>
        <c:axId val="1"/>
      </c:lineChart>
      <c:catAx>
        <c:axId val="5116385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11638592"/>
        <c:crosses val="min"/>
        <c:crossBetween val="midCat"/>
        <c:majorUnit val="2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tx>
                <c:rich>
                  <a:bodyPr/>
                  <a:lstStyle/>
                  <a:p>
                    <a:r>
                      <a:rPr lang="en-US" altLang="ja-JP"/>
                      <a:t>24.1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1FF-4A2F-A423-BABC7619D3F8}"/>
                </c:ext>
              </c:extLst>
            </c:dLbl>
            <c:dLbl>
              <c:idx val="1"/>
              <c:tx>
                <c:rich>
                  <a:bodyPr/>
                  <a:lstStyle/>
                  <a:p>
                    <a:r>
                      <a:rPr lang="en-US" altLang="ja-JP"/>
                      <a:t>23.4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11FF-4A2F-A423-BABC7619D3F8}"/>
                </c:ext>
              </c:extLst>
            </c:dLbl>
            <c:dLbl>
              <c:idx val="2"/>
              <c:tx>
                <c:rich>
                  <a:bodyPr/>
                  <a:lstStyle/>
                  <a:p>
                    <a:r>
                      <a:rPr lang="en-US" altLang="ja-JP"/>
                      <a:t>22.8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11FF-4A2F-A423-BABC7619D3F8}"/>
                </c:ext>
              </c:extLst>
            </c:dLbl>
            <c:dLbl>
              <c:idx val="3"/>
              <c:tx>
                <c:rich>
                  <a:bodyPr/>
                  <a:lstStyle/>
                  <a:p>
                    <a:r>
                      <a:rPr lang="en-US" altLang="ja-JP"/>
                      <a:t>22.3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11FF-4A2F-A423-BABC7619D3F8}"/>
                </c:ext>
              </c:extLst>
            </c:dLbl>
            <c:dLbl>
              <c:idx val="4"/>
              <c:tx>
                <c:rich>
                  <a:bodyPr/>
                  <a:lstStyle/>
                  <a:p>
                    <a:r>
                      <a:rPr lang="en-US" altLang="ja-JP"/>
                      <a:t>21.8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11FF-4A2F-A423-BABC7619D3F8}"/>
                </c:ext>
              </c:extLst>
            </c:dLbl>
            <c:dLbl>
              <c:idx val="5"/>
              <c:tx>
                <c:rich>
                  <a:bodyPr/>
                  <a:lstStyle/>
                  <a:p>
                    <a:r>
                      <a:rPr lang="en-US" altLang="ja-JP"/>
                      <a:t>21.3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11FF-4A2F-A423-BABC7619D3F8}"/>
                </c:ext>
              </c:extLst>
            </c:dLbl>
            <c:dLbl>
              <c:idx val="6"/>
              <c:tx>
                <c:rich>
                  <a:bodyPr/>
                  <a:lstStyle/>
                  <a:p>
                    <a:r>
                      <a:rPr lang="en-US" altLang="ja-JP"/>
                      <a:t>20.9</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11FF-4A2F-A423-BABC7619D3F8}"/>
                </c:ext>
              </c:extLst>
            </c:dLbl>
            <c:dLbl>
              <c:idx val="7"/>
              <c:tx>
                <c:rich>
                  <a:bodyPr/>
                  <a:lstStyle/>
                  <a:p>
                    <a:r>
                      <a:rPr lang="en-US" altLang="ja-JP"/>
                      <a:t>20.5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11FF-4A2F-A423-BABC7619D3F8}"/>
                </c:ext>
              </c:extLst>
            </c:dLbl>
            <c:dLbl>
              <c:idx val="8"/>
              <c:tx>
                <c:rich>
                  <a:bodyPr/>
                  <a:lstStyle/>
                  <a:p>
                    <a:r>
                      <a:rPr lang="en-US" altLang="ja-JP"/>
                      <a:t>20.1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11FF-4A2F-A423-BABC7619D3F8}"/>
                </c:ext>
              </c:extLst>
            </c:dLbl>
            <c:dLbl>
              <c:idx val="9"/>
              <c:tx>
                <c:rich>
                  <a:bodyPr/>
                  <a:lstStyle/>
                  <a:p>
                    <a:r>
                      <a:rPr lang="en-US" altLang="ja-JP"/>
                      <a:t>19.7</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11FF-4A2F-A423-BABC7619D3F8}"/>
                </c:ext>
              </c:extLst>
            </c:dLbl>
            <c:dLbl>
              <c:idx val="10"/>
              <c:tx>
                <c:rich>
                  <a:bodyPr/>
                  <a:lstStyle/>
                  <a:p>
                    <a:r>
                      <a:rPr lang="en-US" altLang="ja-JP"/>
                      <a:t>19.3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11FF-4A2F-A423-BABC7619D3F8}"/>
                </c:ext>
              </c:extLst>
            </c:dLbl>
            <c:dLbl>
              <c:idx val="11"/>
              <c:tx>
                <c:rich>
                  <a:bodyPr/>
                  <a:lstStyle/>
                  <a:p>
                    <a:r>
                      <a:rPr lang="en-US" altLang="ja-JP"/>
                      <a:t>18.8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11FF-4A2F-A423-BABC7619D3F8}"/>
                </c:ext>
              </c:extLst>
            </c:dLbl>
            <c:dLbl>
              <c:idx val="12"/>
              <c:tx>
                <c:rich>
                  <a:bodyPr/>
                  <a:lstStyle/>
                  <a:p>
                    <a:r>
                      <a:rPr lang="en-US" altLang="ja-JP"/>
                      <a:t>18.4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11FF-4A2F-A423-BABC7619D3F8}"/>
                </c:ext>
              </c:extLst>
            </c:dLbl>
            <c:dLbl>
              <c:idx val="13"/>
              <c:tx>
                <c:rich>
                  <a:bodyPr/>
                  <a:lstStyle/>
                  <a:p>
                    <a:r>
                      <a:rPr lang="en-US" altLang="ja-JP"/>
                      <a:t>18.0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1FF-4A2F-A423-BABC7619D3F8}"/>
                </c:ext>
              </c:extLst>
            </c:dLbl>
            <c:dLbl>
              <c:idx val="14"/>
              <c:tx>
                <c:rich>
                  <a:bodyPr/>
                  <a:lstStyle/>
                  <a:p>
                    <a:r>
                      <a:rPr lang="en-US" altLang="ja-JP"/>
                      <a:t>17.7</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11FF-4A2F-A423-BABC7619D3F8}"/>
                </c:ext>
              </c:extLst>
            </c:dLbl>
            <c:dLbl>
              <c:idx val="15"/>
              <c:tx>
                <c:rich>
                  <a:bodyPr/>
                  <a:lstStyle/>
                  <a:p>
                    <a:r>
                      <a:rPr lang="en-US" altLang="ja-JP"/>
                      <a:t>17.4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11FF-4A2F-A423-BABC7619D3F8}"/>
                </c:ext>
              </c:extLst>
            </c:dLbl>
            <c:dLbl>
              <c:idx val="16"/>
              <c:tx>
                <c:rich>
                  <a:bodyPr/>
                  <a:lstStyle/>
                  <a:p>
                    <a:r>
                      <a:rPr lang="en-US" altLang="ja-JP"/>
                      <a:t>17.1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11FF-4A2F-A423-BABC7619D3F8}"/>
                </c:ext>
              </c:extLst>
            </c:dLbl>
            <c:dLbl>
              <c:idx val="17"/>
              <c:tx>
                <c:rich>
                  <a:bodyPr/>
                  <a:lstStyle/>
                  <a:p>
                    <a:r>
                      <a:rPr lang="en-US" altLang="ja-JP"/>
                      <a:t>16.8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11FF-4A2F-A423-BABC7619D3F8}"/>
                </c:ext>
              </c:extLst>
            </c:dLbl>
            <c:dLbl>
              <c:idx val="18"/>
              <c:tx>
                <c:rich>
                  <a:bodyPr/>
                  <a:lstStyle/>
                  <a:p>
                    <a:r>
                      <a:rPr lang="en-US" altLang="ja-JP"/>
                      <a:t>16.6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11FF-4A2F-A423-BABC7619D3F8}"/>
                </c:ext>
              </c:extLst>
            </c:dLbl>
            <c:dLbl>
              <c:idx val="19"/>
              <c:tx>
                <c:rich>
                  <a:bodyPr/>
                  <a:lstStyle/>
                  <a:p>
                    <a:r>
                      <a:rPr lang="en-US" altLang="ja-JP"/>
                      <a:t>16.3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11FF-4A2F-A423-BABC7619D3F8}"/>
                </c:ext>
              </c:extLst>
            </c:dLbl>
            <c:dLbl>
              <c:idx val="20"/>
              <c:tx>
                <c:rich>
                  <a:bodyPr/>
                  <a:lstStyle/>
                  <a:p>
                    <a:r>
                      <a:rPr lang="en-US" altLang="ja-JP"/>
                      <a:t>16.1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11FF-4A2F-A423-BABC7619D3F8}"/>
                </c:ext>
              </c:extLst>
            </c:dLbl>
            <c:dLbl>
              <c:idx val="21"/>
              <c:tx>
                <c:rich>
                  <a:bodyPr/>
                  <a:lstStyle/>
                  <a:p>
                    <a:r>
                      <a:rPr lang="en-US" altLang="ja-JP"/>
                      <a:t>15.8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11FF-4A2F-A423-BABC7619D3F8}"/>
                </c:ext>
              </c:extLst>
            </c:dLbl>
            <c:dLbl>
              <c:idx val="22"/>
              <c:tx>
                <c:rich>
                  <a:bodyPr/>
                  <a:lstStyle/>
                  <a:p>
                    <a:r>
                      <a:rPr lang="en-US" altLang="ja-JP"/>
                      <a:t>13.3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11FF-4A2F-A423-BABC7619D3F8}"/>
                </c:ext>
              </c:extLst>
            </c:dLbl>
            <c:dLbl>
              <c:idx val="23"/>
              <c:tx>
                <c:rich>
                  <a:bodyPr/>
                  <a:lstStyle/>
                  <a:p>
                    <a:r>
                      <a:rPr lang="en-US" altLang="ja-JP"/>
                      <a:t>12.1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11FF-4A2F-A423-BABC7619D3F8}"/>
                </c:ext>
              </c:extLst>
            </c:dLbl>
            <c:dLbl>
              <c:idx val="24"/>
              <c:tx>
                <c:rich>
                  <a:bodyPr/>
                  <a:lstStyle/>
                  <a:p>
                    <a:r>
                      <a:rPr lang="en-US" altLang="ja-JP"/>
                      <a:t>11.5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11FF-4A2F-A423-BABC7619D3F8}"/>
                </c:ext>
              </c:extLst>
            </c:dLbl>
            <c:spPr>
              <a:noFill/>
              <a:ln>
                <a:noFill/>
              </a:ln>
              <a:effectLst/>
            </c:spPr>
            <c:txPr>
              <a:bodyPr wrap="square" lIns="38100" tIns="19050" rIns="38100" bIns="19050" anchor="ctr">
                <a:spAutoFit/>
              </a:bodyPr>
              <a:lstStyle/>
              <a:p>
                <a:pPr>
                  <a:defRPr sz="8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0.0%</c:formatCode>
                <c:ptCount val="25"/>
                <c:pt idx="0">
                  <c:v>0.240559880797766</c:v>
                </c:pt>
                <c:pt idx="1">
                  <c:v>0.23415500846411491</c:v>
                </c:pt>
                <c:pt idx="2">
                  <c:v>0.22833184216516994</c:v>
                </c:pt>
                <c:pt idx="3">
                  <c:v>0.22303781918989835</c:v>
                </c:pt>
                <c:pt idx="4">
                  <c:v>0.2181685670716704</c:v>
                </c:pt>
                <c:pt idx="5">
                  <c:v>0.21348510574682747</c:v>
                </c:pt>
                <c:pt idx="6">
                  <c:v>0.20884122737610078</c:v>
                </c:pt>
                <c:pt idx="7">
                  <c:v>0.20455788560372093</c:v>
                </c:pt>
                <c:pt idx="8">
                  <c:v>0.20070835061186806</c:v>
                </c:pt>
                <c:pt idx="9">
                  <c:v>0.19703632988129499</c:v>
                </c:pt>
                <c:pt idx="10">
                  <c:v>0.19289178237918023</c:v>
                </c:pt>
                <c:pt idx="11">
                  <c:v>0.18828865711660378</c:v>
                </c:pt>
                <c:pt idx="12">
                  <c:v>0.18394079080008982</c:v>
                </c:pt>
                <c:pt idx="13">
                  <c:v>0.1801458704193874</c:v>
                </c:pt>
                <c:pt idx="14">
                  <c:v>0.17694660719481725</c:v>
                </c:pt>
                <c:pt idx="15">
                  <c:v>0.17402461678417983</c:v>
                </c:pt>
                <c:pt idx="16">
                  <c:v>0.17113260962926399</c:v>
                </c:pt>
                <c:pt idx="17">
                  <c:v>0.16836577649224763</c:v>
                </c:pt>
                <c:pt idx="18">
                  <c:v>0.16579077615810481</c:v>
                </c:pt>
                <c:pt idx="19">
                  <c:v>0.16325991042518048</c:v>
                </c:pt>
                <c:pt idx="20">
                  <c:v>0.16065976441072635</c:v>
                </c:pt>
                <c:pt idx="21">
                  <c:v>0.15800376706487329</c:v>
                </c:pt>
                <c:pt idx="22">
                  <c:v>0.13305829315779522</c:v>
                </c:pt>
                <c:pt idx="23">
                  <c:v>0.12144494742553082</c:v>
                </c:pt>
                <c:pt idx="24">
                  <c:v>0.11498082581896667</c:v>
                </c:pt>
              </c:numCache>
            </c:numRef>
          </c:val>
          <c:extLst>
            <c:ext xmlns:c16="http://schemas.microsoft.com/office/drawing/2014/chart" uri="{C3380CC4-5D6E-409C-BE32-E72D297353CC}">
              <c16:uniqueId val="{00000000-08F0-4FE0-B4EB-2C91A5009D72}"/>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c:formatCode>
                <c:ptCount val="25"/>
                <c:pt idx="0">
                  <c:v>0.69843409831349246</c:v>
                </c:pt>
                <c:pt idx="1">
                  <c:v>0.70214870906615212</c:v>
                </c:pt>
                <c:pt idx="2">
                  <c:v>0.70530161665881375</c:v>
                </c:pt>
                <c:pt idx="3">
                  <c:v>0.70784652955906113</c:v>
                </c:pt>
                <c:pt idx="4">
                  <c:v>0.70967358016544979</c:v>
                </c:pt>
                <c:pt idx="5">
                  <c:v>0.71107761978786221</c:v>
                </c:pt>
                <c:pt idx="6">
                  <c:v>0.71269593683006627</c:v>
                </c:pt>
                <c:pt idx="7">
                  <c:v>0.71447035269736425</c:v>
                </c:pt>
                <c:pt idx="8">
                  <c:v>0.71605939053211554</c:v>
                </c:pt>
                <c:pt idx="9">
                  <c:v>0.71735264405601862</c:v>
                </c:pt>
                <c:pt idx="10">
                  <c:v>0.71865110386639963</c:v>
                </c:pt>
                <c:pt idx="11">
                  <c:v>0.71988568192911118</c:v>
                </c:pt>
                <c:pt idx="12">
                  <c:v>0.72043739505675364</c:v>
                </c:pt>
                <c:pt idx="13">
                  <c:v>0.71993633588762918</c:v>
                </c:pt>
                <c:pt idx="14">
                  <c:v>0.7184317970099402</c:v>
                </c:pt>
                <c:pt idx="15">
                  <c:v>0.71633737750108306</c:v>
                </c:pt>
                <c:pt idx="16">
                  <c:v>0.71399560358268543</c:v>
                </c:pt>
                <c:pt idx="17">
                  <c:v>0.71132773280586536</c:v>
                </c:pt>
                <c:pt idx="18">
                  <c:v>0.70818128894240262</c:v>
                </c:pt>
                <c:pt idx="19">
                  <c:v>0.70465660239545025</c:v>
                </c:pt>
                <c:pt idx="20">
                  <c:v>0.700836564444696</c:v>
                </c:pt>
                <c:pt idx="21">
                  <c:v>0.69688046565427908</c:v>
                </c:pt>
                <c:pt idx="22">
                  <c:v>0.65395084969309891</c:v>
                </c:pt>
                <c:pt idx="23">
                  <c:v>0.6049799992455871</c:v>
                </c:pt>
                <c:pt idx="24">
                  <c:v>0.56934015534424143</c:v>
                </c:pt>
              </c:numCache>
            </c:numRef>
          </c:val>
          <c:extLst>
            <c:ext xmlns:c16="http://schemas.microsoft.com/office/drawing/2014/chart" uri="{C3380CC4-5D6E-409C-BE32-E72D297353CC}">
              <c16:uniqueId val="{00000001-08F0-4FE0-B4EB-2C91A5009D72}"/>
            </c:ext>
          </c:extLst>
        </c:ser>
        <c:ser>
          <c:idx val="2"/>
          <c:order val="2"/>
          <c:spPr>
            <a:solidFill>
              <a:srgbClr val="C0E6F4"/>
            </a:solidFill>
            <a:ln w="9525" algn="ctr">
              <a:solidFill>
                <a:srgbClr val="808080"/>
              </a:solidFill>
              <a:prstDash val="solid"/>
            </a:ln>
          </c:spPr>
          <c:invertIfNegative val="0"/>
          <c:dLbls>
            <c:dLbl>
              <c:idx val="0"/>
              <c:tx>
                <c:rich>
                  <a:bodyPr/>
                  <a:lstStyle/>
                  <a:p>
                    <a:r>
                      <a:rPr lang="en-US" altLang="ja-JP"/>
                      <a:t>6.1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1FF-4A2F-A423-BABC7619D3F8}"/>
                </c:ext>
              </c:extLst>
            </c:dLbl>
            <c:dLbl>
              <c:idx val="1"/>
              <c:tx>
                <c:rich>
                  <a:bodyPr/>
                  <a:lstStyle/>
                  <a:p>
                    <a:r>
                      <a:rPr lang="en-US" altLang="ja-JP"/>
                      <a:t>6.4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FF-4A2F-A423-BABC7619D3F8}"/>
                </c:ext>
              </c:extLst>
            </c:dLbl>
            <c:dLbl>
              <c:idx val="2"/>
              <c:tx>
                <c:rich>
                  <a:bodyPr/>
                  <a:lstStyle/>
                  <a:p>
                    <a:r>
                      <a:rPr lang="en-US" altLang="ja-JP"/>
                      <a:t>6.6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FF-4A2F-A423-BABC7619D3F8}"/>
                </c:ext>
              </c:extLst>
            </c:dLbl>
            <c:dLbl>
              <c:idx val="3"/>
              <c:tx>
                <c:rich>
                  <a:bodyPr/>
                  <a:lstStyle/>
                  <a:p>
                    <a:r>
                      <a:rPr lang="en-US" altLang="ja-JP"/>
                      <a:t>6.9</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1FF-4A2F-A423-BABC7619D3F8}"/>
                </c:ext>
              </c:extLst>
            </c:dLbl>
            <c:dLbl>
              <c:idx val="4"/>
              <c:tx>
                <c:rich>
                  <a:bodyPr/>
                  <a:lstStyle/>
                  <a:p>
                    <a:r>
                      <a:rPr lang="en-US" altLang="ja-JP"/>
                      <a:t>7.2</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1FF-4A2F-A423-BABC7619D3F8}"/>
                </c:ext>
              </c:extLst>
            </c:dLbl>
            <c:dLbl>
              <c:idx val="5"/>
              <c:tx>
                <c:rich>
                  <a:bodyPr/>
                  <a:lstStyle/>
                  <a:p>
                    <a:r>
                      <a:rPr lang="en-US" altLang="ja-JP"/>
                      <a:t>7.5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1FF-4A2F-A423-BABC7619D3F8}"/>
                </c:ext>
              </c:extLst>
            </c:dLbl>
            <c:dLbl>
              <c:idx val="6"/>
              <c:tx>
                <c:rich>
                  <a:bodyPr/>
                  <a:lstStyle/>
                  <a:p>
                    <a:r>
                      <a:rPr lang="en-US" altLang="ja-JP"/>
                      <a:t>7.8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1FF-4A2F-A423-BABC7619D3F8}"/>
                </c:ext>
              </c:extLst>
            </c:dLbl>
            <c:dLbl>
              <c:idx val="7"/>
              <c:tx>
                <c:rich>
                  <a:bodyPr/>
                  <a:lstStyle/>
                  <a:p>
                    <a:r>
                      <a:rPr lang="en-US" altLang="ja-JP"/>
                      <a:t>8.1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1FF-4A2F-A423-BABC7619D3F8}"/>
                </c:ext>
              </c:extLst>
            </c:dLbl>
            <c:dLbl>
              <c:idx val="8"/>
              <c:tx>
                <c:rich>
                  <a:bodyPr/>
                  <a:lstStyle/>
                  <a:p>
                    <a:r>
                      <a:rPr lang="en-US" altLang="ja-JP"/>
                      <a:t>8.3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1FF-4A2F-A423-BABC7619D3F8}"/>
                </c:ext>
              </c:extLst>
            </c:dLbl>
            <c:dLbl>
              <c:idx val="9"/>
              <c:tx>
                <c:rich>
                  <a:bodyPr/>
                  <a:lstStyle/>
                  <a:p>
                    <a:r>
                      <a:rPr lang="en-US" altLang="ja-JP"/>
                      <a:t>8.6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1FF-4A2F-A423-BABC7619D3F8}"/>
                </c:ext>
              </c:extLst>
            </c:dLbl>
            <c:dLbl>
              <c:idx val="10"/>
              <c:tx>
                <c:rich>
                  <a:bodyPr/>
                  <a:lstStyle/>
                  <a:p>
                    <a:r>
                      <a:rPr lang="en-US" altLang="ja-JP"/>
                      <a:t>8.8</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1FF-4A2F-A423-BABC7619D3F8}"/>
                </c:ext>
              </c:extLst>
            </c:dLbl>
            <c:dLbl>
              <c:idx val="11"/>
              <c:tx>
                <c:rich>
                  <a:bodyPr/>
                  <a:lstStyle/>
                  <a:p>
                    <a:r>
                      <a:rPr lang="en-US" altLang="ja-JP"/>
                      <a:t>9.2</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1FF-4A2F-A423-BABC7619D3F8}"/>
                </c:ext>
              </c:extLst>
            </c:dLbl>
            <c:dLbl>
              <c:idx val="12"/>
              <c:tx>
                <c:rich>
                  <a:bodyPr/>
                  <a:lstStyle/>
                  <a:p>
                    <a:r>
                      <a:rPr lang="en-US" altLang="ja-JP"/>
                      <a:t>9.6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1FF-4A2F-A423-BABC7619D3F8}"/>
                </c:ext>
              </c:extLst>
            </c:dLbl>
            <c:dLbl>
              <c:idx val="13"/>
              <c:tx>
                <c:rich>
                  <a:bodyPr/>
                  <a:lstStyle/>
                  <a:p>
                    <a:r>
                      <a:rPr lang="en-US" altLang="ja-JP"/>
                      <a:t>10.0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1FF-4A2F-A423-BABC7619D3F8}"/>
                </c:ext>
              </c:extLst>
            </c:dLbl>
            <c:dLbl>
              <c:idx val="14"/>
              <c:tx>
                <c:rich>
                  <a:bodyPr/>
                  <a:lstStyle/>
                  <a:p>
                    <a:r>
                      <a:rPr lang="en-US" altLang="ja-JP"/>
                      <a:t>10.5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1FF-4A2F-A423-BABC7619D3F8}"/>
                </c:ext>
              </c:extLst>
            </c:dLbl>
            <c:dLbl>
              <c:idx val="15"/>
              <c:tx>
                <c:rich>
                  <a:bodyPr/>
                  <a:lstStyle/>
                  <a:p>
                    <a:r>
                      <a:rPr lang="en-US" altLang="ja-JP"/>
                      <a:t>11.0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1FF-4A2F-A423-BABC7619D3F8}"/>
                </c:ext>
              </c:extLst>
            </c:dLbl>
            <c:dLbl>
              <c:idx val="16"/>
              <c:tx>
                <c:rich>
                  <a:bodyPr/>
                  <a:lstStyle/>
                  <a:p>
                    <a:r>
                      <a:rPr lang="en-US" altLang="ja-JP"/>
                      <a:t>11.5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1FF-4A2F-A423-BABC7619D3F8}"/>
                </c:ext>
              </c:extLst>
            </c:dLbl>
            <c:dLbl>
              <c:idx val="17"/>
              <c:tx>
                <c:rich>
                  <a:bodyPr/>
                  <a:lstStyle/>
                  <a:p>
                    <a:r>
                      <a:rPr lang="en-US" altLang="ja-JP"/>
                      <a:t>12.0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1FF-4A2F-A423-BABC7619D3F8}"/>
                </c:ext>
              </c:extLst>
            </c:dLbl>
            <c:dLbl>
              <c:idx val="18"/>
              <c:tx>
                <c:rich>
                  <a:bodyPr/>
                  <a:lstStyle/>
                  <a:p>
                    <a:r>
                      <a:rPr lang="en-US" altLang="ja-JP"/>
                      <a:t>12.6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1FF-4A2F-A423-BABC7619D3F8}"/>
                </c:ext>
              </c:extLst>
            </c:dLbl>
            <c:dLbl>
              <c:idx val="19"/>
              <c:tx>
                <c:rich>
                  <a:bodyPr/>
                  <a:lstStyle/>
                  <a:p>
                    <a:r>
                      <a:rPr lang="en-US" altLang="ja-JP"/>
                      <a:t>13.2</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1FF-4A2F-A423-BABC7619D3F8}"/>
                </c:ext>
              </c:extLst>
            </c:dLbl>
            <c:dLbl>
              <c:idx val="20"/>
              <c:tx>
                <c:rich>
                  <a:bodyPr/>
                  <a:lstStyle/>
                  <a:p>
                    <a:r>
                      <a:rPr lang="en-US" altLang="ja-JP"/>
                      <a:t>13.9</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11FF-4A2F-A423-BABC7619D3F8}"/>
                </c:ext>
              </c:extLst>
            </c:dLbl>
            <c:dLbl>
              <c:idx val="21"/>
              <c:tx>
                <c:rich>
                  <a:bodyPr/>
                  <a:lstStyle/>
                  <a:p>
                    <a:r>
                      <a:rPr lang="en-US" altLang="ja-JP"/>
                      <a:t>14.5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1FF-4A2F-A423-BABC7619D3F8}"/>
                </c:ext>
              </c:extLst>
            </c:dLbl>
            <c:dLbl>
              <c:idx val="22"/>
              <c:tx>
                <c:rich>
                  <a:bodyPr/>
                  <a:lstStyle/>
                  <a:p>
                    <a:r>
                      <a:rPr lang="en-US" altLang="ja-JP"/>
                      <a:t>21.3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1FF-4A2F-A423-BABC7619D3F8}"/>
                </c:ext>
              </c:extLst>
            </c:dLbl>
            <c:dLbl>
              <c:idx val="23"/>
              <c:tx>
                <c:rich>
                  <a:bodyPr/>
                  <a:lstStyle/>
                  <a:p>
                    <a:r>
                      <a:rPr lang="en-US" altLang="ja-JP"/>
                      <a:t>27.4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1FF-4A2F-A423-BABC7619D3F8}"/>
                </c:ext>
              </c:extLst>
            </c:dLbl>
            <c:dLbl>
              <c:idx val="24"/>
              <c:tx>
                <c:rich>
                  <a:bodyPr/>
                  <a:lstStyle/>
                  <a:p>
                    <a:r>
                      <a:rPr lang="en-US" altLang="ja-JP"/>
                      <a:t>31.6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1FF-4A2F-A423-BABC7619D3F8}"/>
                </c:ext>
              </c:extLst>
            </c:dLbl>
            <c:spPr>
              <a:noFill/>
              <a:ln>
                <a:noFill/>
              </a:ln>
              <a:effectLst/>
            </c:spPr>
            <c:txPr>
              <a:bodyPr wrap="square" lIns="38100" tIns="19050" rIns="38100" bIns="19050" anchor="ctr">
                <a:spAutoFit/>
              </a:bodyPr>
              <a:lstStyle/>
              <a:p>
                <a:pPr>
                  <a:defRPr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0.0%</c:formatCode>
                <c:ptCount val="25"/>
                <c:pt idx="0">
                  <c:v>6.1006012960615599E-2</c:v>
                </c:pt>
                <c:pt idx="1">
                  <c:v>6.3696282469733023E-2</c:v>
                </c:pt>
                <c:pt idx="2">
                  <c:v>6.6366541176016286E-2</c:v>
                </c:pt>
                <c:pt idx="3">
                  <c:v>6.9115651251040577E-2</c:v>
                </c:pt>
                <c:pt idx="4">
                  <c:v>7.2157845107221022E-2</c:v>
                </c:pt>
                <c:pt idx="5">
                  <c:v>7.5437282061628627E-2</c:v>
                </c:pt>
                <c:pt idx="6">
                  <c:v>7.8462835793832966E-2</c:v>
                </c:pt>
                <c:pt idx="7">
                  <c:v>8.0971754216881464E-2</c:v>
                </c:pt>
                <c:pt idx="8">
                  <c:v>8.3232251429712106E-2</c:v>
                </c:pt>
                <c:pt idx="9">
                  <c:v>8.5611018689540019E-2</c:v>
                </c:pt>
                <c:pt idx="10">
                  <c:v>8.8457106430611526E-2</c:v>
                </c:pt>
                <c:pt idx="11">
                  <c:v>9.1825660954285029E-2</c:v>
                </c:pt>
                <c:pt idx="12">
                  <c:v>9.5621814143156514E-2</c:v>
                </c:pt>
                <c:pt idx="13">
                  <c:v>9.9917786506866196E-2</c:v>
                </c:pt>
                <c:pt idx="14">
                  <c:v>0.10462159579524249</c:v>
                </c:pt>
                <c:pt idx="15">
                  <c:v>0.10963800571473713</c:v>
                </c:pt>
                <c:pt idx="16">
                  <c:v>0.1148717867880506</c:v>
                </c:pt>
                <c:pt idx="17">
                  <c:v>0.12030648364952212</c:v>
                </c:pt>
                <c:pt idx="18">
                  <c:v>0.1260279348994926</c:v>
                </c:pt>
                <c:pt idx="19">
                  <c:v>0.13208348717936924</c:v>
                </c:pt>
                <c:pt idx="20">
                  <c:v>0.1385036641491898</c:v>
                </c:pt>
                <c:pt idx="21">
                  <c:v>0.1451157672808476</c:v>
                </c:pt>
                <c:pt idx="22">
                  <c:v>0.21299084327178491</c:v>
                </c:pt>
                <c:pt idx="23">
                  <c:v>0.27357503922770682</c:v>
                </c:pt>
                <c:pt idx="24">
                  <c:v>0.31567900410493016</c:v>
                </c:pt>
              </c:numCache>
            </c:numRef>
          </c:val>
          <c:extLst>
            <c:ext xmlns:c16="http://schemas.microsoft.com/office/drawing/2014/chart" uri="{C3380CC4-5D6E-409C-BE32-E72D297353CC}">
              <c16:uniqueId val="{00000002-08F0-4FE0-B4EB-2C91A5009D72}"/>
            </c:ext>
          </c:extLst>
        </c:ser>
        <c:dLbls>
          <c:dLblPos val="ctr"/>
          <c:showLegendKey val="0"/>
          <c:showVal val="1"/>
          <c:showCatName val="0"/>
          <c:showSerName val="0"/>
          <c:showPercent val="0"/>
          <c:showBubbleSize val="0"/>
        </c:dLbls>
        <c:gapWidth val="60"/>
        <c:overlap val="100"/>
        <c:axId val="50155183"/>
        <c:axId val="1"/>
      </c:barChart>
      <c:catAx>
        <c:axId val="50155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0155183"/>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18669131238452E-2"/>
          <c:y val="2.703881378107283E-2"/>
          <c:w val="0.88502772643253236"/>
          <c:h val="0.94592237243785438"/>
        </c:manualLayout>
      </c:layout>
      <c:lineChart>
        <c:grouping val="standard"/>
        <c:varyColors val="0"/>
        <c:ser>
          <c:idx val="0"/>
          <c:order val="0"/>
          <c:spPr>
            <a:ln w="9525" cap="flat" algn="ctr">
              <a:solidFill>
                <a:schemeClr val="tx2"/>
              </a:solidFill>
              <a:prstDash val="solid"/>
            </a:ln>
          </c:spPr>
          <c:marker>
            <c:symbol val="none"/>
          </c:marker>
          <c:dPt>
            <c:idx val="0"/>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0-3745-44E2-B365-A74AD98FBBB2}"/>
              </c:ext>
            </c:extLst>
          </c:dPt>
          <c:dPt>
            <c:idx val="5"/>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1-3745-44E2-B365-A74AD98FBBB2}"/>
              </c:ext>
            </c:extLst>
          </c:dPt>
          <c:dPt>
            <c:idx val="6"/>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2-3745-44E2-B365-A74AD98FBBB2}"/>
              </c:ext>
            </c:extLst>
          </c:dPt>
          <c:dPt>
            <c:idx val="7"/>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3-3745-44E2-B365-A74AD98FBBB2}"/>
              </c:ext>
            </c:extLst>
          </c:dPt>
          <c:dPt>
            <c:idx val="8"/>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4-3745-44E2-B365-A74AD98FBBB2}"/>
              </c:ext>
            </c:extLst>
          </c:dPt>
          <c:dPt>
            <c:idx val="9"/>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5-3745-44E2-B365-A74AD98FBBB2}"/>
              </c:ext>
            </c:extLst>
          </c:dPt>
          <c:dLbls>
            <c:dLbl>
              <c:idx val="0"/>
              <c:layout>
                <c:manualLayout>
                  <c:x val="3.9926062846580408E-2"/>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45-44E2-B365-A74AD98FBBB2}"/>
                </c:ext>
              </c:extLst>
            </c:dLbl>
            <c:dLbl>
              <c:idx val="5"/>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45-44E2-B365-A74AD98FBBB2}"/>
                </c:ext>
              </c:extLst>
            </c:dLbl>
            <c:dLbl>
              <c:idx val="7"/>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45-44E2-B365-A74AD98FBBB2}"/>
                </c:ext>
              </c:extLst>
            </c:dLbl>
            <c:dLbl>
              <c:idx val="8"/>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45-44E2-B365-A74AD98FBBB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formatCode="#,##0.0;&quot;-&quot;#,##0.0">
                  <c:v>20.64</c:v>
                </c:pt>
                <c:pt idx="1">
                  <c:v>21.248000000000001</c:v>
                </c:pt>
                <c:pt idx="2">
                  <c:v>21.856000000000002</c:v>
                </c:pt>
                <c:pt idx="3">
                  <c:v>22.463999999999999</c:v>
                </c:pt>
                <c:pt idx="4">
                  <c:v>23.071999999999999</c:v>
                </c:pt>
                <c:pt idx="5" formatCode="#,##0.0;&quot;-&quot;#,##0.0">
                  <c:v>23.68</c:v>
                </c:pt>
                <c:pt idx="6">
                  <c:v>27.72</c:v>
                </c:pt>
                <c:pt idx="7" formatCode="#,##0.0;&quot;-&quot;#,##0.0">
                  <c:v>29.57</c:v>
                </c:pt>
                <c:pt idx="8" formatCode="#,##0.0;&quot;-&quot;#,##0.0">
                  <c:v>27.59</c:v>
                </c:pt>
                <c:pt idx="9">
                  <c:v>31.52</c:v>
                </c:pt>
              </c:numCache>
            </c:numRef>
          </c:val>
          <c:smooth val="0"/>
          <c:extLst>
            <c:ext xmlns:c16="http://schemas.microsoft.com/office/drawing/2014/chart" uri="{C3380CC4-5D6E-409C-BE32-E72D297353CC}">
              <c16:uniqueId val="{00000006-3745-44E2-B365-A74AD98FBBB2}"/>
            </c:ext>
          </c:extLst>
        </c:ser>
        <c:ser>
          <c:idx val="1"/>
          <c:order val="1"/>
          <c:spPr>
            <a:ln w="9525" cap="flat" algn="ctr">
              <a:solidFill>
                <a:schemeClr val="accent1"/>
              </a:solidFill>
              <a:prstDash val="solid"/>
            </a:ln>
          </c:spPr>
          <c:marker>
            <c:symbol val="none"/>
          </c:marker>
          <c:dPt>
            <c:idx val="0"/>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7-3745-44E2-B365-A74AD98FBBB2}"/>
              </c:ext>
            </c:extLst>
          </c:dPt>
          <c:dPt>
            <c:idx val="5"/>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8-3745-44E2-B365-A74AD98FBBB2}"/>
              </c:ext>
            </c:extLst>
          </c:dPt>
          <c:dPt>
            <c:idx val="6"/>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9-3745-44E2-B365-A74AD98FBBB2}"/>
              </c:ext>
            </c:extLst>
          </c:dPt>
          <c:dPt>
            <c:idx val="7"/>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A-3745-44E2-B365-A74AD98FBBB2}"/>
              </c:ext>
            </c:extLst>
          </c:dPt>
          <c:dPt>
            <c:idx val="8"/>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B-3745-44E2-B365-A74AD98FBBB2}"/>
              </c:ext>
            </c:extLst>
          </c:dPt>
          <c:dPt>
            <c:idx val="9"/>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C-3745-44E2-B365-A74AD98FBBB2}"/>
              </c:ext>
            </c:extLst>
          </c:dPt>
          <c:dPt>
            <c:idx val="10"/>
            <c:bubble3D val="0"/>
            <c:extLst>
              <c:ext xmlns:c16="http://schemas.microsoft.com/office/drawing/2014/chart" uri="{C3380CC4-5D6E-409C-BE32-E72D297353CC}">
                <c16:uniqueId val="{0000000D-3745-44E2-B365-A74AD98FBBB2}"/>
              </c:ext>
            </c:extLst>
          </c:dPt>
          <c:dLbls>
            <c:dLbl>
              <c:idx val="0"/>
              <c:layout>
                <c:manualLayout>
                  <c:x val="3.1792975970425137E-2"/>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745-44E2-B365-A74AD98FBBB2}"/>
                </c:ext>
              </c:extLst>
            </c:dLbl>
            <c:dLbl>
              <c:idx val="5"/>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45-44E2-B365-A74AD98FBBB2}"/>
                </c:ext>
              </c:extLst>
            </c:dLbl>
            <c:dLbl>
              <c:idx val="6"/>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45-44E2-B365-A74AD98FBBB2}"/>
                </c:ext>
              </c:extLst>
            </c:dLbl>
            <c:dLbl>
              <c:idx val="7"/>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745-44E2-B365-A74AD98FBBB2}"/>
                </c:ext>
              </c:extLst>
            </c:dLbl>
            <c:dLbl>
              <c:idx val="8"/>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745-44E2-B365-A74AD98FBBB2}"/>
                </c:ext>
              </c:extLst>
            </c:dLbl>
            <c:dLbl>
              <c:idx val="9"/>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745-44E2-B365-A74AD98FBBB2}"/>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45-44E2-B365-A74AD98FBBB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formatCode="#,##0.0;&quot;-&quot;#,##0.0">
                  <c:v>3.91</c:v>
                </c:pt>
                <c:pt idx="1">
                  <c:v>4.0579999999999998</c:v>
                </c:pt>
                <c:pt idx="2">
                  <c:v>4.2060000000000004</c:v>
                </c:pt>
                <c:pt idx="3">
                  <c:v>4.3540000000000001</c:v>
                </c:pt>
                <c:pt idx="4">
                  <c:v>4.5020000000000007</c:v>
                </c:pt>
                <c:pt idx="5" formatCode="#,##0.0;&quot;-&quot;#,##0.0">
                  <c:v>4.6500000000000004</c:v>
                </c:pt>
                <c:pt idx="6" formatCode="#,##0.0;&quot;-&quot;#,##0.0">
                  <c:v>4.45</c:v>
                </c:pt>
                <c:pt idx="7" formatCode="#,##0.0;&quot;-&quot;#,##0.0">
                  <c:v>8.08</c:v>
                </c:pt>
                <c:pt idx="8" formatCode="#,##0.0;&quot;-&quot;#,##0.0">
                  <c:v>8.0500000000000007</c:v>
                </c:pt>
                <c:pt idx="9" formatCode="#,##0.0;&quot;-&quot;#,##0.0">
                  <c:v>9.19</c:v>
                </c:pt>
                <c:pt idx="10" formatCode="#,##0.0;&quot;-&quot;#,##0.0">
                  <c:v>9.3000000000000007</c:v>
                </c:pt>
              </c:numCache>
            </c:numRef>
          </c:val>
          <c:smooth val="0"/>
          <c:extLst>
            <c:ext xmlns:c16="http://schemas.microsoft.com/office/drawing/2014/chart" uri="{C3380CC4-5D6E-409C-BE32-E72D297353CC}">
              <c16:uniqueId val="{0000000E-3745-44E2-B365-A74AD98FBBB2}"/>
            </c:ext>
          </c:extLst>
        </c:ser>
        <c:ser>
          <c:idx val="2"/>
          <c:order val="2"/>
          <c:spPr>
            <a:ln w="9525" cap="flat" algn="ctr">
              <a:solidFill>
                <a:schemeClr val="bg2"/>
              </a:solidFill>
              <a:prstDash val="solid"/>
            </a:ln>
          </c:spPr>
          <c:marker>
            <c:symbol val="none"/>
          </c:marker>
          <c:dPt>
            <c:idx val="0"/>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F-3745-44E2-B365-A74AD98FBBB2}"/>
              </c:ext>
            </c:extLst>
          </c:dPt>
          <c:dPt>
            <c:idx val="5"/>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0-3745-44E2-B365-A74AD98FBBB2}"/>
              </c:ext>
            </c:extLst>
          </c:dPt>
          <c:dPt>
            <c:idx val="6"/>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1-3745-44E2-B365-A74AD98FBBB2}"/>
              </c:ext>
            </c:extLst>
          </c:dPt>
          <c:dPt>
            <c:idx val="7"/>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2-3745-44E2-B365-A74AD98FBBB2}"/>
              </c:ext>
            </c:extLst>
          </c:dPt>
          <c:dPt>
            <c:idx val="8"/>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3-3745-44E2-B365-A74AD98FBBB2}"/>
              </c:ext>
            </c:extLst>
          </c:dPt>
          <c:dPt>
            <c:idx val="9"/>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4-3745-44E2-B365-A74AD98FBBB2}"/>
              </c:ext>
            </c:extLst>
          </c:dPt>
          <c:dLbls>
            <c:dLbl>
              <c:idx val="0"/>
              <c:layout>
                <c:manualLayout>
                  <c:x val="3.1792975970425137E-2"/>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745-44E2-B365-A74AD98FBBB2}"/>
                </c:ext>
              </c:extLst>
            </c:dLbl>
            <c:dLbl>
              <c:idx val="6"/>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745-44E2-B365-A74AD98FBBB2}"/>
                </c:ext>
              </c:extLst>
            </c:dLbl>
            <c:dLbl>
              <c:idx val="7"/>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745-44E2-B365-A74AD98FBBB2}"/>
                </c:ext>
              </c:extLst>
            </c:dLbl>
            <c:dLbl>
              <c:idx val="8"/>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745-44E2-B365-A74AD98FBBB2}"/>
                </c:ext>
              </c:extLst>
            </c:dLbl>
            <c:dLbl>
              <c:idx val="9"/>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745-44E2-B365-A74AD98FBBB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formatCode="#,##0.0;&quot;-&quot;#,##0.0">
                  <c:v>1.3</c:v>
                </c:pt>
                <c:pt idx="1">
                  <c:v>1.3960000000000001</c:v>
                </c:pt>
                <c:pt idx="2">
                  <c:v>1.492</c:v>
                </c:pt>
                <c:pt idx="3">
                  <c:v>1.5880000000000001</c:v>
                </c:pt>
                <c:pt idx="4">
                  <c:v>1.6840000000000002</c:v>
                </c:pt>
                <c:pt idx="5">
                  <c:v>1.78</c:v>
                </c:pt>
                <c:pt idx="6" formatCode="#,##0.0;&quot;-&quot;#,##0.0">
                  <c:v>5.19</c:v>
                </c:pt>
                <c:pt idx="7" formatCode="#,##0.0;&quot;-&quot;#,##0.0">
                  <c:v>4.18</c:v>
                </c:pt>
                <c:pt idx="8" formatCode="#,##0.0;&quot;-&quot;#,##0.0">
                  <c:v>5.53</c:v>
                </c:pt>
                <c:pt idx="9" formatCode="#,##0.0;&quot;-&quot;#,##0.0">
                  <c:v>6.31</c:v>
                </c:pt>
              </c:numCache>
            </c:numRef>
          </c:val>
          <c:smooth val="0"/>
          <c:extLst>
            <c:ext xmlns:c16="http://schemas.microsoft.com/office/drawing/2014/chart" uri="{C3380CC4-5D6E-409C-BE32-E72D297353CC}">
              <c16:uniqueId val="{00000015-3745-44E2-B365-A74AD98FBBB2}"/>
            </c:ext>
          </c:extLst>
        </c:ser>
        <c:ser>
          <c:idx val="3"/>
          <c:order val="3"/>
          <c:spPr>
            <a:ln w="9525" cap="flat" algn="ctr">
              <a:solidFill>
                <a:schemeClr val="bg2"/>
              </a:solidFill>
              <a:prstDash val="solid"/>
            </a:ln>
          </c:spPr>
          <c:marker>
            <c:symbol val="none"/>
          </c:marker>
          <c:dPt>
            <c:idx val="0"/>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6-3745-44E2-B365-A74AD98FBBB2}"/>
              </c:ext>
            </c:extLst>
          </c:dPt>
          <c:dPt>
            <c:idx val="6"/>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7-3745-44E2-B365-A74AD98FBBB2}"/>
              </c:ext>
            </c:extLst>
          </c:dPt>
          <c:dPt>
            <c:idx val="7"/>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8-3745-44E2-B365-A74AD98FBBB2}"/>
              </c:ext>
            </c:extLst>
          </c:dPt>
          <c:dPt>
            <c:idx val="8"/>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9-3745-44E2-B365-A74AD98FBBB2}"/>
              </c:ext>
            </c:extLst>
          </c:dPt>
          <c:dPt>
            <c:idx val="9"/>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A-3745-44E2-B365-A74AD98FBBB2}"/>
              </c:ext>
            </c:extLst>
          </c:dPt>
          <c:dLbls>
            <c:dLbl>
              <c:idx val="8"/>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745-44E2-B365-A74AD98FBBB2}"/>
                </c:ext>
              </c:extLst>
            </c:dLbl>
            <c:dLbl>
              <c:idx val="9"/>
              <c:layout>
                <c:manualLayout>
                  <c:x val="0"/>
                  <c:y val="4.53554295682511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745-44E2-B365-A74AD98FBBB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1.76</c:v>
                </c:pt>
                <c:pt idx="1">
                  <c:v>1.7366666666666668</c:v>
                </c:pt>
                <c:pt idx="2">
                  <c:v>1.7133333333333334</c:v>
                </c:pt>
                <c:pt idx="3">
                  <c:v>1.69</c:v>
                </c:pt>
                <c:pt idx="4">
                  <c:v>1.6666666666666667</c:v>
                </c:pt>
                <c:pt idx="5">
                  <c:v>1.6433333333333335</c:v>
                </c:pt>
                <c:pt idx="6">
                  <c:v>1.62</c:v>
                </c:pt>
                <c:pt idx="7">
                  <c:v>1.67</c:v>
                </c:pt>
                <c:pt idx="8" formatCode="#,##0.0;&quot;-&quot;#,##0.0">
                  <c:v>2.3199999999999998</c:v>
                </c:pt>
                <c:pt idx="9" formatCode="#,##0.0;&quot;-&quot;#,##0.0">
                  <c:v>2.67</c:v>
                </c:pt>
              </c:numCache>
            </c:numRef>
          </c:val>
          <c:smooth val="0"/>
          <c:extLst>
            <c:ext xmlns:c16="http://schemas.microsoft.com/office/drawing/2014/chart" uri="{C3380CC4-5D6E-409C-BE32-E72D297353CC}">
              <c16:uniqueId val="{0000001B-3745-44E2-B365-A74AD98FBBB2}"/>
            </c:ext>
          </c:extLst>
        </c:ser>
        <c:dLbls>
          <c:showLegendKey val="0"/>
          <c:showVal val="0"/>
          <c:showCatName val="0"/>
          <c:showSerName val="0"/>
          <c:showPercent val="0"/>
          <c:showBubbleSize val="0"/>
        </c:dLbls>
        <c:smooth val="0"/>
        <c:axId val="1524043872"/>
        <c:axId val="1"/>
      </c:lineChart>
      <c:catAx>
        <c:axId val="15240438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24043872"/>
        <c:crosses val="min"/>
        <c:crossBetween val="midCat"/>
        <c:majorUnit val="2"/>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4-44CF-8E5D-F213AC966A9C}"/>
                </c:ext>
              </c:extLst>
            </c:dLbl>
            <c:dLbl>
              <c:idx val="1"/>
              <c:layout>
                <c:manualLayout>
                  <c:x val="0"/>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4-44CF-8E5D-F213AC966A9C}"/>
                </c:ext>
              </c:extLst>
            </c:dLbl>
            <c:dLbl>
              <c:idx val="2"/>
              <c:layout>
                <c:manualLayout>
                  <c:x val="0"/>
                  <c:y val="-5.658487731597396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44-44CF-8E5D-F213AC966A9C}"/>
                </c:ext>
              </c:extLst>
            </c:dLbl>
            <c:dLbl>
              <c:idx val="3"/>
              <c:layout>
                <c:manualLayout>
                  <c:x val="0"/>
                  <c:y val="-6.00901352028042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4-44CF-8E5D-F213AC966A9C}"/>
                </c:ext>
              </c:extLst>
            </c:dLbl>
            <c:dLbl>
              <c:idx val="4"/>
              <c:layout>
                <c:manualLayout>
                  <c:x val="0"/>
                  <c:y val="-6.710065097646469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4-44CF-8E5D-F213AC966A9C}"/>
                </c:ext>
              </c:extLst>
            </c:dLbl>
            <c:dLbl>
              <c:idx val="5"/>
              <c:layout>
                <c:manualLayout>
                  <c:x val="0"/>
                  <c:y val="-7.661492238357536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4-44CF-8E5D-F213AC966A9C}"/>
                </c:ext>
              </c:extLst>
            </c:dLbl>
            <c:dLbl>
              <c:idx val="6"/>
              <c:layout>
                <c:manualLayout>
                  <c:x val="0"/>
                  <c:y val="-8.112168252378568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44-44CF-8E5D-F213AC966A9C}"/>
                </c:ext>
              </c:extLst>
            </c:dLbl>
            <c:dLbl>
              <c:idx val="7"/>
              <c:layout>
                <c:manualLayout>
                  <c:x val="0"/>
                  <c:y val="-8.763144717075613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4-44CF-8E5D-F213AC966A9C}"/>
                </c:ext>
              </c:extLst>
            </c:dLbl>
            <c:dLbl>
              <c:idx val="8"/>
              <c:layout>
                <c:manualLayout>
                  <c:x val="0"/>
                  <c:y val="-0.105157736604907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4-44CF-8E5D-F213AC966A9C}"/>
                </c:ext>
              </c:extLst>
            </c:dLbl>
            <c:dLbl>
              <c:idx val="9"/>
              <c:layout>
                <c:manualLayout>
                  <c:x val="0"/>
                  <c:y val="-0.1206810215322984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4-44CF-8E5D-F213AC966A9C}"/>
                </c:ext>
              </c:extLst>
            </c:dLbl>
            <c:dLbl>
              <c:idx val="10"/>
              <c:layout>
                <c:manualLayout>
                  <c:x val="0"/>
                  <c:y val="-0.1367050575863795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4-44CF-8E5D-F213AC966A9C}"/>
                </c:ext>
              </c:extLst>
            </c:dLbl>
            <c:dLbl>
              <c:idx val="11"/>
              <c:layout>
                <c:manualLayout>
                  <c:x val="0"/>
                  <c:y val="-0.1577366049073610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44-44CF-8E5D-F213AC966A9C}"/>
                </c:ext>
              </c:extLst>
            </c:dLbl>
            <c:dLbl>
              <c:idx val="12"/>
              <c:layout>
                <c:manualLayout>
                  <c:x val="0"/>
                  <c:y val="-0.204306459689534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44-44CF-8E5D-F213AC966A9C}"/>
                </c:ext>
              </c:extLst>
            </c:dLbl>
            <c:dLbl>
              <c:idx val="13"/>
              <c:layout>
                <c:manualLayout>
                  <c:x val="0"/>
                  <c:y val="-0.1807711567351026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44-44CF-8E5D-F213AC966A9C}"/>
                </c:ext>
              </c:extLst>
            </c:dLbl>
            <c:dLbl>
              <c:idx val="14"/>
              <c:layout>
                <c:manualLayout>
                  <c:x val="0"/>
                  <c:y val="-0.204306459689534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44-44CF-8E5D-F213AC966A9C}"/>
                </c:ext>
              </c:extLst>
            </c:dLbl>
            <c:dLbl>
              <c:idx val="15"/>
              <c:layout>
                <c:manualLayout>
                  <c:x val="0"/>
                  <c:y val="-0.2163244867300951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44-44CF-8E5D-F213AC966A9C}"/>
                </c:ext>
              </c:extLst>
            </c:dLbl>
            <c:dLbl>
              <c:idx val="16"/>
              <c:layout>
                <c:manualLayout>
                  <c:x val="0"/>
                  <c:y val="-0.230846269404106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44-44CF-8E5D-F213AC966A9C}"/>
                </c:ext>
              </c:extLst>
            </c:dLbl>
            <c:dLbl>
              <c:idx val="17"/>
              <c:layout>
                <c:manualLayout>
                  <c:x val="0"/>
                  <c:y val="-0.2353530295443164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44-44CF-8E5D-F213AC966A9C}"/>
                </c:ext>
              </c:extLst>
            </c:dLbl>
            <c:dLbl>
              <c:idx val="18"/>
              <c:layout>
                <c:manualLayout>
                  <c:x val="0"/>
                  <c:y val="-0.2598898347521281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44-44CF-8E5D-F213AC966A9C}"/>
                </c:ext>
              </c:extLst>
            </c:dLbl>
            <c:dLbl>
              <c:idx val="19"/>
              <c:layout>
                <c:manualLayout>
                  <c:x val="0"/>
                  <c:y val="-0.298447671507260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44-44CF-8E5D-F213AC966A9C}"/>
                </c:ext>
              </c:extLst>
            </c:dLbl>
            <c:dLbl>
              <c:idx val="20"/>
              <c:layout>
                <c:manualLayout>
                  <c:x val="0"/>
                  <c:y val="-0.412618928392588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44-44CF-8E5D-F213AC966A9C}"/>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44-44CF-8E5D-F213AC966A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22.370648165932199</c:v>
                </c:pt>
                <c:pt idx="1">
                  <c:v>22.005753787334999</c:v>
                </c:pt>
                <c:pt idx="2">
                  <c:v>26.054477178609499</c:v>
                </c:pt>
                <c:pt idx="3">
                  <c:v>31.179126713703202</c:v>
                </c:pt>
                <c:pt idx="4">
                  <c:v>40.3779490523454</c:v>
                </c:pt>
                <c:pt idx="5">
                  <c:v>53.508996085279499</c:v>
                </c:pt>
                <c:pt idx="6">
                  <c:v>59.591423828694602</c:v>
                </c:pt>
                <c:pt idx="7">
                  <c:v>68.104842099999999</c:v>
                </c:pt>
                <c:pt idx="8">
                  <c:v>91.978289799999999</c:v>
                </c:pt>
                <c:pt idx="9">
                  <c:v>112.46407290000001</c:v>
                </c:pt>
                <c:pt idx="10">
                  <c:v>134.29213820000001</c:v>
                </c:pt>
                <c:pt idx="11">
                  <c:v>162.32723598379999</c:v>
                </c:pt>
                <c:pt idx="12">
                  <c:v>225.334345961</c:v>
                </c:pt>
                <c:pt idx="13">
                  <c:v>193.62673211890001</c:v>
                </c:pt>
                <c:pt idx="14">
                  <c:v>225.334345961</c:v>
                </c:pt>
                <c:pt idx="15">
                  <c:v>241.7070887683</c:v>
                </c:pt>
                <c:pt idx="16">
                  <c:v>260.77313842863202</c:v>
                </c:pt>
                <c:pt idx="17">
                  <c:v>267.15075034853498</c:v>
                </c:pt>
                <c:pt idx="18">
                  <c:v>300.406348209692</c:v>
                </c:pt>
                <c:pt idx="19">
                  <c:v>351.65826115624401</c:v>
                </c:pt>
                <c:pt idx="20">
                  <c:v>505.767850211498</c:v>
                </c:pt>
                <c:pt idx="21">
                  <c:v>606.79496362597126</c:v>
                </c:pt>
              </c:numCache>
            </c:numRef>
          </c:val>
          <c:extLst>
            <c:ext xmlns:c16="http://schemas.microsoft.com/office/drawing/2014/chart" uri="{C3380CC4-5D6E-409C-BE32-E72D297353CC}">
              <c16:uniqueId val="{00000016-9844-44CF-8E5D-F213AC966A9C}"/>
            </c:ext>
          </c:extLst>
        </c:ser>
        <c:dLbls>
          <c:showLegendKey val="0"/>
          <c:showVal val="0"/>
          <c:showCatName val="0"/>
          <c:showSerName val="0"/>
          <c:showPercent val="0"/>
          <c:showBubbleSize val="0"/>
        </c:dLbls>
        <c:gapWidth val="80"/>
        <c:overlap val="100"/>
        <c:axId val="1045797071"/>
        <c:axId val="1"/>
      </c:barChart>
      <c:catAx>
        <c:axId val="10457970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06.79496362597126"/>
          <c:min val="0"/>
        </c:scaling>
        <c:delete val="1"/>
        <c:axPos val="l"/>
        <c:numFmt formatCode="General" sourceLinked="1"/>
        <c:majorTickMark val="out"/>
        <c:minorTickMark val="none"/>
        <c:tickLblPos val="nextTo"/>
        <c:crossAx val="1045797071"/>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4.3233082706766915E-2"/>
          <c:w val="0.980072810883311"/>
          <c:h val="0.93233082706766912"/>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195488721804511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E6-4C8D-8193-0DDBDE1A209C}"/>
                </c:ext>
              </c:extLst>
            </c:dLbl>
            <c:dLbl>
              <c:idx val="1"/>
              <c:layout>
                <c:manualLayout>
                  <c:x val="0"/>
                  <c:y val="-0.199248120300751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E6-4C8D-8193-0DDBDE1A209C}"/>
                </c:ext>
              </c:extLst>
            </c:dLbl>
            <c:dLbl>
              <c:idx val="2"/>
              <c:layout>
                <c:manualLayout>
                  <c:x val="0"/>
                  <c:y val="-0.229323308270676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E6-4C8D-8193-0DDBDE1A209C}"/>
                </c:ext>
              </c:extLst>
            </c:dLbl>
            <c:dLbl>
              <c:idx val="3"/>
              <c:layout>
                <c:manualLayout>
                  <c:x val="0"/>
                  <c:y val="-0.240601503759398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E6-4C8D-8193-0DDBDE1A209C}"/>
                </c:ext>
              </c:extLst>
            </c:dLbl>
            <c:dLbl>
              <c:idx val="4"/>
              <c:layout>
                <c:manualLayout>
                  <c:x val="0"/>
                  <c:y val="-0.240601503759398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E6-4C8D-8193-0DDBDE1A209C}"/>
                </c:ext>
              </c:extLst>
            </c:dLbl>
            <c:dLbl>
              <c:idx val="5"/>
              <c:layout>
                <c:manualLayout>
                  <c:x val="-2.8102123248026972E-17"/>
                  <c:y val="-0.259398496240601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E6-4C8D-8193-0DDBDE1A209C}"/>
                </c:ext>
              </c:extLst>
            </c:dLbl>
            <c:dLbl>
              <c:idx val="6"/>
              <c:layout>
                <c:manualLayout>
                  <c:x val="0"/>
                  <c:y val="-0.263157894736842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E6-4C8D-8193-0DDBDE1A209C}"/>
                </c:ext>
              </c:extLst>
            </c:dLbl>
            <c:dLbl>
              <c:idx val="7"/>
              <c:layout>
                <c:manualLayout>
                  <c:x val="0"/>
                  <c:y val="-0.285714285714285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E6-4C8D-8193-0DDBDE1A209C}"/>
                </c:ext>
              </c:extLst>
            </c:dLbl>
            <c:dLbl>
              <c:idx val="8"/>
              <c:layout>
                <c:manualLayout>
                  <c:x val="0"/>
                  <c:y val="-0.304511278195488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E6-4C8D-8193-0DDBDE1A209C}"/>
                </c:ext>
              </c:extLst>
            </c:dLbl>
            <c:dLbl>
              <c:idx val="9"/>
              <c:layout>
                <c:manualLayout>
                  <c:x val="-1.5328607937901517E-3"/>
                  <c:y val="-0.319548872180451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E6-4C8D-8193-0DDBDE1A209C}"/>
                </c:ext>
              </c:extLst>
            </c:dLbl>
            <c:dLbl>
              <c:idx val="10"/>
              <c:layout>
                <c:manualLayout>
                  <c:x val="5.6204246496053943E-17"/>
                  <c:y val="-0.319548872180451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E6-4C8D-8193-0DDBDE1A209C}"/>
                </c:ext>
              </c:extLst>
            </c:dLbl>
            <c:dLbl>
              <c:idx val="11"/>
              <c:layout>
                <c:manualLayout>
                  <c:x val="0"/>
                  <c:y val="-0.34210526315789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E6-4C8D-8193-0DDBDE1A209C}"/>
                </c:ext>
              </c:extLst>
            </c:dLbl>
            <c:dLbl>
              <c:idx val="12"/>
              <c:layout>
                <c:manualLayout>
                  <c:x val="0"/>
                  <c:y val="-0.360902255639097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E6-4C8D-8193-0DDBDE1A209C}"/>
                </c:ext>
              </c:extLst>
            </c:dLbl>
            <c:dLbl>
              <c:idx val="13"/>
              <c:layout>
                <c:manualLayout>
                  <c:x val="-1.1240849299210789E-16"/>
                  <c:y val="-0.364661654135338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E6-4C8D-8193-0DDBDE1A209C}"/>
                </c:ext>
              </c:extLst>
            </c:dLbl>
            <c:dLbl>
              <c:idx val="14"/>
              <c:layout>
                <c:manualLayout>
                  <c:x val="-1.1240849299210789E-16"/>
                  <c:y val="-0.387218045112781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E6-4C8D-8193-0DDBDE1A209C}"/>
                </c:ext>
              </c:extLst>
            </c:dLbl>
            <c:dLbl>
              <c:idx val="15"/>
              <c:layout>
                <c:manualLayout>
                  <c:x val="0"/>
                  <c:y val="-0.413533834586466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1E6-4C8D-8193-0DDBDE1A209C}"/>
                </c:ext>
              </c:extLst>
            </c:dLbl>
            <c:dLbl>
              <c:idx val="16"/>
              <c:layout>
                <c:manualLayout>
                  <c:x val="0"/>
                  <c:y val="-0.439849624060150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E6-4C8D-8193-0DDBDE1A209C}"/>
                </c:ext>
              </c:extLst>
            </c:dLbl>
            <c:dLbl>
              <c:idx val="17"/>
              <c:layout>
                <c:manualLayout>
                  <c:x val="0"/>
                  <c:y val="-0.447368421052631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E6-4C8D-8193-0DDBDE1A209C}"/>
                </c:ext>
              </c:extLst>
            </c:dLbl>
            <c:dLbl>
              <c:idx val="18"/>
              <c:layout>
                <c:manualLayout>
                  <c:x val="-1.1240849299210789E-16"/>
                  <c:y val="-0.462406015037593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E6-4C8D-8193-0DDBDE1A209C}"/>
                </c:ext>
              </c:extLst>
            </c:dLbl>
            <c:dLbl>
              <c:idx val="19"/>
              <c:layout>
                <c:manualLayout>
                  <c:x val="0"/>
                  <c:y val="-0.469924812030075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1E6-4C8D-8193-0DDBDE1A209C}"/>
                </c:ext>
              </c:extLst>
            </c:dLbl>
            <c:dLbl>
              <c:idx val="20"/>
              <c:layout>
                <c:manualLayout>
                  <c:x val="-1.1240849299210789E-16"/>
                  <c:y val="-0.48061068024391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1E6-4C8D-8193-0DDBDE1A209C}"/>
                </c:ext>
              </c:extLst>
            </c:dLbl>
            <c:spPr>
              <a:noFill/>
              <a:ln>
                <a:noFill/>
              </a:ln>
              <a:effectLst/>
            </c:spPr>
            <c:txPr>
              <a:bodyPr wrap="square" lIns="38100" tIns="19050" rIns="38100" bIns="19050" anchor="ctr">
                <a:spAutoFit/>
              </a:bodyPr>
              <a:lstStyle/>
              <a:p>
                <a:pPr>
                  <a:defRPr b="1">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79.599999999999994</c:v>
                </c:pt>
                <c:pt idx="1">
                  <c:v>80.3</c:v>
                </c:pt>
                <c:pt idx="2">
                  <c:v>93.9</c:v>
                </c:pt>
                <c:pt idx="3">
                  <c:v>97.9</c:v>
                </c:pt>
                <c:pt idx="4">
                  <c:v>100.7</c:v>
                </c:pt>
                <c:pt idx="5">
                  <c:v>105.6</c:v>
                </c:pt>
                <c:pt idx="6">
                  <c:v>108.8</c:v>
                </c:pt>
                <c:pt idx="7">
                  <c:v>118.1</c:v>
                </c:pt>
                <c:pt idx="8">
                  <c:v>130.19999999999999</c:v>
                </c:pt>
                <c:pt idx="9">
                  <c:v>135.30000000000001</c:v>
                </c:pt>
                <c:pt idx="10">
                  <c:v>136.30000000000001</c:v>
                </c:pt>
                <c:pt idx="11">
                  <c:v>144.6</c:v>
                </c:pt>
                <c:pt idx="12">
                  <c:v>153.1</c:v>
                </c:pt>
                <c:pt idx="13">
                  <c:v>154.1</c:v>
                </c:pt>
                <c:pt idx="14">
                  <c:v>166.1</c:v>
                </c:pt>
                <c:pt idx="15">
                  <c:v>179.1</c:v>
                </c:pt>
                <c:pt idx="16">
                  <c:v>189.4</c:v>
                </c:pt>
                <c:pt idx="17">
                  <c:v>193</c:v>
                </c:pt>
                <c:pt idx="18">
                  <c:v>202</c:v>
                </c:pt>
                <c:pt idx="19">
                  <c:v>205.8</c:v>
                </c:pt>
                <c:pt idx="20">
                  <c:v>218.1</c:v>
                </c:pt>
              </c:numCache>
            </c:numRef>
          </c:val>
          <c:extLst>
            <c:ext xmlns:c16="http://schemas.microsoft.com/office/drawing/2014/chart" uri="{C3380CC4-5D6E-409C-BE32-E72D297353CC}">
              <c16:uniqueId val="{00000015-E1E6-4C8D-8193-0DDBDE1A209C}"/>
            </c:ext>
          </c:extLst>
        </c:ser>
        <c:dLbls>
          <c:dLblPos val="ctr"/>
          <c:showLegendKey val="0"/>
          <c:showVal val="1"/>
          <c:showCatName val="0"/>
          <c:showSerName val="0"/>
          <c:showPercent val="0"/>
          <c:showBubbleSize val="0"/>
        </c:dLbls>
        <c:gapWidth val="60"/>
        <c:overlap val="100"/>
        <c:axId val="1477768192"/>
        <c:axId val="1"/>
      </c:barChart>
      <c:catAx>
        <c:axId val="14777681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77768192"/>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B5EF-4701-8CE5-905751C06A12}"/>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5EF-4701-8CE5-905751C06A12}"/>
              </c:ext>
            </c:extLst>
          </c:dPt>
          <c:val>
            <c:numRef>
              <c:f>Sheet1!$A$1:$D$1</c:f>
              <c:numCache>
                <c:formatCode>General</c:formatCode>
                <c:ptCount val="4"/>
                <c:pt idx="0">
                  <c:v>6456</c:v>
                </c:pt>
                <c:pt idx="1">
                  <c:v>6344</c:v>
                </c:pt>
                <c:pt idx="2">
                  <c:v>6095</c:v>
                </c:pt>
                <c:pt idx="3">
                  <c:v>6461</c:v>
                </c:pt>
              </c:numCache>
            </c:numRef>
          </c:val>
          <c:extLst>
            <c:ext xmlns:c16="http://schemas.microsoft.com/office/drawing/2014/chart" uri="{C3380CC4-5D6E-409C-BE32-E72D297353CC}">
              <c16:uniqueId val="{00000002-B5EF-4701-8CE5-905751C06A12}"/>
            </c:ext>
          </c:extLst>
        </c:ser>
        <c:dLbls>
          <c:showLegendKey val="0"/>
          <c:showVal val="0"/>
          <c:showCatName val="0"/>
          <c:showSerName val="0"/>
          <c:showPercent val="0"/>
          <c:showBubbleSize val="0"/>
        </c:dLbls>
        <c:gapWidth val="60"/>
        <c:overlap val="100"/>
        <c:axId val="1432642223"/>
        <c:axId val="1"/>
      </c:barChart>
      <c:catAx>
        <c:axId val="14326422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432642223"/>
        <c:crosses val="min"/>
        <c:crossBetween val="between"/>
        <c:majorUnit val="5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3EE3-448A-ACCA-0EB9FF731ED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3EE3-448A-ACCA-0EB9FF731ED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3EE3-448A-ACCA-0EB9FF731ED4}"/>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3EE3-448A-ACCA-0EB9FF731ED4}"/>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3EE3-448A-ACCA-0EB9FF731ED4}"/>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3EE3-448A-ACCA-0EB9FF731ED4}"/>
              </c:ext>
            </c:extLst>
          </c:dPt>
          <c:dLbls>
            <c:dLbl>
              <c:idx val="0"/>
              <c:layout>
                <c:manualLayout>
                  <c:x val="-0.12086444086484106"/>
                  <c:y val="0.11640416612472361"/>
                </c:manualLayout>
              </c:layout>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3-448A-ACCA-0EB9FF731ED4}"/>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19</c:v>
                </c:pt>
                <c:pt idx="1">
                  <c:v>17</c:v>
                </c:pt>
                <c:pt idx="2">
                  <c:v>10</c:v>
                </c:pt>
                <c:pt idx="3">
                  <c:v>9</c:v>
                </c:pt>
                <c:pt idx="4">
                  <c:v>5</c:v>
                </c:pt>
                <c:pt idx="5">
                  <c:v>40</c:v>
                </c:pt>
              </c:numCache>
            </c:numRef>
          </c:val>
          <c:extLst>
            <c:ext xmlns:c16="http://schemas.microsoft.com/office/drawing/2014/chart" uri="{C3380CC4-5D6E-409C-BE32-E72D297353CC}">
              <c16:uniqueId val="{0000000C-3EE3-448A-ACCA-0EB9FF731ED4}"/>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31300593631947E-2"/>
          <c:y val="2.5316455696202531E-2"/>
          <c:w val="0.9719373988127361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630182541</c:v>
                </c:pt>
                <c:pt idx="1">
                  <c:v>684762894</c:v>
                </c:pt>
                <c:pt idx="2">
                  <c:v>654406817</c:v>
                </c:pt>
                <c:pt idx="3">
                  <c:v>751392035</c:v>
                </c:pt>
                <c:pt idx="4">
                  <c:v>859203566</c:v>
                </c:pt>
                <c:pt idx="5">
                  <c:v>975329502.79999995</c:v>
                </c:pt>
              </c:numCache>
            </c:numRef>
          </c:val>
          <c:extLst>
            <c:ext xmlns:c16="http://schemas.microsoft.com/office/drawing/2014/chart" uri="{C3380CC4-5D6E-409C-BE32-E72D297353CC}">
              <c16:uniqueId val="{00000000-09CC-4CBB-A4B1-E1B4E77E7242}"/>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973229749</c:v>
                </c:pt>
                <c:pt idx="1">
                  <c:v>1064396809</c:v>
                </c:pt>
                <c:pt idx="2">
                  <c:v>1102415489</c:v>
                </c:pt>
                <c:pt idx="3">
                  <c:v>1178331280</c:v>
                </c:pt>
                <c:pt idx="4">
                  <c:v>1324556879</c:v>
                </c:pt>
                <c:pt idx="5">
                  <c:v>1318690444</c:v>
                </c:pt>
              </c:numCache>
            </c:numRef>
          </c:val>
          <c:extLst>
            <c:ext xmlns:c16="http://schemas.microsoft.com/office/drawing/2014/chart" uri="{C3380CC4-5D6E-409C-BE32-E72D297353CC}">
              <c16:uniqueId val="{00000001-09CC-4CBB-A4B1-E1B4E77E7242}"/>
            </c:ext>
          </c:extLst>
        </c:ser>
        <c:dLbls>
          <c:showLegendKey val="0"/>
          <c:showVal val="0"/>
          <c:showCatName val="0"/>
          <c:showSerName val="0"/>
          <c:showPercent val="0"/>
          <c:showBubbleSize val="0"/>
        </c:dLbls>
        <c:gapWidth val="60"/>
        <c:axId val="542519871"/>
        <c:axId val="1"/>
      </c:barChart>
      <c:catAx>
        <c:axId val="5425198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542519871"/>
        <c:crosses val="min"/>
        <c:crossBetween val="between"/>
        <c:majorUnit val="1000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6978508217446E-2"/>
          <c:y val="3.303684879288437E-2"/>
          <c:w val="0.9292035398230088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42AF-4031-9972-71121F0DA0D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42AF-4031-9972-71121F0DA0D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42AF-4031-9972-71121F0DA0D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42AF-4031-9972-71121F0DA0D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42AF-4031-9972-71121F0DA0D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42AF-4031-9972-71121F0DA0D0}"/>
              </c:ext>
            </c:extLst>
          </c:dPt>
          <c:dPt>
            <c:idx val="6"/>
            <c:bubble3D val="0"/>
            <c:spPr>
              <a:solidFill>
                <a:schemeClr val="accent2"/>
              </a:solidFill>
              <a:ln w="9525" algn="ctr">
                <a:solidFill>
                  <a:srgbClr val="808080"/>
                </a:solidFill>
                <a:prstDash val="solid"/>
              </a:ln>
            </c:spPr>
            <c:extLst>
              <c:ext xmlns:c16="http://schemas.microsoft.com/office/drawing/2014/chart" uri="{C3380CC4-5D6E-409C-BE32-E72D297353CC}">
                <c16:uniqueId val="{0000000D-42AF-4031-9972-71121F0DA0D0}"/>
              </c:ext>
            </c:extLst>
          </c:dPt>
          <c:dPt>
            <c:idx val="7"/>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F-42AF-4031-9972-71121F0DA0D0}"/>
              </c:ext>
            </c:extLst>
          </c:dPt>
          <c:dPt>
            <c:idx val="8"/>
            <c:bubble3D val="0"/>
            <c:spPr>
              <a:solidFill>
                <a:schemeClr val="tx2"/>
              </a:solidFill>
              <a:ln w="9525" algn="ctr">
                <a:solidFill>
                  <a:srgbClr val="808080"/>
                </a:solidFill>
                <a:prstDash val="solid"/>
              </a:ln>
            </c:spPr>
            <c:extLst>
              <c:ext xmlns:c16="http://schemas.microsoft.com/office/drawing/2014/chart" uri="{C3380CC4-5D6E-409C-BE32-E72D297353CC}">
                <c16:uniqueId val="{00000011-42AF-4031-9972-71121F0DA0D0}"/>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42AF-4031-9972-71121F0DA0D0}"/>
                </c:ext>
              </c:extLst>
            </c:dLbl>
            <c:dLbl>
              <c:idx val="7"/>
              <c:layout>
                <c:manualLayout>
                  <c:x val="5.891276864728192E-2"/>
                  <c:y val="-3.736425577044292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AF-4031-9972-71121F0DA0D0}"/>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Sheet1!$A$1:$A$9</c:f>
              <c:numCache>
                <c:formatCode>#,##0"%";"-"#,##0"%"</c:formatCode>
                <c:ptCount val="9"/>
                <c:pt idx="0">
                  <c:v>18</c:v>
                </c:pt>
                <c:pt idx="1">
                  <c:v>17</c:v>
                </c:pt>
                <c:pt idx="2">
                  <c:v>9</c:v>
                </c:pt>
                <c:pt idx="3">
                  <c:v>8</c:v>
                </c:pt>
                <c:pt idx="4">
                  <c:v>6</c:v>
                </c:pt>
                <c:pt idx="5">
                  <c:v>6</c:v>
                </c:pt>
                <c:pt idx="6">
                  <c:v>4</c:v>
                </c:pt>
                <c:pt idx="7">
                  <c:v>3</c:v>
                </c:pt>
                <c:pt idx="8">
                  <c:v>29</c:v>
                </c:pt>
              </c:numCache>
            </c:numRef>
          </c:val>
          <c:extLst>
            <c:ext xmlns:c16="http://schemas.microsoft.com/office/drawing/2014/chart" uri="{C3380CC4-5D6E-409C-BE32-E72D297353CC}">
              <c16:uniqueId val="{00000012-42AF-4031-9972-71121F0DA0D0}"/>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6978508217446E-2"/>
          <c:y val="3.303684879288437E-2"/>
          <c:w val="0.9292035398230088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6810097532989E-2"/>
          <c:y val="2.4880382775119617E-2"/>
          <c:w val="0.97016637980493403"/>
          <c:h val="0.95023923444976077"/>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512009707</c:v>
                </c:pt>
                <c:pt idx="1">
                  <c:v>557922259</c:v>
                </c:pt>
                <c:pt idx="2">
                  <c:v>598824144</c:v>
                </c:pt>
                <c:pt idx="3">
                  <c:v>576175261</c:v>
                </c:pt>
                <c:pt idx="4">
                  <c:v>620101733</c:v>
                </c:pt>
                <c:pt idx="5">
                  <c:v>619610516.89999998</c:v>
                </c:pt>
              </c:numCache>
            </c:numRef>
          </c:val>
          <c:extLst>
            <c:ext xmlns:c16="http://schemas.microsoft.com/office/drawing/2014/chart" uri="{C3380CC4-5D6E-409C-BE32-E72D297353CC}">
              <c16:uniqueId val="{00000000-3D5E-4872-B15A-720AAC6DFC26}"/>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2258263237</c:v>
                </c:pt>
                <c:pt idx="1">
                  <c:v>2555564278</c:v>
                </c:pt>
                <c:pt idx="2">
                  <c:v>2251947183</c:v>
                </c:pt>
                <c:pt idx="3">
                  <c:v>2475172605</c:v>
                </c:pt>
                <c:pt idx="4">
                  <c:v>3777673403</c:v>
                </c:pt>
                <c:pt idx="5">
                  <c:v>3510379147</c:v>
                </c:pt>
              </c:numCache>
            </c:numRef>
          </c:val>
          <c:extLst>
            <c:ext xmlns:c16="http://schemas.microsoft.com/office/drawing/2014/chart" uri="{C3380CC4-5D6E-409C-BE32-E72D297353CC}">
              <c16:uniqueId val="{00000001-3D5E-4872-B15A-720AAC6DFC26}"/>
            </c:ext>
          </c:extLst>
        </c:ser>
        <c:dLbls>
          <c:showLegendKey val="0"/>
          <c:showVal val="0"/>
          <c:showCatName val="0"/>
          <c:showSerName val="0"/>
          <c:showPercent val="0"/>
          <c:showBubbleSize val="0"/>
        </c:dLbls>
        <c:gapWidth val="60"/>
        <c:axId val="900087152"/>
        <c:axId val="1"/>
      </c:barChart>
      <c:catAx>
        <c:axId val="9000871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777673403"/>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900087152"/>
        <c:crosses val="min"/>
        <c:crossBetween val="between"/>
        <c:majorUnit val="5000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95509595677287E-2"/>
          <c:y val="5.5694098088113049E-2"/>
          <c:w val="0.9379541643376188"/>
          <c:h val="0.9185369908561928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122973728339856E-2"/>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35-47D3-86B8-C17C5F705A17}"/>
                </c:ext>
              </c:extLst>
            </c:dLbl>
            <c:dLbl>
              <c:idx val="1"/>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35-47D3-86B8-C17C5F705A17}"/>
                </c:ext>
              </c:extLst>
            </c:dLbl>
            <c:dLbl>
              <c:idx val="2"/>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F35-47D3-86B8-C17C5F705A17}"/>
                </c:ext>
              </c:extLst>
            </c:dLbl>
            <c:dLbl>
              <c:idx val="3"/>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35-47D3-86B8-C17C5F705A17}"/>
                </c:ext>
              </c:extLst>
            </c:dLbl>
            <c:dLbl>
              <c:idx val="4"/>
              <c:layout>
                <c:manualLayout>
                  <c:x val="0"/>
                  <c:y val="-4.4887780548628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F35-47D3-86B8-C17C5F705A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14.72773331</c:v>
                </c:pt>
                <c:pt idx="1">
                  <c:v>21.879245569999998</c:v>
                </c:pt>
                <c:pt idx="2">
                  <c:v>27.289051160000003</c:v>
                </c:pt>
                <c:pt idx="3">
                  <c:v>23.049957990000003</c:v>
                </c:pt>
                <c:pt idx="4">
                  <c:v>34.434431089999997</c:v>
                </c:pt>
              </c:numCache>
            </c:numRef>
          </c:val>
          <c:smooth val="0"/>
          <c:extLst>
            <c:ext xmlns:c16="http://schemas.microsoft.com/office/drawing/2014/chart" uri="{C3380CC4-5D6E-409C-BE32-E72D297353CC}">
              <c16:uniqueId val="{00000005-8F35-47D3-86B8-C17C5F705A17}"/>
            </c:ext>
          </c:extLst>
        </c:ser>
        <c:dLbls>
          <c:showLegendKey val="0"/>
          <c:showVal val="0"/>
          <c:showCatName val="0"/>
          <c:showSerName val="0"/>
          <c:showPercent val="0"/>
          <c:showBubbleSize val="0"/>
        </c:dLbls>
        <c:marker val="1"/>
        <c:smooth val="0"/>
        <c:axId val="1237442320"/>
        <c:axId val="1"/>
      </c:lineChart>
      <c:catAx>
        <c:axId val="12374423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237442320"/>
        <c:crosses val="min"/>
        <c:crossBetween val="midCat"/>
        <c:majorUnit val="5"/>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46131805157594"/>
          <c:y val="2.668962548428756E-2"/>
          <c:w val="0.84491404011461313"/>
          <c:h val="0.9466207490314249"/>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21-40F0-9B65-5E63E3B0276E}"/>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6355</c:v>
                </c:pt>
                <c:pt idx="1">
                  <c:v>8305</c:v>
                </c:pt>
                <c:pt idx="2">
                  <c:v>8879</c:v>
                </c:pt>
              </c:numCache>
            </c:numRef>
          </c:val>
          <c:extLst>
            <c:ext xmlns:c16="http://schemas.microsoft.com/office/drawing/2014/chart" uri="{C3380CC4-5D6E-409C-BE32-E72D297353CC}">
              <c16:uniqueId val="{00000003-6E21-40F0-9B65-5E63E3B0276E}"/>
            </c:ext>
          </c:extLst>
        </c:ser>
        <c:ser>
          <c:idx val="1"/>
          <c:order val="1"/>
          <c:spPr>
            <a:solidFill>
              <a:srgbClr val="79A2B3"/>
            </a:solidFill>
            <a:ln w="9525">
              <a:solidFill>
                <a:srgbClr val="808080"/>
              </a:solidFill>
              <a:prstDash val="solid"/>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57-4AC1-9490-DE903D0E1214}"/>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1028</c:v>
                </c:pt>
                <c:pt idx="1">
                  <c:v>1828</c:v>
                </c:pt>
                <c:pt idx="2">
                  <c:v>2239</c:v>
                </c:pt>
              </c:numCache>
            </c:numRef>
          </c:val>
          <c:extLst>
            <c:ext xmlns:c16="http://schemas.microsoft.com/office/drawing/2014/chart" uri="{C3380CC4-5D6E-409C-BE32-E72D297353CC}">
              <c16:uniqueId val="{00000006-6E21-40F0-9B65-5E63E3B0276E}"/>
            </c:ext>
          </c:extLst>
        </c:ser>
        <c:ser>
          <c:idx val="2"/>
          <c:order val="2"/>
          <c:spPr>
            <a:solidFill>
              <a:srgbClr val="ACC6D0"/>
            </a:solidFill>
            <a:ln w="9525">
              <a:solidFill>
                <a:srgbClr val="808080"/>
              </a:solidFill>
              <a:prstDash val="solid"/>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57-4AC1-9490-DE903D0E1214}"/>
                </c:ext>
              </c:extLst>
            </c:dLbl>
            <c:dLbl>
              <c:idx val="1"/>
              <c:layout>
                <c:manualLayout>
                  <c:x val="1.7909437538072785E-3"/>
                  <c:y val="-6.3136010544568511E-1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21-40F0-9B65-5E63E3B0276E}"/>
                </c:ext>
              </c:extLst>
            </c:dLbl>
            <c:dLbl>
              <c:idx val="2"/>
              <c:layout>
                <c:manualLayout>
                  <c:x val="-1.0743857590867045E-3"/>
                  <c:y val="6.8876443524163566E-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21-40F0-9B65-5E63E3B0276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2556</c:v>
                </c:pt>
                <c:pt idx="1">
                  <c:v>2525</c:v>
                </c:pt>
                <c:pt idx="2">
                  <c:v>2468</c:v>
                </c:pt>
              </c:numCache>
            </c:numRef>
          </c:val>
          <c:extLst>
            <c:ext xmlns:c16="http://schemas.microsoft.com/office/drawing/2014/chart" uri="{C3380CC4-5D6E-409C-BE32-E72D297353CC}">
              <c16:uniqueId val="{00000009-6E21-40F0-9B65-5E63E3B0276E}"/>
            </c:ext>
          </c:extLst>
        </c:ser>
        <c:ser>
          <c:idx val="3"/>
          <c:order val="3"/>
          <c:spPr>
            <a:solidFill>
              <a:srgbClr val="D2E0E6"/>
            </a:solidFill>
            <a:ln w="9525">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Sheet1!$A$4:$C$4</c:f>
              <c:numCache>
                <c:formatCode>General</c:formatCode>
                <c:ptCount val="3"/>
                <c:pt idx="0">
                  <c:v>1467</c:v>
                </c:pt>
                <c:pt idx="1">
                  <c:v>1288</c:v>
                </c:pt>
                <c:pt idx="2">
                  <c:v>1230</c:v>
                </c:pt>
              </c:numCache>
            </c:numRef>
          </c:val>
          <c:extLst>
            <c:ext xmlns:c16="http://schemas.microsoft.com/office/drawing/2014/chart" uri="{C3380CC4-5D6E-409C-BE32-E72D297353CC}">
              <c16:uniqueId val="{0000000A-6E21-40F0-9B65-5E63E3B0276E}"/>
            </c:ext>
          </c:extLst>
        </c:ser>
        <c:ser>
          <c:idx val="4"/>
          <c:order val="4"/>
          <c:spPr>
            <a:solidFill>
              <a:srgbClr val="E2E2E2"/>
            </a:solidFill>
            <a:ln w="9525">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Sheet1!$A$5:$C$5</c:f>
              <c:numCache>
                <c:formatCode>General</c:formatCode>
                <c:ptCount val="3"/>
                <c:pt idx="0">
                  <c:v>816</c:v>
                </c:pt>
                <c:pt idx="1">
                  <c:v>1334</c:v>
                </c:pt>
                <c:pt idx="2">
                  <c:v>1276</c:v>
                </c:pt>
              </c:numCache>
            </c:numRef>
          </c:val>
          <c:extLst>
            <c:ext xmlns:c16="http://schemas.microsoft.com/office/drawing/2014/chart" uri="{C3380CC4-5D6E-409C-BE32-E72D297353CC}">
              <c16:uniqueId val="{0000000B-6E21-40F0-9B65-5E63E3B0276E}"/>
            </c:ext>
          </c:extLst>
        </c:ser>
        <c:dLbls>
          <c:showLegendKey val="0"/>
          <c:showVal val="0"/>
          <c:showCatName val="0"/>
          <c:showSerName val="0"/>
          <c:showPercent val="0"/>
          <c:showBubbleSize val="0"/>
        </c:dLbls>
        <c:gapWidth val="60"/>
        <c:overlap val="100"/>
        <c:axId val="922138736"/>
        <c:axId val="922086600"/>
      </c:barChart>
      <c:catAx>
        <c:axId val="92213873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922086600"/>
        <c:crosses val="min"/>
        <c:auto val="0"/>
        <c:lblAlgn val="ctr"/>
        <c:lblOffset val="100"/>
        <c:noMultiLvlLbl val="0"/>
      </c:catAx>
      <c:valAx>
        <c:axId val="922086600"/>
        <c:scaling>
          <c:orientation val="minMax"/>
          <c:max val="20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922138736"/>
        <c:crosses val="min"/>
        <c:crossBetween val="between"/>
        <c:majorUnit val="200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4734774066803E-2"/>
          <c:y val="6.4516129032258063E-2"/>
          <c:w val="0.90962671905697445"/>
          <c:h val="0.88337468982630274"/>
        </c:manualLayout>
      </c:layout>
      <c:barChart>
        <c:barDir val="col"/>
        <c:grouping val="stacked"/>
        <c:varyColors val="0"/>
        <c:ser>
          <c:idx val="0"/>
          <c:order val="0"/>
          <c:tx>
            <c:strRef>
              <c:f>Sheet1!$A$2</c:f>
              <c:strCache>
                <c:ptCount val="1"/>
              </c:strCache>
            </c:strRef>
          </c:tx>
          <c:spPr>
            <a:solidFill>
              <a:schemeClr val="accent1"/>
            </a:solidFill>
            <a:ln w="12699">
              <a:solidFill>
                <a:srgbClr val="808080"/>
              </a:solidFill>
              <a:prstDash val="solid"/>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numCache>
            </c:numRef>
          </c:cat>
          <c:val>
            <c:numRef>
              <c:f>Sheet1!$B$2:$J$2</c:f>
              <c:numCache>
                <c:formatCode>General</c:formatCode>
                <c:ptCount val="9"/>
                <c:pt idx="0">
                  <c:v>178</c:v>
                </c:pt>
                <c:pt idx="1">
                  <c:v>192</c:v>
                </c:pt>
                <c:pt idx="2">
                  <c:v>203</c:v>
                </c:pt>
                <c:pt idx="3">
                  <c:v>250</c:v>
                </c:pt>
                <c:pt idx="4">
                  <c:v>235</c:v>
                </c:pt>
                <c:pt idx="5">
                  <c:v>281</c:v>
                </c:pt>
                <c:pt idx="6">
                  <c:v>320</c:v>
                </c:pt>
                <c:pt idx="7">
                  <c:v>330</c:v>
                </c:pt>
                <c:pt idx="8">
                  <c:v>342</c:v>
                </c:pt>
              </c:numCache>
            </c:numRef>
          </c:val>
          <c:extLst>
            <c:ext xmlns:c16="http://schemas.microsoft.com/office/drawing/2014/chart" uri="{C3380CC4-5D6E-409C-BE32-E72D297353CC}">
              <c16:uniqueId val="{00000000-6CE0-48A6-B174-E247E5D2B794}"/>
            </c:ext>
          </c:extLst>
        </c:ser>
        <c:dLbls>
          <c:showLegendKey val="0"/>
          <c:showVal val="0"/>
          <c:showCatName val="0"/>
          <c:showSerName val="0"/>
          <c:showPercent val="0"/>
          <c:showBubbleSize val="0"/>
        </c:dLbls>
        <c:gapWidth val="60"/>
        <c:overlap val="100"/>
        <c:axId val="263566031"/>
        <c:axId val="1"/>
      </c:barChart>
      <c:catAx>
        <c:axId val="263566031"/>
        <c:scaling>
          <c:orientation val="minMax"/>
        </c:scaling>
        <c:delete val="0"/>
        <c:axPos val="b"/>
        <c:numFmt formatCode="General" sourceLinked="1"/>
        <c:majorTickMark val="out"/>
        <c:minorTickMark val="none"/>
        <c:tickLblPos val="none"/>
        <c:spPr>
          <a:ln w="12699">
            <a:solidFill>
              <a:srgbClr val="808080"/>
            </a:solidFill>
            <a:prstDash val="solid"/>
          </a:ln>
        </c:spPr>
        <c:crossAx val="1"/>
        <c:crossesAt val="0"/>
        <c:auto val="1"/>
        <c:lblAlgn val="ctr"/>
        <c:lblOffset val="100"/>
        <c:tickLblSkip val="1"/>
        <c:tickMarkSkip val="1"/>
        <c:noMultiLvlLbl val="0"/>
      </c:catAx>
      <c:valAx>
        <c:axId val="1"/>
        <c:scaling>
          <c:orientation val="minMax"/>
          <c:max val="350"/>
          <c:min val="0"/>
        </c:scaling>
        <c:delete val="0"/>
        <c:axPos val="l"/>
        <c:numFmt formatCode="#,##0_);\(#,##0\)" sourceLinked="0"/>
        <c:majorTickMark val="out"/>
        <c:minorTickMark val="none"/>
        <c:tickLblPos val="nextTo"/>
        <c:spPr>
          <a:ln w="12699">
            <a:solidFill>
              <a:srgbClr val="808080"/>
            </a:solidFill>
            <a:prstDash val="solid"/>
          </a:ln>
        </c:spPr>
        <c:txPr>
          <a:bodyPr rot="0" vert="horz"/>
          <a:lstStyle/>
          <a:p>
            <a:pPr>
              <a:defRPr sz="1000" b="0" i="0" u="none" strike="noStrike" baseline="0">
                <a:solidFill>
                  <a:schemeClr val="tx1"/>
                </a:solidFill>
                <a:latin typeface="Arial"/>
                <a:ea typeface="Arial"/>
                <a:cs typeface="Arial"/>
              </a:defRPr>
            </a:pPr>
            <a:endParaRPr lang="ja-JP"/>
          </a:p>
        </c:txPr>
        <c:crossAx val="263566031"/>
        <c:crosses val="autoZero"/>
        <c:crossBetween val="between"/>
        <c:majorUnit val="5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64590756906844E-2"/>
          <c:y val="2.351621379428984E-2"/>
          <c:w val="0.9810977826245002"/>
          <c:h val="0.95359214636323075"/>
        </c:manualLayout>
      </c:layout>
      <c:barChart>
        <c:barDir val="col"/>
        <c:grouping val="stacked"/>
        <c:varyColors val="0"/>
        <c:ser>
          <c:idx val="0"/>
          <c:order val="0"/>
          <c:spPr>
            <a:solidFill>
              <a:srgbClr val="0070C0"/>
            </a:solidFill>
            <a:ln>
              <a:noFill/>
            </a:ln>
            <a:effectLst/>
          </c:spPr>
          <c:invertIfNegative val="0"/>
          <c:val>
            <c:numRef>
              <c:f>Sheet1!$A$1:$B$1</c:f>
              <c:numCache>
                <c:formatCode>General</c:formatCode>
                <c:ptCount val="2"/>
                <c:pt idx="0">
                  <c:v>0.1193829</c:v>
                </c:pt>
                <c:pt idx="1">
                  <c:v>0.12882060000000001</c:v>
                </c:pt>
              </c:numCache>
            </c:numRef>
          </c:val>
          <c:extLst>
            <c:ext xmlns:c16="http://schemas.microsoft.com/office/drawing/2014/chart" uri="{C3380CC4-5D6E-409C-BE32-E72D297353CC}">
              <c16:uniqueId val="{00000000-AF83-4D2F-A10D-4FD259BFA40E}"/>
            </c:ext>
          </c:extLst>
        </c:ser>
        <c:ser>
          <c:idx val="1"/>
          <c:order val="1"/>
          <c:spPr>
            <a:solidFill>
              <a:schemeClr val="accent3"/>
            </a:solidFill>
            <a:ln>
              <a:noFill/>
            </a:ln>
            <a:effectLst/>
          </c:spPr>
          <c:invertIfNegative val="0"/>
          <c:val>
            <c:numRef>
              <c:f>Sheet1!$A$2:$B$2</c:f>
              <c:numCache>
                <c:formatCode>General</c:formatCode>
                <c:ptCount val="2"/>
                <c:pt idx="0">
                  <c:v>4.0775999999999998E-3</c:v>
                </c:pt>
                <c:pt idx="1">
                  <c:v>3.7407999999999999E-3</c:v>
                </c:pt>
              </c:numCache>
            </c:numRef>
          </c:val>
          <c:extLst>
            <c:ext xmlns:c16="http://schemas.microsoft.com/office/drawing/2014/chart" uri="{C3380CC4-5D6E-409C-BE32-E72D297353CC}">
              <c16:uniqueId val="{00000001-AF83-4D2F-A10D-4FD259BFA40E}"/>
            </c:ext>
          </c:extLst>
        </c:ser>
        <c:ser>
          <c:idx val="2"/>
          <c:order val="2"/>
          <c:spPr>
            <a:solidFill>
              <a:srgbClr val="92D050"/>
            </a:solidFill>
            <a:ln>
              <a:noFill/>
            </a:ln>
            <a:effectLst/>
          </c:spPr>
          <c:invertIfNegative val="0"/>
          <c:val>
            <c:numRef>
              <c:f>Sheet1!$A$3:$B$3</c:f>
              <c:numCache>
                <c:formatCode>General</c:formatCode>
                <c:ptCount val="2"/>
                <c:pt idx="0">
                  <c:v>2.7421300000000002E-3</c:v>
                </c:pt>
                <c:pt idx="1">
                  <c:v>3.4826000000000002E-3</c:v>
                </c:pt>
              </c:numCache>
            </c:numRef>
          </c:val>
          <c:extLst>
            <c:ext xmlns:c16="http://schemas.microsoft.com/office/drawing/2014/chart" uri="{C3380CC4-5D6E-409C-BE32-E72D297353CC}">
              <c16:uniqueId val="{00000002-AF83-4D2F-A10D-4FD259BFA40E}"/>
            </c:ext>
          </c:extLst>
        </c:ser>
        <c:ser>
          <c:idx val="3"/>
          <c:order val="3"/>
          <c:spPr>
            <a:solidFill>
              <a:schemeClr val="accent1">
                <a:lumMod val="60000"/>
              </a:schemeClr>
            </a:solidFill>
            <a:ln>
              <a:noFill/>
            </a:ln>
            <a:effectLst/>
          </c:spPr>
          <c:invertIfNegative val="0"/>
          <c:val>
            <c:numRef>
              <c:f>Sheet1!$A$4:$B$4</c:f>
              <c:numCache>
                <c:formatCode>General</c:formatCode>
                <c:ptCount val="2"/>
                <c:pt idx="0">
                  <c:v>1.1565E-3</c:v>
                </c:pt>
                <c:pt idx="1">
                  <c:v>9.6449999999999997E-4</c:v>
                </c:pt>
              </c:numCache>
            </c:numRef>
          </c:val>
          <c:extLst>
            <c:ext xmlns:c16="http://schemas.microsoft.com/office/drawing/2014/chart" uri="{C3380CC4-5D6E-409C-BE32-E72D297353CC}">
              <c16:uniqueId val="{00000003-AF83-4D2F-A10D-4FD259BFA40E}"/>
            </c:ext>
          </c:extLst>
        </c:ser>
        <c:ser>
          <c:idx val="4"/>
          <c:order val="4"/>
          <c:spPr>
            <a:solidFill>
              <a:schemeClr val="tx2"/>
            </a:solidFill>
            <a:ln>
              <a:noFill/>
            </a:ln>
            <a:effectLst/>
          </c:spPr>
          <c:invertIfNegative val="0"/>
          <c:val>
            <c:numRef>
              <c:f>Sheet1!$A$5:$B$5</c:f>
              <c:numCache>
                <c:formatCode>General</c:formatCode>
                <c:ptCount val="2"/>
                <c:pt idx="0">
                  <c:v>0.14684050000000001</c:v>
                </c:pt>
                <c:pt idx="1">
                  <c:v>0.17378740000000001</c:v>
                </c:pt>
              </c:numCache>
            </c:numRef>
          </c:val>
          <c:extLst>
            <c:ext xmlns:c16="http://schemas.microsoft.com/office/drawing/2014/chart" uri="{C3380CC4-5D6E-409C-BE32-E72D297353CC}">
              <c16:uniqueId val="{00000004-AF83-4D2F-A10D-4FD259BFA40E}"/>
            </c:ext>
          </c:extLst>
        </c:ser>
        <c:dLbls>
          <c:showLegendKey val="0"/>
          <c:showVal val="0"/>
          <c:showCatName val="0"/>
          <c:showSerName val="0"/>
          <c:showPercent val="0"/>
          <c:showBubbleSize val="0"/>
        </c:dLbls>
        <c:gapWidth val="60"/>
        <c:overlap val="100"/>
        <c:axId val="1273682895"/>
        <c:axId val="1"/>
      </c:barChart>
      <c:catAx>
        <c:axId val="1273682895"/>
        <c:scaling>
          <c:orientation val="minMax"/>
        </c:scaling>
        <c:delete val="0"/>
        <c:axPos val="b"/>
        <c:majorGridlines>
          <c:spPr>
            <a:ln w="9525" cap="flat" cmpd="sng" algn="ctr">
              <a:noFill/>
              <a:prstDash val="solid"/>
              <a:round/>
            </a:ln>
            <a:effectLst/>
          </c:spPr>
        </c:majorGridlines>
        <c:majorTickMark val="out"/>
        <c:minorTickMark val="none"/>
        <c:tickLblPos val="none"/>
        <c:spPr>
          <a:noFill/>
          <a:ln w="9525" cap="flat" cmpd="sng" algn="ctr">
            <a:solidFill>
              <a:schemeClr val="tx1"/>
            </a:solidFill>
            <a:prstDash val="solid"/>
            <a:round/>
          </a:ln>
          <a:effectLst/>
        </c:spPr>
        <c:txPr>
          <a:bodyPr rot="-60000000" spcFirstLastPara="1" vertOverflow="ellipsis" vert="horz" wrap="none" anchor="ctr" anchorCtr="1"/>
          <a:lstStyle/>
          <a:p>
            <a:pPr>
              <a:defRPr kumimoji="1" lang="ja-JP" sz="1000" b="0" i="0" u="none" strike="noStrike" kern="1200" baseline="0">
                <a:solidFill>
                  <a:schemeClr val="tx1"/>
                </a:solidFill>
                <a:latin typeface="+mn-lt"/>
                <a:ea typeface="+mn-ea"/>
                <a:cs typeface="+mn-cs"/>
                <a:sym typeface="+mn-lt"/>
              </a:defRPr>
            </a:pPr>
            <a:endParaRPr lang="ja-JP"/>
          </a:p>
        </c:txPr>
        <c:crossAx val="1"/>
        <c:crosses val="min"/>
        <c:auto val="0"/>
        <c:lblAlgn val="ctr"/>
        <c:lblOffset val="100"/>
        <c:noMultiLvlLbl val="0"/>
      </c:catAx>
      <c:valAx>
        <c:axId val="1"/>
        <c:scaling>
          <c:orientation val="minMax"/>
          <c:max val="0.4"/>
        </c:scaling>
        <c:delete val="0"/>
        <c:axPos val="l"/>
        <c:majorGridlines>
          <c:spPr>
            <a:ln w="9525" cap="flat" cmpd="sng" algn="ctr">
              <a:noFill/>
              <a:prstDash val="solid"/>
              <a:round/>
            </a:ln>
            <a:effectLst/>
          </c:spPr>
        </c:majorGridlines>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crossAx val="1273682895"/>
        <c:crosses val="min"/>
        <c:crossBetween val="between"/>
      </c:valAx>
      <c:spPr>
        <a:noFill/>
        <a:ln>
          <a:noFill/>
        </a:ln>
        <a:effectLst/>
      </c:spPr>
    </c:plotArea>
    <c:plotVisOnly val="0"/>
    <c:dispBlanksAs val="gap"/>
    <c:showDLblsOverMax val="1"/>
  </c:chart>
  <c:spPr>
    <a:noFill/>
    <a:ln w="9525" cap="flat" cmpd="sng" algn="ctr">
      <a:noFill/>
      <a:prstDash val="soli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32539523714228E-2"/>
          <c:y val="0.12040990606319385"/>
          <c:w val="0.89053432059235538"/>
          <c:h val="0.8266438941076003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11528608027327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8E-4E58-A556-2EE95276ECC4}"/>
                </c:ext>
              </c:extLst>
            </c:dLbl>
            <c:dLbl>
              <c:idx val="1"/>
              <c:layout>
                <c:manualLayout>
                  <c:x val="0"/>
                  <c:y val="-0.1460290350128095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8E-4E58-A556-2EE95276ECC4}"/>
                </c:ext>
              </c:extLst>
            </c:dLbl>
            <c:dLbl>
              <c:idx val="2"/>
              <c:layout>
                <c:manualLayout>
                  <c:x val="0"/>
                  <c:y val="-0.1571306575576430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8E-4E58-A556-2EE95276ECC4}"/>
                </c:ext>
              </c:extLst>
            </c:dLbl>
            <c:dLbl>
              <c:idx val="3"/>
              <c:layout>
                <c:manualLayout>
                  <c:x val="0"/>
                  <c:y val="-0.1707941929974380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8E-4E58-A556-2EE95276ECC4}"/>
                </c:ext>
              </c:extLst>
            </c:dLbl>
            <c:dLbl>
              <c:idx val="4"/>
              <c:layout>
                <c:manualLayout>
                  <c:x val="0"/>
                  <c:y val="-0.1861656703672075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8E-4E58-A556-2EE95276ECC4}"/>
                </c:ext>
              </c:extLst>
            </c:dLbl>
            <c:dLbl>
              <c:idx val="5"/>
              <c:layout>
                <c:manualLayout>
                  <c:x val="0"/>
                  <c:y val="-0.1989752348420153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8E-4E58-A556-2EE95276ECC4}"/>
                </c:ext>
              </c:extLst>
            </c:dLbl>
            <c:dLbl>
              <c:idx val="6"/>
              <c:layout>
                <c:manualLayout>
                  <c:x val="0"/>
                  <c:y val="-0.2228864218616566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8E-4E58-A556-2EE95276ECC4}"/>
                </c:ext>
              </c:extLst>
            </c:dLbl>
            <c:dLbl>
              <c:idx val="7"/>
              <c:layout>
                <c:manualLayout>
                  <c:x val="0"/>
                  <c:y val="-0.2544833475661827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8E-4E58-A556-2EE95276ECC4}"/>
                </c:ext>
              </c:extLst>
            </c:dLbl>
            <c:dLbl>
              <c:idx val="8"/>
              <c:layout>
                <c:manualLayout>
                  <c:x val="-5.8701213377897097E-17"/>
                  <c:y val="-0.1690862965461371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8E-4E58-A556-2EE95276ECC4}"/>
                </c:ext>
              </c:extLst>
            </c:dLbl>
            <c:dLbl>
              <c:idx val="9"/>
              <c:layout>
                <c:manualLayout>
                  <c:x val="0"/>
                  <c:y val="-0.33817250213492739"/>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8E-4E58-A556-2EE95276ECC4}"/>
                </c:ext>
              </c:extLst>
            </c:dLbl>
            <c:dLbl>
              <c:idx val="10"/>
              <c:layout>
                <c:manualLayout>
                  <c:x val="0"/>
                  <c:y val="-0.314261315115286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8E-4E58-A556-2EE95276ECC4}"/>
                </c:ext>
              </c:extLst>
            </c:dLbl>
            <c:dLbl>
              <c:idx val="11"/>
              <c:layout>
                <c:manualLayout>
                  <c:x val="0"/>
                  <c:y val="-0.3492741246797608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8E-4E58-A556-2EE95276ECC4}"/>
                </c:ext>
              </c:extLst>
            </c:dLbl>
            <c:dLbl>
              <c:idx val="12"/>
              <c:layout>
                <c:manualLayout>
                  <c:x val="-2.1813087852711625E-2"/>
                  <c:y val="-0.4756618274978650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8E-4E58-A556-2EE95276ECC4}"/>
                </c:ext>
              </c:extLst>
            </c:dLbl>
            <c:dLbl>
              <c:idx val="13"/>
              <c:layout>
                <c:manualLayout>
                  <c:x val="0"/>
                  <c:y val="-0.3740392826643894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8E-4E58-A556-2EE95276ECC4}"/>
                </c:ext>
              </c:extLst>
            </c:dLbl>
            <c:dLbl>
              <c:idx val="14"/>
              <c:layout>
                <c:manualLayout>
                  <c:x val="0"/>
                  <c:y val="-0.3637916310845431"/>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8E-4E58-A556-2EE95276ECC4}"/>
                </c:ext>
              </c:extLst>
            </c:dLbl>
            <c:dLbl>
              <c:idx val="15"/>
              <c:layout>
                <c:manualLayout>
                  <c:x val="-1.1740242675579419E-16"/>
                  <c:y val="-0.369769258328034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8E-4E58-A556-2EE95276ECC4}"/>
                </c:ext>
              </c:extLst>
            </c:dLbl>
            <c:dLbl>
              <c:idx val="16"/>
              <c:layout>
                <c:manualLayout>
                  <c:x val="0"/>
                  <c:y val="-0.4508966695132365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8E-4E58-A556-2EE95276ECC4}"/>
                </c:ext>
              </c:extLst>
            </c:dLbl>
            <c:dLbl>
              <c:idx val="17"/>
              <c:layout>
                <c:manualLayout>
                  <c:x val="0"/>
                  <c:y val="-0.4568744662681468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8E-4E58-A556-2EE95276ECC4}"/>
                </c:ext>
              </c:extLst>
            </c:dLbl>
            <c:dLbl>
              <c:idx val="18"/>
              <c:layout>
                <c:manualLayout>
                  <c:x val="0"/>
                  <c:y val="-0.4397950469684030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8E-4E58-A556-2EE95276ECC4}"/>
                </c:ext>
              </c:extLst>
            </c:dLbl>
            <c:dLbl>
              <c:idx val="19"/>
              <c:layout>
                <c:manualLayout>
                  <c:x val="0"/>
                  <c:y val="-0.4679760888129803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8E-4E58-A556-2EE95276ECC4}"/>
                </c:ext>
              </c:extLst>
            </c:dLbl>
            <c:dLbl>
              <c:idx val="20"/>
              <c:layout>
                <c:manualLayout>
                  <c:x val="0"/>
                  <c:y val="-0.4346712211784799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8E-4E58-A556-2EE95276ECC4}"/>
                </c:ext>
              </c:extLst>
            </c:dLbl>
            <c:dLbl>
              <c:idx val="21"/>
              <c:layout>
                <c:manualLayout>
                  <c:x val="0"/>
                  <c:y val="-0.4397950469684030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E8E-4E58-A556-2EE95276ECC4}"/>
                </c:ext>
              </c:extLst>
            </c:dLbl>
            <c:dLbl>
              <c:idx val="22"/>
              <c:layout>
                <c:manualLayout>
                  <c:x val="-1.1740242675579419E-16"/>
                  <c:y val="-0.423569712560020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E8E-4E58-A556-2EE95276ECC4}"/>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126.13200000000001</c:v>
                </c:pt>
                <c:pt idx="1">
                  <c:v>120.29600000000001</c:v>
                </c:pt>
                <c:pt idx="2">
                  <c:v>134.30099999999999</c:v>
                </c:pt>
                <c:pt idx="3">
                  <c:v>152.28100000000001</c:v>
                </c:pt>
                <c:pt idx="4">
                  <c:v>172.89599999999999</c:v>
                </c:pt>
                <c:pt idx="5">
                  <c:v>189.31800000000001</c:v>
                </c:pt>
                <c:pt idx="6">
                  <c:v>221.75800000000001</c:v>
                </c:pt>
                <c:pt idx="7">
                  <c:v>262.94299999999998</c:v>
                </c:pt>
                <c:pt idx="8">
                  <c:v>291.38299999999998</c:v>
                </c:pt>
                <c:pt idx="9">
                  <c:v>281.71100000000001</c:v>
                </c:pt>
                <c:pt idx="10">
                  <c:v>341.10500000000002</c:v>
                </c:pt>
                <c:pt idx="11">
                  <c:v>370.81900000000002</c:v>
                </c:pt>
                <c:pt idx="12">
                  <c:v>397.55799999999999</c:v>
                </c:pt>
                <c:pt idx="13">
                  <c:v>420.334</c:v>
                </c:pt>
                <c:pt idx="14">
                  <c:v>407.339</c:v>
                </c:pt>
                <c:pt idx="15">
                  <c:v>401.29599999999999</c:v>
                </c:pt>
                <c:pt idx="16">
                  <c:v>413.36599999999999</c:v>
                </c:pt>
                <c:pt idx="17">
                  <c:v>456.35700000000003</c:v>
                </c:pt>
                <c:pt idx="18">
                  <c:v>506.75400000000002</c:v>
                </c:pt>
                <c:pt idx="19">
                  <c:v>543.97699999999998</c:v>
                </c:pt>
                <c:pt idx="20">
                  <c:v>500.45699999999999</c:v>
                </c:pt>
                <c:pt idx="21">
                  <c:v>505.56799999999998</c:v>
                </c:pt>
                <c:pt idx="22" formatCode="General">
                  <c:v>495</c:v>
                </c:pt>
              </c:numCache>
            </c:numRef>
          </c:val>
          <c:extLst>
            <c:ext xmlns:c16="http://schemas.microsoft.com/office/drawing/2014/chart" uri="{C3380CC4-5D6E-409C-BE32-E72D297353CC}">
              <c16:uniqueId val="{00000017-FE8E-4E58-A556-2EE95276ECC4}"/>
            </c:ext>
          </c:extLst>
        </c:ser>
        <c:dLbls>
          <c:showLegendKey val="0"/>
          <c:showVal val="0"/>
          <c:showCatName val="0"/>
          <c:showSerName val="0"/>
          <c:showPercent val="0"/>
          <c:showBubbleSize val="0"/>
        </c:dLbls>
        <c:gapWidth val="60"/>
        <c:overlap val="100"/>
        <c:axId val="211519958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8E-4E58-A556-2EE95276ECC4}"/>
                </c:ext>
              </c:extLst>
            </c:dLbl>
            <c:dLbl>
              <c:idx val="1"/>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8E-4E58-A556-2EE95276ECC4}"/>
                </c:ext>
              </c:extLst>
            </c:dLbl>
            <c:dLbl>
              <c:idx val="2"/>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E8E-4E58-A556-2EE95276ECC4}"/>
                </c:ext>
              </c:extLst>
            </c:dLbl>
            <c:dLbl>
              <c:idx val="3"/>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E8E-4E58-A556-2EE95276ECC4}"/>
                </c:ext>
              </c:extLst>
            </c:dLbl>
            <c:dLbl>
              <c:idx val="4"/>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E8E-4E58-A556-2EE95276ECC4}"/>
                </c:ext>
              </c:extLst>
            </c:dLbl>
            <c:dLbl>
              <c:idx val="5"/>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E8E-4E58-A556-2EE95276ECC4}"/>
                </c:ext>
              </c:extLst>
            </c:dLbl>
            <c:dLbl>
              <c:idx val="6"/>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E8E-4E58-A556-2EE95276ECC4}"/>
                </c:ext>
              </c:extLst>
            </c:dLbl>
            <c:dLbl>
              <c:idx val="7"/>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E8E-4E58-A556-2EE95276ECC4}"/>
                </c:ext>
              </c:extLst>
            </c:dLbl>
            <c:dLbl>
              <c:idx val="8"/>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E8E-4E58-A556-2EE95276ECC4}"/>
                </c:ext>
              </c:extLst>
            </c:dLbl>
            <c:dLbl>
              <c:idx val="10"/>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E8E-4E58-A556-2EE95276ECC4}"/>
                </c:ext>
              </c:extLst>
            </c:dLbl>
            <c:dLbl>
              <c:idx val="13"/>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E8E-4E58-A556-2EE95276ECC4}"/>
                </c:ext>
              </c:extLst>
            </c:dLbl>
            <c:dLbl>
              <c:idx val="14"/>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E8E-4E58-A556-2EE95276ECC4}"/>
                </c:ext>
              </c:extLst>
            </c:dLbl>
            <c:dLbl>
              <c:idx val="15"/>
              <c:layout>
                <c:manualLayout>
                  <c:x val="-2.5535322802205593E-2"/>
                  <c:y val="0.11272419769742469"/>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E8E-4E58-A556-2EE95276ECC4}"/>
                </c:ext>
              </c:extLst>
            </c:dLbl>
            <c:dLbl>
              <c:idx val="16"/>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E8E-4E58-A556-2EE95276ECC4}"/>
                </c:ext>
              </c:extLst>
            </c:dLbl>
            <c:dLbl>
              <c:idx val="18"/>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E8E-4E58-A556-2EE95276ECC4}"/>
                </c:ext>
              </c:extLst>
            </c:dLbl>
            <c:dLbl>
              <c:idx val="19"/>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E8E-4E58-A556-2EE95276ECC4}"/>
                </c:ext>
              </c:extLst>
            </c:dLbl>
            <c:dLbl>
              <c:idx val="20"/>
              <c:layout>
                <c:manualLayout>
                  <c:x val="-2.8817292190576847E-2"/>
                  <c:y val="-0.21178485628001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E8E-4E58-A556-2EE95276ECC4}"/>
                </c:ext>
              </c:extLst>
            </c:dLbl>
            <c:dLbl>
              <c:idx val="21"/>
              <c:layout>
                <c:manualLayout>
                  <c:x val="0"/>
                  <c:y val="-9.2228864218616563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FE8E-4E58-A556-2EE95276ECC4}"/>
                </c:ext>
              </c:extLst>
            </c:dLbl>
            <c:dLbl>
              <c:idx val="22"/>
              <c:layout>
                <c:manualLayout>
                  <c:x val="-2.7216331513322579E-2"/>
                  <c:y val="7.5149465131616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E8E-4E58-A556-2EE95276ECC4}"/>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#,##0.0;"-"#,##0.0</c:formatCode>
                <c:ptCount val="23"/>
                <c:pt idx="0">
                  <c:v>4.4550000000000001</c:v>
                </c:pt>
                <c:pt idx="1">
                  <c:v>3.444</c:v>
                </c:pt>
                <c:pt idx="2">
                  <c:v>6.149</c:v>
                </c:pt>
                <c:pt idx="3">
                  <c:v>7.1890000000000001</c:v>
                </c:pt>
                <c:pt idx="4">
                  <c:v>6.2889999999999997</c:v>
                </c:pt>
                <c:pt idx="5">
                  <c:v>4.1879999999999997</c:v>
                </c:pt>
                <c:pt idx="6">
                  <c:v>4.968</c:v>
                </c:pt>
                <c:pt idx="7">
                  <c:v>5.4349999999999996</c:v>
                </c:pt>
                <c:pt idx="8">
                  <c:v>1.726</c:v>
                </c:pt>
                <c:pt idx="9" formatCode="General">
                  <c:v>-0.7</c:v>
                </c:pt>
                <c:pt idx="10">
                  <c:v>7.5129999999999999</c:v>
                </c:pt>
                <c:pt idx="11" formatCode="General">
                  <c:v>0.8</c:v>
                </c:pt>
                <c:pt idx="12" formatCode="General">
                  <c:v>7.2</c:v>
                </c:pt>
                <c:pt idx="13">
                  <c:v>2.6869999999999998</c:v>
                </c:pt>
                <c:pt idx="14">
                  <c:v>0.98399999999999999</c:v>
                </c:pt>
                <c:pt idx="15">
                  <c:v>3.1339999999999999</c:v>
                </c:pt>
                <c:pt idx="16">
                  <c:v>3.4350000000000001</c:v>
                </c:pt>
                <c:pt idx="17" formatCode="General">
                  <c:v>4.1779999999999999</c:v>
                </c:pt>
                <c:pt idx="18">
                  <c:v>4.2229999999999999</c:v>
                </c:pt>
                <c:pt idx="19">
                  <c:v>2.1150000000000002</c:v>
                </c:pt>
                <c:pt idx="20" formatCode="General">
                  <c:v>-6.1</c:v>
                </c:pt>
                <c:pt idx="21">
                  <c:v>1.468</c:v>
                </c:pt>
                <c:pt idx="22" formatCode="General">
                  <c:v>2.6</c:v>
                </c:pt>
              </c:numCache>
            </c:numRef>
          </c:val>
          <c:smooth val="0"/>
          <c:extLst>
            <c:ext xmlns:c16="http://schemas.microsoft.com/office/drawing/2014/chart" uri="{C3380CC4-5D6E-409C-BE32-E72D297353CC}">
              <c16:uniqueId val="{0000002B-FE8E-4E58-A556-2EE95276ECC4}"/>
            </c:ext>
          </c:extLst>
        </c:ser>
        <c:dLbls>
          <c:showLegendKey val="0"/>
          <c:showVal val="0"/>
          <c:showCatName val="0"/>
          <c:showSerName val="0"/>
          <c:showPercent val="0"/>
          <c:showBubbleSize val="0"/>
        </c:dLbls>
        <c:marker val="1"/>
        <c:smooth val="0"/>
        <c:axId val="3"/>
        <c:axId val="2"/>
      </c:lineChart>
      <c:catAx>
        <c:axId val="21151995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44.02700000000004"/>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199583"/>
        <c:crosses val="min"/>
        <c:crossBetween val="between"/>
        <c:majorUnit val="100"/>
      </c:valAx>
      <c:valAx>
        <c:axId val="2"/>
        <c:scaling>
          <c:orientation val="minMax"/>
          <c:max val="8"/>
          <c:min val="-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83489072462E-2"/>
          <c:y val="9.9236400589422666E-2"/>
          <c:w val="0.92035217035217032"/>
          <c:h val="0.848176420695504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52160593098540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71-4D77-BAA6-ACDD7EC5B1A5}"/>
                </c:ext>
              </c:extLst>
            </c:dLbl>
            <c:dLbl>
              <c:idx val="1"/>
              <c:layout>
                <c:manualLayout>
                  <c:x val="0"/>
                  <c:y val="-0.15436810856658184"/>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71-4D77-BAA6-ACDD7EC5B1A5}"/>
                </c:ext>
              </c:extLst>
            </c:dLbl>
            <c:dLbl>
              <c:idx val="2"/>
              <c:layout>
                <c:manualLayout>
                  <c:x val="1.0238155120044583E-3"/>
                  <c:y val="-0.15182335272073696"/>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71-4D77-BAA6-ACDD7EC5B1A5}"/>
                </c:ext>
              </c:extLst>
            </c:dLbl>
            <c:dLbl>
              <c:idx val="3"/>
              <c:layout>
                <c:manualLayout>
                  <c:x val="-1.2285012285012285E-3"/>
                  <c:y val="-0.1653941790772051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371-4D77-BAA6-ACDD7EC5B1A5}"/>
                </c:ext>
              </c:extLst>
            </c:dLbl>
            <c:dLbl>
              <c:idx val="4"/>
              <c:layout>
                <c:manualLayout>
                  <c:x val="1.8428163310053073E-3"/>
                  <c:y val="-0.1882952156959963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371-4D77-BAA6-ACDD7EC5B1A5}"/>
                </c:ext>
              </c:extLst>
            </c:dLbl>
            <c:dLbl>
              <c:idx val="5"/>
              <c:layout>
                <c:manualLayout>
                  <c:x val="4.095004095004395E-4"/>
                  <c:y val="-0.2027139515574928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371-4D77-BAA6-ACDD7EC5B1A5}"/>
                </c:ext>
              </c:extLst>
            </c:dLbl>
            <c:dLbl>
              <c:idx val="6"/>
              <c:layout>
                <c:manualLayout>
                  <c:x val="0"/>
                  <c:y val="-0.2324003392705682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371-4D77-BAA6-ACDD7EC5B1A5}"/>
                </c:ext>
              </c:extLst>
            </c:dLbl>
            <c:dLbl>
              <c:idx val="7"/>
              <c:layout>
                <c:manualLayout>
                  <c:x val="1.2285012285012285E-3"/>
                  <c:y val="-0.2510602875946618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371-4D77-BAA6-ACDD7EC5B1A5}"/>
                </c:ext>
              </c:extLst>
            </c:dLbl>
            <c:dLbl>
              <c:idx val="8"/>
              <c:layout>
                <c:manualLayout>
                  <c:x val="4.0950040950040953E-4"/>
                  <c:y val="-0.2841389096963020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71-4D77-BAA6-ACDD7EC5B1A5}"/>
                </c:ext>
              </c:extLst>
            </c:dLbl>
            <c:dLbl>
              <c:idx val="9"/>
              <c:layout>
                <c:manualLayout>
                  <c:x val="0"/>
                  <c:y val="-0.2773536895674300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371-4D77-BAA6-ACDD7EC5B1A5}"/>
                </c:ext>
              </c:extLst>
            </c:dLbl>
            <c:dLbl>
              <c:idx val="10"/>
              <c:layout>
                <c:manualLayout>
                  <c:x val="0"/>
                  <c:y val="-0.3231552162849872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71-4D77-BAA6-ACDD7EC5B1A5}"/>
                </c:ext>
              </c:extLst>
            </c:dLbl>
            <c:dLbl>
              <c:idx val="11"/>
              <c:layout>
                <c:manualLayout>
                  <c:x val="4.2997542997542998E-3"/>
                  <c:y val="-0.3452078032230703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371-4D77-BAA6-ACDD7EC5B1A5}"/>
                </c:ext>
              </c:extLst>
            </c:dLbl>
            <c:dLbl>
              <c:idx val="12"/>
              <c:layout>
                <c:manualLayout>
                  <c:x val="6.9615069615069618E-3"/>
                  <c:y val="-0.3647158608990669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371-4D77-BAA6-ACDD7EC5B1A5}"/>
                </c:ext>
              </c:extLst>
            </c:dLbl>
            <c:dLbl>
              <c:idx val="13"/>
              <c:layout>
                <c:manualLayout>
                  <c:x val="2.6618171500060062E-3"/>
                  <c:y val="-0.39609822713716475"/>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371-4D77-BAA6-ACDD7EC5B1A5}"/>
                </c:ext>
              </c:extLst>
            </c:dLbl>
            <c:dLbl>
              <c:idx val="14"/>
              <c:layout>
                <c:manualLayout>
                  <c:x val="-1.0236865354976792E-3"/>
                  <c:y val="-0.3562341918572904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371-4D77-BAA6-ACDD7EC5B1A5}"/>
                </c:ext>
              </c:extLst>
            </c:dLbl>
            <c:dLbl>
              <c:idx val="15"/>
              <c:layout>
                <c:manualLayout>
                  <c:x val="0"/>
                  <c:y val="-0.36386768447837148"/>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371-4D77-BAA6-ACDD7EC5B1A5}"/>
                </c:ext>
              </c:extLst>
            </c:dLbl>
            <c:dLbl>
              <c:idx val="16"/>
              <c:layout>
                <c:manualLayout>
                  <c:x val="4.5045045045045045E-3"/>
                  <c:y val="-0.3715012722646310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371-4D77-BAA6-ACDD7EC5B1A5}"/>
                </c:ext>
              </c:extLst>
            </c:dLbl>
            <c:dLbl>
              <c:idx val="17"/>
              <c:layout>
                <c:manualLayout>
                  <c:x val="0"/>
                  <c:y val="-0.4215436810856658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371-4D77-BAA6-ACDD7EC5B1A5}"/>
                </c:ext>
              </c:extLst>
            </c:dLbl>
            <c:dLbl>
              <c:idx val="18"/>
              <c:layout>
                <c:manualLayout>
                  <c:x val="4.2997542997542998E-3"/>
                  <c:y val="-0.4410517387616624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371-4D77-BAA6-ACDD7EC5B1A5}"/>
                </c:ext>
              </c:extLst>
            </c:dLbl>
            <c:dLbl>
              <c:idx val="19"/>
              <c:layout>
                <c:manualLayout>
                  <c:x val="8.8042588042588042E-3"/>
                  <c:y val="-0.4809160305343511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371-4D77-BAA6-ACDD7EC5B1A5}"/>
                </c:ext>
              </c:extLst>
            </c:dLbl>
            <c:dLbl>
              <c:idx val="20"/>
              <c:layout>
                <c:manualLayout>
                  <c:x val="0"/>
                  <c:y val="-0.4334181509754028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371-4D77-BAA6-ACDD7EC5B1A5}"/>
                </c:ext>
              </c:extLst>
            </c:dLbl>
            <c:dLbl>
              <c:idx val="21"/>
              <c:layout>
                <c:manualLayout>
                  <c:x val="2.6618171500060062E-3"/>
                  <c:y val="-0.43765914999609973"/>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371-4D77-BAA6-ACDD7EC5B1A5}"/>
                </c:ext>
              </c:extLst>
            </c:dLbl>
            <c:dLbl>
              <c:idx val="22"/>
              <c:layout>
                <c:manualLayout>
                  <c:x val="1.638001638001518E-3"/>
                  <c:y val="-0.42069561705051445"/>
                </c:manualLayout>
              </c:layout>
              <c:numFmt formatCode="#,##0" sourceLinked="0"/>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371-4D77-BAA6-ACDD7EC5B1A5}"/>
                </c:ext>
              </c:extLst>
            </c:dLbl>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2003.605</c:v>
                </c:pt>
                <c:pt idx="1">
                  <c:v>1893.2639999999999</c:v>
                </c:pt>
                <c:pt idx="2">
                  <c:v>2096.1889999999999</c:v>
                </c:pt>
                <c:pt idx="3">
                  <c:v>2359.116</c:v>
                </c:pt>
                <c:pt idx="4">
                  <c:v>2660.1260000000002</c:v>
                </c:pt>
                <c:pt idx="5">
                  <c:v>2894.06</c:v>
                </c:pt>
                <c:pt idx="6">
                  <c:v>3369.5450000000001</c:v>
                </c:pt>
                <c:pt idx="7">
                  <c:v>3973.0189999999998</c:v>
                </c:pt>
                <c:pt idx="8">
                  <c:v>4379.6589999999997</c:v>
                </c:pt>
                <c:pt idx="9">
                  <c:v>4213.01</c:v>
                </c:pt>
                <c:pt idx="10">
                  <c:v>5076.3389999999999</c:v>
                </c:pt>
                <c:pt idx="11">
                  <c:v>5492.1149999999998</c:v>
                </c:pt>
                <c:pt idx="12">
                  <c:v>5860.5829999999996</c:v>
                </c:pt>
                <c:pt idx="13">
                  <c:v>6168.268</c:v>
                </c:pt>
                <c:pt idx="14">
                  <c:v>5951.8770000000004</c:v>
                </c:pt>
                <c:pt idx="15">
                  <c:v>5840.05</c:v>
                </c:pt>
                <c:pt idx="16">
                  <c:v>5993.308</c:v>
                </c:pt>
                <c:pt idx="17">
                  <c:v>6593.8159999999998</c:v>
                </c:pt>
                <c:pt idx="18">
                  <c:v>7298.9409999999998</c:v>
                </c:pt>
                <c:pt idx="19">
                  <c:v>7812.8860000000004</c:v>
                </c:pt>
                <c:pt idx="20">
                  <c:v>7169.8770000000004</c:v>
                </c:pt>
                <c:pt idx="21">
                  <c:v>7227.4759999999997</c:v>
                </c:pt>
                <c:pt idx="22" formatCode="#,##0.00">
                  <c:v>7069.5889999999999</c:v>
                </c:pt>
              </c:numCache>
            </c:numRef>
          </c:val>
          <c:extLst>
            <c:ext xmlns:c16="http://schemas.microsoft.com/office/drawing/2014/chart" uri="{C3380CC4-5D6E-409C-BE32-E72D297353CC}">
              <c16:uniqueId val="{00000017-3371-4D77-BAA6-ACDD7EC5B1A5}"/>
            </c:ext>
          </c:extLst>
        </c:ser>
        <c:dLbls>
          <c:showLegendKey val="0"/>
          <c:showVal val="0"/>
          <c:showCatName val="0"/>
          <c:showSerName val="0"/>
          <c:showPercent val="0"/>
          <c:showBubbleSize val="0"/>
        </c:dLbls>
        <c:gapWidth val="60"/>
        <c:overlap val="100"/>
        <c:axId val="165511087"/>
        <c:axId val="1"/>
      </c:barChart>
      <c:catAx>
        <c:axId val="165511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5511087"/>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08097165991905E-2"/>
          <c:y val="2.6260059296908091E-2"/>
          <c:w val="0.8984480431848852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9014844804318488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7B2-4C43-955D-1A223398BF4B}"/>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B2-4C43-955D-1A223398BF4B}"/>
                </c:ext>
              </c:extLst>
            </c:dLbl>
            <c:dLbl>
              <c:idx val="2"/>
              <c:layout>
                <c:manualLayout>
                  <c:x val="-1.5519568151147099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B2-4C43-955D-1A223398BF4B}"/>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7B2-4C43-955D-1A223398BF4B}"/>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B2-4C43-955D-1A223398BF4B}"/>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B2-4C43-955D-1A223398BF4B}"/>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7B2-4C43-955D-1A223398BF4B}"/>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7B2-4C43-955D-1A223398BF4B}"/>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B2-4C43-955D-1A223398BF4B}"/>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B2-4C43-955D-1A223398BF4B}"/>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B2-4C43-955D-1A223398BF4B}"/>
                </c:ext>
              </c:extLst>
            </c:dLbl>
            <c:dLbl>
              <c:idx val="17"/>
              <c:layout>
                <c:manualLayout>
                  <c:x val="1.7881241565452091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7B2-4C43-955D-1A223398BF4B}"/>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7B2-4C43-955D-1A223398BF4B}"/>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7B2-4C43-955D-1A223398BF4B}"/>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7B2-4C43-955D-1A223398BF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2.6852833333333299</c:v>
                </c:pt>
                <c:pt idx="1">
                  <c:v>2.7592666666666665</c:v>
                </c:pt>
                <c:pt idx="2">
                  <c:v>2.9018166666666665</c:v>
                </c:pt>
                <c:pt idx="3">
                  <c:v>2.7920499999999997</c:v>
                </c:pt>
                <c:pt idx="4">
                  <c:v>2.6706249999999998</c:v>
                </c:pt>
                <c:pt idx="5">
                  <c:v>2.7454666666666672</c:v>
                </c:pt>
                <c:pt idx="6">
                  <c:v>3.0825166666666668</c:v>
                </c:pt>
                <c:pt idx="7">
                  <c:v>3.4160750000000006</c:v>
                </c:pt>
                <c:pt idx="8">
                  <c:v>3.0859916666666667</c:v>
                </c:pt>
                <c:pt idx="9">
                  <c:v>2.7278333333333333</c:v>
                </c:pt>
                <c:pt idx="10">
                  <c:v>2.7514249999999998</c:v>
                </c:pt>
                <c:pt idx="11">
                  <c:v>2.599016666666667</c:v>
                </c:pt>
                <c:pt idx="12">
                  <c:v>2.582758333333333</c:v>
                </c:pt>
                <c:pt idx="13">
                  <c:v>3.1725166666666671</c:v>
                </c:pt>
                <c:pt idx="14">
                  <c:v>3.2740333333333336</c:v>
                </c:pt>
                <c:pt idx="15">
                  <c:v>3.5220583333333333</c:v>
                </c:pt>
                <c:pt idx="16">
                  <c:v>3.0943499999999999</c:v>
                </c:pt>
                <c:pt idx="17">
                  <c:v>3.3154416666666662</c:v>
                </c:pt>
                <c:pt idx="18">
                  <c:v>3.4154916666666666</c:v>
                </c:pt>
                <c:pt idx="19">
                  <c:v>3.5279416666666665</c:v>
                </c:pt>
                <c:pt idx="20">
                  <c:v>3.3930333333333338</c:v>
                </c:pt>
                <c:pt idx="21">
                  <c:v>3.4425250000000003</c:v>
                </c:pt>
                <c:pt idx="22">
                  <c:v>3.7525833333333334</c:v>
                </c:pt>
              </c:numCache>
            </c:numRef>
          </c:val>
          <c:smooth val="0"/>
          <c:extLst>
            <c:ext xmlns:c16="http://schemas.microsoft.com/office/drawing/2014/chart" uri="{C3380CC4-5D6E-409C-BE32-E72D297353CC}">
              <c16:uniqueId val="{0000000F-47B2-4C43-955D-1A223398BF4B}"/>
            </c:ext>
          </c:extLst>
        </c:ser>
        <c:dLbls>
          <c:showLegendKey val="0"/>
          <c:showVal val="0"/>
          <c:showCatName val="0"/>
          <c:showSerName val="0"/>
          <c:showPercent val="0"/>
          <c:showBubbleSize val="0"/>
        </c:dLbls>
        <c:marker val="1"/>
        <c:smooth val="0"/>
        <c:axId val="1164585471"/>
        <c:axId val="1"/>
      </c:lineChart>
      <c:catAx>
        <c:axId val="11645854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164585471"/>
        <c:crosses val="min"/>
        <c:crossBetween val="midCat"/>
        <c:majorUnit val="0.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0193548387096775E-2"/>
                  <c:y val="-5.5061407309540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42-41DC-82FA-C7C6310A625C}"/>
                </c:ext>
              </c:extLst>
            </c:dLbl>
            <c:dLbl>
              <c:idx val="1"/>
              <c:layout>
                <c:manualLayout>
                  <c:x val="-7.6129032258064515E-3"/>
                  <c:y val="1.6094872905865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42-41DC-82FA-C7C6310A625C}"/>
                </c:ext>
              </c:extLst>
            </c:dLbl>
            <c:dLbl>
              <c:idx val="2"/>
              <c:layout>
                <c:manualLayout>
                  <c:x val="-4.3741935483870995E-2"/>
                  <c:y val="2.9648450089752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42-41DC-82FA-C7C6310A625C}"/>
                </c:ext>
              </c:extLst>
            </c:dLbl>
            <c:dLbl>
              <c:idx val="5"/>
              <c:layout>
                <c:manualLayout>
                  <c:x val="-8.2451612903225835E-2"/>
                  <c:y val="-3.4731041533710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42-41DC-82FA-C7C6310A625C}"/>
                </c:ext>
              </c:extLst>
            </c:dLbl>
            <c:dLbl>
              <c:idx val="23"/>
              <c:layout>
                <c:manualLayout>
                  <c:x val="-4.8903225806451803E-2"/>
                  <c:y val="3.3036844385724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42-41DC-82FA-C7C6310A625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c:v>1.7</c:v>
                </c:pt>
                <c:pt idx="1">
                  <c:v>1.61</c:v>
                </c:pt>
                <c:pt idx="2" formatCode="General">
                  <c:v>0.66</c:v>
                </c:pt>
                <c:pt idx="3" formatCode="General">
                  <c:v>1.8129999999999999</c:v>
                </c:pt>
                <c:pt idx="4" formatCode="General">
                  <c:v>2.8119999999999998</c:v>
                </c:pt>
                <c:pt idx="5">
                  <c:v>4.4669999999999996</c:v>
                </c:pt>
                <c:pt idx="6">
                  <c:v>4.7119999999999997</c:v>
                </c:pt>
                <c:pt idx="7" formatCode="General">
                  <c:v>2.1669999999999998</c:v>
                </c:pt>
                <c:pt idx="8">
                  <c:v>5.4850000000000003</c:v>
                </c:pt>
                <c:pt idx="9" formatCode="General">
                  <c:v>-0.87</c:v>
                </c:pt>
                <c:pt idx="10">
                  <c:v>3.2989999999999999</c:v>
                </c:pt>
                <c:pt idx="11">
                  <c:v>3.8109999999999999</c:v>
                </c:pt>
                <c:pt idx="12" formatCode="General">
                  <c:v>3.012</c:v>
                </c:pt>
                <c:pt idx="13" formatCode="General">
                  <c:v>2.1850000000000001</c:v>
                </c:pt>
                <c:pt idx="14">
                  <c:v>1.8939999999999999</c:v>
                </c:pt>
                <c:pt idx="15" formatCode="General">
                  <c:v>-0.89900000000000002</c:v>
                </c:pt>
                <c:pt idx="16">
                  <c:v>0.188</c:v>
                </c:pt>
                <c:pt idx="17">
                  <c:v>0.66500000000000004</c:v>
                </c:pt>
                <c:pt idx="18">
                  <c:v>1.0649999999999999</c:v>
                </c:pt>
                <c:pt idx="19">
                  <c:v>0.70599999999999996</c:v>
                </c:pt>
                <c:pt idx="20" formatCode="General">
                  <c:v>-0.84699999999999998</c:v>
                </c:pt>
                <c:pt idx="21" formatCode="General">
                  <c:v>1.2310000000000001</c:v>
                </c:pt>
                <c:pt idx="22">
                  <c:v>6.077</c:v>
                </c:pt>
                <c:pt idx="23" formatCode="General">
                  <c:v>1.5</c:v>
                </c:pt>
                <c:pt idx="24" formatCode="General">
                  <c:v>1.6</c:v>
                </c:pt>
                <c:pt idx="25">
                  <c:v>1.9</c:v>
                </c:pt>
              </c:numCache>
            </c:numRef>
          </c:val>
          <c:smooth val="0"/>
          <c:extLst>
            <c:ext xmlns:c16="http://schemas.microsoft.com/office/drawing/2014/chart" uri="{C3380CC4-5D6E-409C-BE32-E72D297353CC}">
              <c16:uniqueId val="{00000005-4442-41DC-82FA-C7C6310A625C}"/>
            </c:ext>
          </c:extLst>
        </c:ser>
        <c:dLbls>
          <c:dLblPos val="t"/>
          <c:showLegendKey val="0"/>
          <c:showVal val="1"/>
          <c:showCatName val="0"/>
          <c:showSerName val="0"/>
          <c:showPercent val="0"/>
          <c:showBubbleSize val="0"/>
        </c:dLbls>
        <c:marker val="1"/>
        <c:smooth val="0"/>
        <c:axId val="285926863"/>
        <c:axId val="1"/>
      </c:lineChart>
      <c:catAx>
        <c:axId val="2859268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85926863"/>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83738567923266E-2"/>
          <c:y val="0.1324110671936759"/>
          <c:w val="0.93308052643319206"/>
          <c:h val="0.8063241106719367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55.188343690418783</c:v>
                </c:pt>
                <c:pt idx="1">
                  <c:v>55.014723184743687</c:v>
                </c:pt>
                <c:pt idx="2">
                  <c:v>62.265104135831862</c:v>
                </c:pt>
                <c:pt idx="3">
                  <c:v>63.073960353519666</c:v>
                </c:pt>
                <c:pt idx="4">
                  <c:v>64.115972875502692</c:v>
                </c:pt>
                <c:pt idx="5">
                  <c:v>63.710090895049397</c:v>
                </c:pt>
                <c:pt idx="6">
                  <c:v>71.9524616434921</c:v>
                </c:pt>
                <c:pt idx="7">
                  <c:v>75.609989722334319</c:v>
                </c:pt>
                <c:pt idx="8">
                  <c:v>75.368814737762278</c:v>
                </c:pt>
                <c:pt idx="9">
                  <c:v>73.128742319681422</c:v>
                </c:pt>
                <c:pt idx="10">
                  <c:v>73.772498887752008</c:v>
                </c:pt>
                <c:pt idx="11">
                  <c:v>76.425839339660456</c:v>
                </c:pt>
                <c:pt idx="12">
                  <c:v>76.079638590368631</c:v>
                </c:pt>
                <c:pt idx="13">
                  <c:v>75.952766513489365</c:v>
                </c:pt>
                <c:pt idx="14">
                  <c:v>75.683949278496613</c:v>
                </c:pt>
                <c:pt idx="15">
                  <c:v>74.93961519870129</c:v>
                </c:pt>
                <c:pt idx="16">
                  <c:v>75.953751828583165</c:v>
                </c:pt>
                <c:pt idx="17">
                  <c:v>71.967825504499245</c:v>
                </c:pt>
                <c:pt idx="18">
                  <c:v>70.469601962954385</c:v>
                </c:pt>
                <c:pt idx="19">
                  <c:v>71.659001224637507</c:v>
                </c:pt>
                <c:pt idx="20">
                  <c:v>70</c:v>
                </c:pt>
              </c:numCache>
            </c:numRef>
          </c:val>
          <c:smooth val="0"/>
          <c:extLst>
            <c:ext xmlns:c16="http://schemas.microsoft.com/office/drawing/2014/chart" uri="{C3380CC4-5D6E-409C-BE32-E72D297353CC}">
              <c16:uniqueId val="{00000015-1C6E-4414-BDFE-E1728468C524}"/>
            </c:ext>
          </c:extLst>
        </c:ser>
        <c:dLbls>
          <c:dLblPos val="t"/>
          <c:showLegendKey val="0"/>
          <c:showVal val="1"/>
          <c:showCatName val="0"/>
          <c:showSerName val="0"/>
          <c:showPercent val="0"/>
          <c:showBubbleSize val="0"/>
        </c:dLbls>
        <c:marker val="1"/>
        <c:smooth val="0"/>
        <c:axId val="613023808"/>
        <c:axId val="1"/>
      </c:lineChart>
      <c:catAx>
        <c:axId val="613023808"/>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8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13023808"/>
        <c:crosses val="max"/>
        <c:crossBetween val="midCat"/>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72696400271678E-2"/>
          <c:y val="6.860158311345646E-2"/>
          <c:w val="0.97645460719945665"/>
          <c:h val="0.8627968337730870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numFmt formatCode="#,##0.0_);[Red]\(#,##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4.3899999999999997</c:v>
                </c:pt>
                <c:pt idx="1">
                  <c:v>4.4180000000000001</c:v>
                </c:pt>
                <c:pt idx="2">
                  <c:v>5.8479999999999999</c:v>
                </c:pt>
                <c:pt idx="3">
                  <c:v>6.1760000000000002</c:v>
                </c:pt>
                <c:pt idx="4">
                  <c:v>6.4580000000000002</c:v>
                </c:pt>
                <c:pt idx="5">
                  <c:v>6.73</c:v>
                </c:pt>
                <c:pt idx="6">
                  <c:v>7.827</c:v>
                </c:pt>
                <c:pt idx="7">
                  <c:v>8.9329999999999998</c:v>
                </c:pt>
                <c:pt idx="8">
                  <c:v>9.8140000000000001</c:v>
                </c:pt>
                <c:pt idx="9">
                  <c:v>9.8940000000000001</c:v>
                </c:pt>
                <c:pt idx="10">
                  <c:v>10.051</c:v>
                </c:pt>
                <c:pt idx="11">
                  <c:v>11.052</c:v>
                </c:pt>
                <c:pt idx="12">
                  <c:v>11.648999999999999</c:v>
                </c:pt>
                <c:pt idx="13">
                  <c:v>11.706</c:v>
                </c:pt>
                <c:pt idx="14">
                  <c:v>12.568</c:v>
                </c:pt>
                <c:pt idx="15">
                  <c:v>12.776999999999999</c:v>
                </c:pt>
                <c:pt idx="16">
                  <c:v>13.709</c:v>
                </c:pt>
                <c:pt idx="17">
                  <c:v>13.901999999999999</c:v>
                </c:pt>
                <c:pt idx="18">
                  <c:v>14.314</c:v>
                </c:pt>
                <c:pt idx="19">
                  <c:v>14.852</c:v>
                </c:pt>
                <c:pt idx="20">
                  <c:v>15.343999999999999</c:v>
                </c:pt>
              </c:numCache>
            </c:numRef>
          </c:val>
          <c:extLst>
            <c:ext xmlns:c16="http://schemas.microsoft.com/office/drawing/2014/chart" uri="{C3380CC4-5D6E-409C-BE32-E72D297353CC}">
              <c16:uniqueId val="{00000000-52F8-470C-86E1-32C7B10567CE}"/>
            </c:ext>
          </c:extLst>
        </c:ser>
        <c:ser>
          <c:idx val="1"/>
          <c:order val="1"/>
          <c:spPr>
            <a:solidFill>
              <a:srgbClr val="C0E6F4"/>
            </a:solidFill>
            <a:ln w="9525" algn="ctr">
              <a:solidFill>
                <a:srgbClr val="808080"/>
              </a:solidFill>
              <a:prstDash val="solid"/>
            </a:ln>
          </c:spPr>
          <c:invertIfNegative val="0"/>
          <c:dLbls>
            <c:numFmt formatCode="#,##0.0_);[Red]\(#,##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3.5640000000000001</c:v>
                </c:pt>
                <c:pt idx="1">
                  <c:v>3.6110000000000002</c:v>
                </c:pt>
                <c:pt idx="2">
                  <c:v>3.5249999999999999</c:v>
                </c:pt>
                <c:pt idx="3">
                  <c:v>3.5979999999999999</c:v>
                </c:pt>
                <c:pt idx="4">
                  <c:v>3.5960000000000001</c:v>
                </c:pt>
                <c:pt idx="5">
                  <c:v>3.8279999999999998</c:v>
                </c:pt>
                <c:pt idx="6">
                  <c:v>3.0449999999999999</c:v>
                </c:pt>
                <c:pt idx="7">
                  <c:v>2.875</c:v>
                </c:pt>
                <c:pt idx="8">
                  <c:v>3.19</c:v>
                </c:pt>
                <c:pt idx="9">
                  <c:v>3.6259999999999999</c:v>
                </c:pt>
                <c:pt idx="10">
                  <c:v>3.556</c:v>
                </c:pt>
                <c:pt idx="11">
                  <c:v>3.3809999999999998</c:v>
                </c:pt>
                <c:pt idx="12">
                  <c:v>3.6429999999999998</c:v>
                </c:pt>
                <c:pt idx="13">
                  <c:v>3.6579999999999999</c:v>
                </c:pt>
                <c:pt idx="14">
                  <c:v>3.9820000000000002</c:v>
                </c:pt>
                <c:pt idx="15">
                  <c:v>5.08</c:v>
                </c:pt>
                <c:pt idx="16">
                  <c:v>5.2119999999999997</c:v>
                </c:pt>
                <c:pt idx="17">
                  <c:v>5.3789999999999996</c:v>
                </c:pt>
                <c:pt idx="18">
                  <c:v>5.8550000000000004</c:v>
                </c:pt>
                <c:pt idx="19">
                  <c:v>5.7050000000000001</c:v>
                </c:pt>
                <c:pt idx="20">
                  <c:v>6.4450000000000003</c:v>
                </c:pt>
              </c:numCache>
            </c:numRef>
          </c:val>
          <c:extLst>
            <c:ext xmlns:c16="http://schemas.microsoft.com/office/drawing/2014/chart" uri="{C3380CC4-5D6E-409C-BE32-E72D297353CC}">
              <c16:uniqueId val="{00000001-52F8-470C-86E1-32C7B10567CE}"/>
            </c:ext>
          </c:extLst>
        </c:ser>
        <c:dLbls>
          <c:showLegendKey val="0"/>
          <c:showVal val="0"/>
          <c:showCatName val="0"/>
          <c:showSerName val="0"/>
          <c:showPercent val="0"/>
          <c:showBubbleSize val="0"/>
        </c:dLbls>
        <c:gapWidth val="60"/>
        <c:overlap val="100"/>
        <c:axId val="865798671"/>
        <c:axId val="1"/>
      </c:barChart>
      <c:catAx>
        <c:axId val="865798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5798671"/>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19413" cy="495300"/>
          </a:xfrm>
          <a:prstGeom prst="rect">
            <a:avLst/>
          </a:prstGeom>
        </p:spPr>
        <p:txBody>
          <a:bodyPr vert="horz" lIns="91384" tIns="45691" rIns="91384" bIns="4569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384" tIns="45691" rIns="91384" bIns="45691"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8"/>
            <a:ext cx="2919413" cy="495300"/>
          </a:xfrm>
          <a:prstGeom prst="rect">
            <a:avLst/>
          </a:prstGeom>
        </p:spPr>
        <p:txBody>
          <a:bodyPr vert="horz" lIns="91384" tIns="45691" rIns="91384" bIns="4569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8"/>
            <a:ext cx="2919412" cy="495300"/>
          </a:xfrm>
          <a:prstGeom prst="rect">
            <a:avLst/>
          </a:prstGeom>
        </p:spPr>
        <p:txBody>
          <a:bodyPr vert="horz" lIns="91384" tIns="45691" rIns="91384" bIns="4569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06" tIns="45353" rIns="90706" bIns="45353"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06" tIns="45353" rIns="90706" bIns="45353"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696913" y="741363"/>
            <a:ext cx="5341937" cy="3698875"/>
          </a:xfrm>
          <a:prstGeom prst="rect">
            <a:avLst/>
          </a:prstGeom>
          <a:noFill/>
          <a:ln w="12700">
            <a:solidFill>
              <a:prstClr val="black"/>
            </a:solidFill>
          </a:ln>
        </p:spPr>
        <p:txBody>
          <a:bodyPr vert="horz" lIns="90706" tIns="45353" rIns="90706" bIns="45353" rtlCol="0" anchor="ctr"/>
          <a:lstStyle/>
          <a:p>
            <a:endParaRPr lang="ja-JP" altLang="en-US" dirty="0"/>
          </a:p>
        </p:txBody>
      </p:sp>
      <p:sp>
        <p:nvSpPr>
          <p:cNvPr id="5" name="ノート プレースホルダ 4"/>
          <p:cNvSpPr>
            <a:spLocks noGrp="1"/>
          </p:cNvSpPr>
          <p:nvPr>
            <p:ph type="body" sz="quarter" idx="3"/>
          </p:nvPr>
        </p:nvSpPr>
        <p:spPr>
          <a:xfrm>
            <a:off x="673266" y="4686226"/>
            <a:ext cx="5389239" cy="4440077"/>
          </a:xfrm>
          <a:prstGeom prst="rect">
            <a:avLst/>
          </a:prstGeom>
        </p:spPr>
        <p:txBody>
          <a:bodyPr vert="horz" lIns="90706" tIns="45353" rIns="90706" bIns="4535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0"/>
            <a:ext cx="2919565" cy="493868"/>
          </a:xfrm>
          <a:prstGeom prst="rect">
            <a:avLst/>
          </a:prstGeom>
        </p:spPr>
        <p:txBody>
          <a:bodyPr vert="horz" lIns="90706" tIns="45353" rIns="90706" bIns="45353"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0"/>
            <a:ext cx="2919565" cy="493868"/>
          </a:xfrm>
          <a:prstGeom prst="rect">
            <a:avLst/>
          </a:prstGeom>
        </p:spPr>
        <p:txBody>
          <a:bodyPr vert="horz" lIns="90706" tIns="45353" rIns="90706" bIns="45353"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1180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97011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10982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130851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422981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77</a:t>
            </a:fld>
            <a:endParaRPr kumimoji="1" lang="ja-JP" altLang="en-US"/>
          </a:p>
        </p:txBody>
      </p:sp>
    </p:spTree>
    <p:extLst>
      <p:ext uri="{BB962C8B-B14F-4D97-AF65-F5344CB8AC3E}">
        <p14:creationId xmlns:p14="http://schemas.microsoft.com/office/powerpoint/2010/main" val="1566894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789" name="Oval 6"/>
          <p:cNvSpPr>
            <a:spLocks noChangeArrowheads="1"/>
          </p:cNvSpPr>
          <p:nvPr/>
        </p:nvSpPr>
        <p:spPr bwMode="auto">
          <a:xfrm>
            <a:off x="7045623" y="46196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7"/>
          <p:cNvSpPr>
            <a:spLocks noChangeArrowheads="1"/>
          </p:cNvSpPr>
          <p:nvPr/>
        </p:nvSpPr>
        <p:spPr bwMode="auto">
          <a:xfrm>
            <a:off x="7140873" y="46196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
          <p:cNvSpPr>
            <a:spLocks noChangeArrowheads="1"/>
          </p:cNvSpPr>
          <p:nvPr/>
        </p:nvSpPr>
        <p:spPr bwMode="auto">
          <a:xfrm>
            <a:off x="7045623" y="47117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
          <p:cNvSpPr>
            <a:spLocks noChangeArrowheads="1"/>
          </p:cNvSpPr>
          <p:nvPr/>
        </p:nvSpPr>
        <p:spPr bwMode="auto">
          <a:xfrm>
            <a:off x="7140873" y="47117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
          <p:cNvSpPr>
            <a:spLocks noChangeArrowheads="1"/>
          </p:cNvSpPr>
          <p:nvPr/>
        </p:nvSpPr>
        <p:spPr bwMode="auto">
          <a:xfrm>
            <a:off x="6953548" y="4805418"/>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1"/>
          <p:cNvSpPr>
            <a:spLocks noChangeArrowheads="1"/>
          </p:cNvSpPr>
          <p:nvPr/>
        </p:nvSpPr>
        <p:spPr bwMode="auto">
          <a:xfrm>
            <a:off x="7045623" y="4805418"/>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2"/>
          <p:cNvSpPr>
            <a:spLocks noChangeArrowheads="1"/>
          </p:cNvSpPr>
          <p:nvPr/>
        </p:nvSpPr>
        <p:spPr bwMode="auto">
          <a:xfrm>
            <a:off x="6859885"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3"/>
          <p:cNvSpPr>
            <a:spLocks noChangeArrowheads="1"/>
          </p:cNvSpPr>
          <p:nvPr/>
        </p:nvSpPr>
        <p:spPr bwMode="auto">
          <a:xfrm>
            <a:off x="6953548"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4"/>
          <p:cNvSpPr>
            <a:spLocks noChangeArrowheads="1"/>
          </p:cNvSpPr>
          <p:nvPr/>
        </p:nvSpPr>
        <p:spPr bwMode="auto">
          <a:xfrm>
            <a:off x="7045623" y="48990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5"/>
          <p:cNvSpPr>
            <a:spLocks noChangeArrowheads="1"/>
          </p:cNvSpPr>
          <p:nvPr/>
        </p:nvSpPr>
        <p:spPr bwMode="auto">
          <a:xfrm>
            <a:off x="6859885"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6"/>
          <p:cNvSpPr>
            <a:spLocks noChangeArrowheads="1"/>
          </p:cNvSpPr>
          <p:nvPr/>
        </p:nvSpPr>
        <p:spPr bwMode="auto">
          <a:xfrm>
            <a:off x="6953548"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7"/>
          <p:cNvSpPr>
            <a:spLocks noChangeArrowheads="1"/>
          </p:cNvSpPr>
          <p:nvPr/>
        </p:nvSpPr>
        <p:spPr bwMode="auto">
          <a:xfrm>
            <a:off x="7045623" y="49927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8"/>
          <p:cNvSpPr>
            <a:spLocks noChangeArrowheads="1"/>
          </p:cNvSpPr>
          <p:nvPr/>
        </p:nvSpPr>
        <p:spPr bwMode="auto">
          <a:xfrm>
            <a:off x="6859885"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9"/>
          <p:cNvSpPr>
            <a:spLocks noChangeArrowheads="1"/>
          </p:cNvSpPr>
          <p:nvPr/>
        </p:nvSpPr>
        <p:spPr bwMode="auto">
          <a:xfrm>
            <a:off x="6953548"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20"/>
          <p:cNvSpPr>
            <a:spLocks noChangeArrowheads="1"/>
          </p:cNvSpPr>
          <p:nvPr/>
        </p:nvSpPr>
        <p:spPr bwMode="auto">
          <a:xfrm>
            <a:off x="7045623" y="50848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21"/>
          <p:cNvSpPr>
            <a:spLocks noChangeArrowheads="1"/>
          </p:cNvSpPr>
          <p:nvPr/>
        </p:nvSpPr>
        <p:spPr bwMode="auto">
          <a:xfrm>
            <a:off x="67662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22"/>
          <p:cNvSpPr>
            <a:spLocks noChangeArrowheads="1"/>
          </p:cNvSpPr>
          <p:nvPr/>
        </p:nvSpPr>
        <p:spPr bwMode="auto">
          <a:xfrm>
            <a:off x="6859885"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23"/>
          <p:cNvSpPr>
            <a:spLocks noChangeArrowheads="1"/>
          </p:cNvSpPr>
          <p:nvPr/>
        </p:nvSpPr>
        <p:spPr bwMode="auto">
          <a:xfrm>
            <a:off x="6953548"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24"/>
          <p:cNvSpPr>
            <a:spLocks noChangeArrowheads="1"/>
          </p:cNvSpPr>
          <p:nvPr/>
        </p:nvSpPr>
        <p:spPr bwMode="auto">
          <a:xfrm>
            <a:off x="70456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25"/>
          <p:cNvSpPr>
            <a:spLocks noChangeArrowheads="1"/>
          </p:cNvSpPr>
          <p:nvPr/>
        </p:nvSpPr>
        <p:spPr bwMode="auto">
          <a:xfrm>
            <a:off x="67662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26"/>
          <p:cNvSpPr>
            <a:spLocks noChangeArrowheads="1"/>
          </p:cNvSpPr>
          <p:nvPr/>
        </p:nvSpPr>
        <p:spPr bwMode="auto">
          <a:xfrm>
            <a:off x="6859885"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27"/>
          <p:cNvSpPr>
            <a:spLocks noChangeArrowheads="1"/>
          </p:cNvSpPr>
          <p:nvPr/>
        </p:nvSpPr>
        <p:spPr bwMode="auto">
          <a:xfrm>
            <a:off x="6953548"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28"/>
          <p:cNvSpPr>
            <a:spLocks noChangeArrowheads="1"/>
          </p:cNvSpPr>
          <p:nvPr/>
        </p:nvSpPr>
        <p:spPr bwMode="auto">
          <a:xfrm>
            <a:off x="70456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29"/>
          <p:cNvSpPr>
            <a:spLocks noChangeArrowheads="1"/>
          </p:cNvSpPr>
          <p:nvPr/>
        </p:nvSpPr>
        <p:spPr bwMode="auto">
          <a:xfrm>
            <a:off x="67662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30"/>
          <p:cNvSpPr>
            <a:spLocks noChangeArrowheads="1"/>
          </p:cNvSpPr>
          <p:nvPr/>
        </p:nvSpPr>
        <p:spPr bwMode="auto">
          <a:xfrm>
            <a:off x="6859885"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31"/>
          <p:cNvSpPr>
            <a:spLocks noChangeArrowheads="1"/>
          </p:cNvSpPr>
          <p:nvPr/>
        </p:nvSpPr>
        <p:spPr bwMode="auto">
          <a:xfrm>
            <a:off x="6953548"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32"/>
          <p:cNvSpPr>
            <a:spLocks noChangeArrowheads="1"/>
          </p:cNvSpPr>
          <p:nvPr/>
        </p:nvSpPr>
        <p:spPr bwMode="auto">
          <a:xfrm>
            <a:off x="70456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33"/>
          <p:cNvSpPr>
            <a:spLocks noChangeArrowheads="1"/>
          </p:cNvSpPr>
          <p:nvPr/>
        </p:nvSpPr>
        <p:spPr bwMode="auto">
          <a:xfrm>
            <a:off x="7140873"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34"/>
          <p:cNvSpPr>
            <a:spLocks noChangeArrowheads="1"/>
          </p:cNvSpPr>
          <p:nvPr/>
        </p:nvSpPr>
        <p:spPr bwMode="auto">
          <a:xfrm>
            <a:off x="67662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35"/>
          <p:cNvSpPr>
            <a:spLocks noChangeArrowheads="1"/>
          </p:cNvSpPr>
          <p:nvPr/>
        </p:nvSpPr>
        <p:spPr bwMode="auto">
          <a:xfrm>
            <a:off x="6859885"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36"/>
          <p:cNvSpPr>
            <a:spLocks noChangeArrowheads="1"/>
          </p:cNvSpPr>
          <p:nvPr/>
        </p:nvSpPr>
        <p:spPr bwMode="auto">
          <a:xfrm>
            <a:off x="6953548"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37"/>
          <p:cNvSpPr>
            <a:spLocks noChangeArrowheads="1"/>
          </p:cNvSpPr>
          <p:nvPr/>
        </p:nvSpPr>
        <p:spPr bwMode="auto">
          <a:xfrm>
            <a:off x="70456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38"/>
          <p:cNvSpPr>
            <a:spLocks noChangeArrowheads="1"/>
          </p:cNvSpPr>
          <p:nvPr/>
        </p:nvSpPr>
        <p:spPr bwMode="auto">
          <a:xfrm>
            <a:off x="7140873"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39"/>
          <p:cNvSpPr>
            <a:spLocks noChangeArrowheads="1"/>
          </p:cNvSpPr>
          <p:nvPr/>
        </p:nvSpPr>
        <p:spPr bwMode="auto">
          <a:xfrm>
            <a:off x="7325023" y="54594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40"/>
          <p:cNvSpPr>
            <a:spLocks noChangeArrowheads="1"/>
          </p:cNvSpPr>
          <p:nvPr/>
        </p:nvSpPr>
        <p:spPr bwMode="auto">
          <a:xfrm>
            <a:off x="67662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41"/>
          <p:cNvSpPr>
            <a:spLocks noChangeArrowheads="1"/>
          </p:cNvSpPr>
          <p:nvPr/>
        </p:nvSpPr>
        <p:spPr bwMode="auto">
          <a:xfrm>
            <a:off x="67662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42"/>
          <p:cNvSpPr>
            <a:spLocks noChangeArrowheads="1"/>
          </p:cNvSpPr>
          <p:nvPr/>
        </p:nvSpPr>
        <p:spPr bwMode="auto">
          <a:xfrm>
            <a:off x="6859885"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43"/>
          <p:cNvSpPr>
            <a:spLocks noChangeArrowheads="1"/>
          </p:cNvSpPr>
          <p:nvPr/>
        </p:nvSpPr>
        <p:spPr bwMode="auto">
          <a:xfrm>
            <a:off x="69535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44"/>
          <p:cNvSpPr>
            <a:spLocks noChangeArrowheads="1"/>
          </p:cNvSpPr>
          <p:nvPr/>
        </p:nvSpPr>
        <p:spPr bwMode="auto">
          <a:xfrm>
            <a:off x="70456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45"/>
          <p:cNvSpPr>
            <a:spLocks noChangeArrowheads="1"/>
          </p:cNvSpPr>
          <p:nvPr/>
        </p:nvSpPr>
        <p:spPr bwMode="auto">
          <a:xfrm>
            <a:off x="71408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46"/>
          <p:cNvSpPr>
            <a:spLocks noChangeArrowheads="1"/>
          </p:cNvSpPr>
          <p:nvPr/>
        </p:nvSpPr>
        <p:spPr bwMode="auto">
          <a:xfrm>
            <a:off x="72329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47"/>
          <p:cNvSpPr>
            <a:spLocks noChangeArrowheads="1"/>
          </p:cNvSpPr>
          <p:nvPr/>
        </p:nvSpPr>
        <p:spPr bwMode="auto">
          <a:xfrm>
            <a:off x="7325023" y="55531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48"/>
          <p:cNvSpPr>
            <a:spLocks noChangeArrowheads="1"/>
          </p:cNvSpPr>
          <p:nvPr/>
        </p:nvSpPr>
        <p:spPr bwMode="auto">
          <a:xfrm>
            <a:off x="74202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49"/>
          <p:cNvSpPr>
            <a:spLocks noChangeArrowheads="1"/>
          </p:cNvSpPr>
          <p:nvPr/>
        </p:nvSpPr>
        <p:spPr bwMode="auto">
          <a:xfrm>
            <a:off x="6859885"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50"/>
          <p:cNvSpPr>
            <a:spLocks noChangeArrowheads="1"/>
          </p:cNvSpPr>
          <p:nvPr/>
        </p:nvSpPr>
        <p:spPr bwMode="auto">
          <a:xfrm>
            <a:off x="69535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51"/>
          <p:cNvSpPr>
            <a:spLocks noChangeArrowheads="1"/>
          </p:cNvSpPr>
          <p:nvPr/>
        </p:nvSpPr>
        <p:spPr bwMode="auto">
          <a:xfrm>
            <a:off x="70456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2"/>
          <p:cNvSpPr>
            <a:spLocks noChangeArrowheads="1"/>
          </p:cNvSpPr>
          <p:nvPr/>
        </p:nvSpPr>
        <p:spPr bwMode="auto">
          <a:xfrm>
            <a:off x="71408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3"/>
          <p:cNvSpPr>
            <a:spLocks noChangeArrowheads="1"/>
          </p:cNvSpPr>
          <p:nvPr/>
        </p:nvSpPr>
        <p:spPr bwMode="auto">
          <a:xfrm>
            <a:off x="72329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4"/>
          <p:cNvSpPr>
            <a:spLocks noChangeArrowheads="1"/>
          </p:cNvSpPr>
          <p:nvPr/>
        </p:nvSpPr>
        <p:spPr bwMode="auto">
          <a:xfrm>
            <a:off x="7325023" y="5645206"/>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55"/>
          <p:cNvSpPr>
            <a:spLocks noChangeArrowheads="1"/>
          </p:cNvSpPr>
          <p:nvPr/>
        </p:nvSpPr>
        <p:spPr bwMode="auto">
          <a:xfrm>
            <a:off x="74202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56"/>
          <p:cNvSpPr>
            <a:spLocks noChangeArrowheads="1"/>
          </p:cNvSpPr>
          <p:nvPr/>
        </p:nvSpPr>
        <p:spPr bwMode="auto">
          <a:xfrm>
            <a:off x="69535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57"/>
          <p:cNvSpPr>
            <a:spLocks noChangeArrowheads="1"/>
          </p:cNvSpPr>
          <p:nvPr/>
        </p:nvSpPr>
        <p:spPr bwMode="auto">
          <a:xfrm>
            <a:off x="7045623" y="57404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58"/>
          <p:cNvSpPr>
            <a:spLocks noChangeArrowheads="1"/>
          </p:cNvSpPr>
          <p:nvPr/>
        </p:nvSpPr>
        <p:spPr bwMode="auto">
          <a:xfrm>
            <a:off x="71408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59"/>
          <p:cNvSpPr>
            <a:spLocks noChangeArrowheads="1"/>
          </p:cNvSpPr>
          <p:nvPr/>
        </p:nvSpPr>
        <p:spPr bwMode="auto">
          <a:xfrm>
            <a:off x="72329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0"/>
          <p:cNvSpPr>
            <a:spLocks noChangeArrowheads="1"/>
          </p:cNvSpPr>
          <p:nvPr/>
        </p:nvSpPr>
        <p:spPr bwMode="auto">
          <a:xfrm>
            <a:off x="7325023" y="57404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1"/>
          <p:cNvSpPr>
            <a:spLocks noChangeArrowheads="1"/>
          </p:cNvSpPr>
          <p:nvPr/>
        </p:nvSpPr>
        <p:spPr bwMode="auto">
          <a:xfrm>
            <a:off x="74202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2"/>
          <p:cNvSpPr>
            <a:spLocks noChangeArrowheads="1"/>
          </p:cNvSpPr>
          <p:nvPr/>
        </p:nvSpPr>
        <p:spPr bwMode="auto">
          <a:xfrm>
            <a:off x="7045623" y="58325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3"/>
          <p:cNvSpPr>
            <a:spLocks noChangeArrowheads="1"/>
          </p:cNvSpPr>
          <p:nvPr/>
        </p:nvSpPr>
        <p:spPr bwMode="auto">
          <a:xfrm>
            <a:off x="71408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64"/>
          <p:cNvSpPr>
            <a:spLocks noChangeArrowheads="1"/>
          </p:cNvSpPr>
          <p:nvPr/>
        </p:nvSpPr>
        <p:spPr bwMode="auto">
          <a:xfrm>
            <a:off x="7232948"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5"/>
          <p:cNvSpPr>
            <a:spLocks noChangeArrowheads="1"/>
          </p:cNvSpPr>
          <p:nvPr/>
        </p:nvSpPr>
        <p:spPr bwMode="auto">
          <a:xfrm>
            <a:off x="7325023" y="58325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6"/>
          <p:cNvSpPr>
            <a:spLocks noChangeArrowheads="1"/>
          </p:cNvSpPr>
          <p:nvPr/>
        </p:nvSpPr>
        <p:spPr bwMode="auto">
          <a:xfrm>
            <a:off x="74202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7"/>
          <p:cNvSpPr>
            <a:spLocks noChangeArrowheads="1"/>
          </p:cNvSpPr>
          <p:nvPr/>
        </p:nvSpPr>
        <p:spPr bwMode="auto">
          <a:xfrm>
            <a:off x="72329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68"/>
          <p:cNvSpPr>
            <a:spLocks noChangeArrowheads="1"/>
          </p:cNvSpPr>
          <p:nvPr/>
        </p:nvSpPr>
        <p:spPr bwMode="auto">
          <a:xfrm>
            <a:off x="7325023" y="5924606"/>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69"/>
          <p:cNvSpPr>
            <a:spLocks noChangeArrowheads="1"/>
          </p:cNvSpPr>
          <p:nvPr/>
        </p:nvSpPr>
        <p:spPr bwMode="auto">
          <a:xfrm>
            <a:off x="7420273"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70"/>
          <p:cNvSpPr>
            <a:spLocks noChangeArrowheads="1"/>
          </p:cNvSpPr>
          <p:nvPr/>
        </p:nvSpPr>
        <p:spPr bwMode="auto">
          <a:xfrm>
            <a:off x="75123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71"/>
          <p:cNvSpPr>
            <a:spLocks noChangeArrowheads="1"/>
          </p:cNvSpPr>
          <p:nvPr/>
        </p:nvSpPr>
        <p:spPr bwMode="auto">
          <a:xfrm>
            <a:off x="7325023" y="60198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72"/>
          <p:cNvSpPr>
            <a:spLocks noChangeArrowheads="1"/>
          </p:cNvSpPr>
          <p:nvPr/>
        </p:nvSpPr>
        <p:spPr bwMode="auto">
          <a:xfrm>
            <a:off x="7420273"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73"/>
          <p:cNvSpPr>
            <a:spLocks noChangeArrowheads="1"/>
          </p:cNvSpPr>
          <p:nvPr/>
        </p:nvSpPr>
        <p:spPr bwMode="auto">
          <a:xfrm>
            <a:off x="7512348"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74"/>
          <p:cNvSpPr>
            <a:spLocks noChangeArrowheads="1"/>
          </p:cNvSpPr>
          <p:nvPr/>
        </p:nvSpPr>
        <p:spPr bwMode="auto">
          <a:xfrm>
            <a:off x="7606010" y="60198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75"/>
          <p:cNvSpPr>
            <a:spLocks noChangeArrowheads="1"/>
          </p:cNvSpPr>
          <p:nvPr/>
        </p:nvSpPr>
        <p:spPr bwMode="auto">
          <a:xfrm>
            <a:off x="7325023" y="61119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76"/>
          <p:cNvSpPr>
            <a:spLocks noChangeArrowheads="1"/>
          </p:cNvSpPr>
          <p:nvPr/>
        </p:nvSpPr>
        <p:spPr bwMode="auto">
          <a:xfrm>
            <a:off x="7420273"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77"/>
          <p:cNvSpPr>
            <a:spLocks noChangeArrowheads="1"/>
          </p:cNvSpPr>
          <p:nvPr/>
        </p:nvSpPr>
        <p:spPr bwMode="auto">
          <a:xfrm>
            <a:off x="7512348"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78"/>
          <p:cNvSpPr>
            <a:spLocks noChangeArrowheads="1"/>
          </p:cNvSpPr>
          <p:nvPr/>
        </p:nvSpPr>
        <p:spPr bwMode="auto">
          <a:xfrm>
            <a:off x="7606010" y="61119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79"/>
          <p:cNvSpPr>
            <a:spLocks noChangeArrowheads="1"/>
          </p:cNvSpPr>
          <p:nvPr/>
        </p:nvSpPr>
        <p:spPr bwMode="auto">
          <a:xfrm>
            <a:off x="7325023" y="6205593"/>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80"/>
          <p:cNvSpPr>
            <a:spLocks noChangeArrowheads="1"/>
          </p:cNvSpPr>
          <p:nvPr/>
        </p:nvSpPr>
        <p:spPr bwMode="auto">
          <a:xfrm>
            <a:off x="74202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p:nvSpPr>
        <p:spPr bwMode="auto">
          <a:xfrm>
            <a:off x="7512348"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p:nvSpPr>
        <p:spPr bwMode="auto">
          <a:xfrm>
            <a:off x="76060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p:nvSpPr>
        <p:spPr bwMode="auto">
          <a:xfrm>
            <a:off x="76996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p:nvSpPr>
        <p:spPr bwMode="auto">
          <a:xfrm>
            <a:off x="7793335"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p:nvSpPr>
        <p:spPr bwMode="auto">
          <a:xfrm>
            <a:off x="78854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p:nvSpPr>
        <p:spPr bwMode="auto">
          <a:xfrm>
            <a:off x="7980660"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87"/>
          <p:cNvSpPr>
            <a:spLocks noChangeArrowheads="1"/>
          </p:cNvSpPr>
          <p:nvPr/>
        </p:nvSpPr>
        <p:spPr bwMode="auto">
          <a:xfrm>
            <a:off x="74202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88"/>
          <p:cNvSpPr>
            <a:spLocks noChangeArrowheads="1"/>
          </p:cNvSpPr>
          <p:nvPr/>
        </p:nvSpPr>
        <p:spPr bwMode="auto">
          <a:xfrm>
            <a:off x="7512348"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89"/>
          <p:cNvSpPr>
            <a:spLocks noChangeArrowheads="1"/>
          </p:cNvSpPr>
          <p:nvPr/>
        </p:nvSpPr>
        <p:spPr bwMode="auto">
          <a:xfrm>
            <a:off x="76060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90"/>
          <p:cNvSpPr>
            <a:spLocks noChangeArrowheads="1"/>
          </p:cNvSpPr>
          <p:nvPr/>
        </p:nvSpPr>
        <p:spPr bwMode="auto">
          <a:xfrm>
            <a:off x="76996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91"/>
          <p:cNvSpPr>
            <a:spLocks noChangeArrowheads="1"/>
          </p:cNvSpPr>
          <p:nvPr/>
        </p:nvSpPr>
        <p:spPr bwMode="auto">
          <a:xfrm>
            <a:off x="77933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92"/>
          <p:cNvSpPr>
            <a:spLocks noChangeArrowheads="1"/>
          </p:cNvSpPr>
          <p:nvPr/>
        </p:nvSpPr>
        <p:spPr bwMode="auto">
          <a:xfrm>
            <a:off x="78854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93"/>
          <p:cNvSpPr>
            <a:spLocks noChangeArrowheads="1"/>
          </p:cNvSpPr>
          <p:nvPr/>
        </p:nvSpPr>
        <p:spPr bwMode="auto">
          <a:xfrm>
            <a:off x="7980660"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94"/>
          <p:cNvSpPr>
            <a:spLocks noChangeArrowheads="1"/>
          </p:cNvSpPr>
          <p:nvPr/>
        </p:nvSpPr>
        <p:spPr bwMode="auto">
          <a:xfrm>
            <a:off x="80727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95"/>
          <p:cNvSpPr>
            <a:spLocks noChangeArrowheads="1"/>
          </p:cNvSpPr>
          <p:nvPr/>
        </p:nvSpPr>
        <p:spPr bwMode="auto">
          <a:xfrm>
            <a:off x="7699673"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96"/>
          <p:cNvSpPr>
            <a:spLocks noChangeArrowheads="1"/>
          </p:cNvSpPr>
          <p:nvPr/>
        </p:nvSpPr>
        <p:spPr bwMode="auto">
          <a:xfrm>
            <a:off x="77933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97"/>
          <p:cNvSpPr>
            <a:spLocks noChangeArrowheads="1"/>
          </p:cNvSpPr>
          <p:nvPr/>
        </p:nvSpPr>
        <p:spPr bwMode="auto">
          <a:xfrm>
            <a:off x="7885410" y="639291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98"/>
          <p:cNvSpPr>
            <a:spLocks noChangeArrowheads="1"/>
          </p:cNvSpPr>
          <p:nvPr/>
        </p:nvSpPr>
        <p:spPr bwMode="auto">
          <a:xfrm>
            <a:off x="7980660"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99"/>
          <p:cNvSpPr>
            <a:spLocks noChangeArrowheads="1"/>
          </p:cNvSpPr>
          <p:nvPr/>
        </p:nvSpPr>
        <p:spPr bwMode="auto">
          <a:xfrm>
            <a:off x="80727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100"/>
          <p:cNvSpPr>
            <a:spLocks noChangeArrowheads="1"/>
          </p:cNvSpPr>
          <p:nvPr/>
        </p:nvSpPr>
        <p:spPr bwMode="auto">
          <a:xfrm>
            <a:off x="7793335"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101"/>
          <p:cNvSpPr>
            <a:spLocks noChangeArrowheads="1"/>
          </p:cNvSpPr>
          <p:nvPr/>
        </p:nvSpPr>
        <p:spPr bwMode="auto">
          <a:xfrm>
            <a:off x="7980660"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102"/>
          <p:cNvSpPr>
            <a:spLocks noChangeArrowheads="1"/>
          </p:cNvSpPr>
          <p:nvPr/>
        </p:nvSpPr>
        <p:spPr bwMode="auto">
          <a:xfrm>
            <a:off x="6485235"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103"/>
          <p:cNvSpPr>
            <a:spLocks noChangeArrowheads="1"/>
          </p:cNvSpPr>
          <p:nvPr/>
        </p:nvSpPr>
        <p:spPr bwMode="auto">
          <a:xfrm>
            <a:off x="65804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104"/>
          <p:cNvSpPr>
            <a:spLocks noChangeArrowheads="1"/>
          </p:cNvSpPr>
          <p:nvPr/>
        </p:nvSpPr>
        <p:spPr bwMode="auto">
          <a:xfrm>
            <a:off x="6672560"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105"/>
          <p:cNvSpPr>
            <a:spLocks noChangeArrowheads="1"/>
          </p:cNvSpPr>
          <p:nvPr/>
        </p:nvSpPr>
        <p:spPr bwMode="auto">
          <a:xfrm>
            <a:off x="67662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106"/>
          <p:cNvSpPr>
            <a:spLocks noChangeArrowheads="1"/>
          </p:cNvSpPr>
          <p:nvPr/>
        </p:nvSpPr>
        <p:spPr bwMode="auto">
          <a:xfrm>
            <a:off x="68598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107"/>
          <p:cNvSpPr>
            <a:spLocks noChangeArrowheads="1"/>
          </p:cNvSpPr>
          <p:nvPr/>
        </p:nvSpPr>
        <p:spPr bwMode="auto">
          <a:xfrm>
            <a:off x="69535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108"/>
          <p:cNvSpPr>
            <a:spLocks noChangeArrowheads="1"/>
          </p:cNvSpPr>
          <p:nvPr/>
        </p:nvSpPr>
        <p:spPr bwMode="auto">
          <a:xfrm>
            <a:off x="70456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109"/>
          <p:cNvSpPr>
            <a:spLocks noChangeArrowheads="1"/>
          </p:cNvSpPr>
          <p:nvPr/>
        </p:nvSpPr>
        <p:spPr bwMode="auto">
          <a:xfrm>
            <a:off x="7140873"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110"/>
          <p:cNvSpPr>
            <a:spLocks noChangeArrowheads="1"/>
          </p:cNvSpPr>
          <p:nvPr/>
        </p:nvSpPr>
        <p:spPr bwMode="auto">
          <a:xfrm>
            <a:off x="72329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11"/>
          <p:cNvSpPr>
            <a:spLocks noChangeArrowheads="1"/>
          </p:cNvSpPr>
          <p:nvPr/>
        </p:nvSpPr>
        <p:spPr bwMode="auto">
          <a:xfrm>
            <a:off x="7325023"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112"/>
          <p:cNvSpPr>
            <a:spLocks noChangeArrowheads="1"/>
          </p:cNvSpPr>
          <p:nvPr/>
        </p:nvSpPr>
        <p:spPr bwMode="auto">
          <a:xfrm>
            <a:off x="6485235"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13"/>
          <p:cNvSpPr>
            <a:spLocks noChangeArrowheads="1"/>
          </p:cNvSpPr>
          <p:nvPr/>
        </p:nvSpPr>
        <p:spPr bwMode="auto">
          <a:xfrm>
            <a:off x="65804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14"/>
          <p:cNvSpPr>
            <a:spLocks noChangeArrowheads="1"/>
          </p:cNvSpPr>
          <p:nvPr/>
        </p:nvSpPr>
        <p:spPr bwMode="auto">
          <a:xfrm>
            <a:off x="66725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15"/>
          <p:cNvSpPr>
            <a:spLocks noChangeArrowheads="1"/>
          </p:cNvSpPr>
          <p:nvPr/>
        </p:nvSpPr>
        <p:spPr bwMode="auto">
          <a:xfrm>
            <a:off x="67662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16"/>
          <p:cNvSpPr>
            <a:spLocks noChangeArrowheads="1"/>
          </p:cNvSpPr>
          <p:nvPr/>
        </p:nvSpPr>
        <p:spPr bwMode="auto">
          <a:xfrm>
            <a:off x="68598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17"/>
          <p:cNvSpPr>
            <a:spLocks noChangeArrowheads="1"/>
          </p:cNvSpPr>
          <p:nvPr/>
        </p:nvSpPr>
        <p:spPr bwMode="auto">
          <a:xfrm>
            <a:off x="69535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18"/>
          <p:cNvSpPr>
            <a:spLocks noChangeArrowheads="1"/>
          </p:cNvSpPr>
          <p:nvPr/>
        </p:nvSpPr>
        <p:spPr bwMode="auto">
          <a:xfrm>
            <a:off x="70456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19"/>
          <p:cNvSpPr>
            <a:spLocks noChangeArrowheads="1"/>
          </p:cNvSpPr>
          <p:nvPr/>
        </p:nvSpPr>
        <p:spPr bwMode="auto">
          <a:xfrm>
            <a:off x="7140873"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20"/>
          <p:cNvSpPr>
            <a:spLocks noChangeArrowheads="1"/>
          </p:cNvSpPr>
          <p:nvPr/>
        </p:nvSpPr>
        <p:spPr bwMode="auto">
          <a:xfrm>
            <a:off x="72329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1"/>
          <p:cNvSpPr>
            <a:spLocks noChangeArrowheads="1"/>
          </p:cNvSpPr>
          <p:nvPr/>
        </p:nvSpPr>
        <p:spPr bwMode="auto">
          <a:xfrm>
            <a:off x="7325023"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2"/>
          <p:cNvSpPr>
            <a:spLocks noChangeArrowheads="1"/>
          </p:cNvSpPr>
          <p:nvPr/>
        </p:nvSpPr>
        <p:spPr bwMode="auto">
          <a:xfrm>
            <a:off x="79806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3"/>
          <p:cNvSpPr>
            <a:spLocks noChangeArrowheads="1"/>
          </p:cNvSpPr>
          <p:nvPr/>
        </p:nvSpPr>
        <p:spPr bwMode="auto">
          <a:xfrm>
            <a:off x="80727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4"/>
          <p:cNvSpPr>
            <a:spLocks noChangeArrowheads="1"/>
          </p:cNvSpPr>
          <p:nvPr/>
        </p:nvSpPr>
        <p:spPr bwMode="auto">
          <a:xfrm>
            <a:off x="8164810"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5"/>
          <p:cNvSpPr>
            <a:spLocks noChangeArrowheads="1"/>
          </p:cNvSpPr>
          <p:nvPr/>
        </p:nvSpPr>
        <p:spPr bwMode="auto">
          <a:xfrm>
            <a:off x="82600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6"/>
          <p:cNvSpPr>
            <a:spLocks noChangeArrowheads="1"/>
          </p:cNvSpPr>
          <p:nvPr/>
        </p:nvSpPr>
        <p:spPr bwMode="auto">
          <a:xfrm>
            <a:off x="83521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7"/>
          <p:cNvSpPr>
            <a:spLocks noChangeArrowheads="1"/>
          </p:cNvSpPr>
          <p:nvPr/>
        </p:nvSpPr>
        <p:spPr bwMode="auto">
          <a:xfrm>
            <a:off x="63931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8"/>
          <p:cNvSpPr>
            <a:spLocks noChangeArrowheads="1"/>
          </p:cNvSpPr>
          <p:nvPr/>
        </p:nvSpPr>
        <p:spPr bwMode="auto">
          <a:xfrm>
            <a:off x="6485235"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9"/>
          <p:cNvSpPr>
            <a:spLocks noChangeArrowheads="1"/>
          </p:cNvSpPr>
          <p:nvPr/>
        </p:nvSpPr>
        <p:spPr bwMode="auto">
          <a:xfrm>
            <a:off x="65804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30"/>
          <p:cNvSpPr>
            <a:spLocks noChangeArrowheads="1"/>
          </p:cNvSpPr>
          <p:nvPr/>
        </p:nvSpPr>
        <p:spPr bwMode="auto">
          <a:xfrm>
            <a:off x="66725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31"/>
          <p:cNvSpPr>
            <a:spLocks noChangeArrowheads="1"/>
          </p:cNvSpPr>
          <p:nvPr/>
        </p:nvSpPr>
        <p:spPr bwMode="auto">
          <a:xfrm>
            <a:off x="67662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2"/>
          <p:cNvSpPr>
            <a:spLocks noChangeArrowheads="1"/>
          </p:cNvSpPr>
          <p:nvPr/>
        </p:nvSpPr>
        <p:spPr bwMode="auto">
          <a:xfrm>
            <a:off x="68598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133"/>
          <p:cNvSpPr>
            <a:spLocks noChangeArrowheads="1"/>
          </p:cNvSpPr>
          <p:nvPr/>
        </p:nvSpPr>
        <p:spPr bwMode="auto">
          <a:xfrm>
            <a:off x="69535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34"/>
          <p:cNvSpPr>
            <a:spLocks noChangeArrowheads="1"/>
          </p:cNvSpPr>
          <p:nvPr/>
        </p:nvSpPr>
        <p:spPr bwMode="auto">
          <a:xfrm>
            <a:off x="70456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35"/>
          <p:cNvSpPr>
            <a:spLocks noChangeArrowheads="1"/>
          </p:cNvSpPr>
          <p:nvPr/>
        </p:nvSpPr>
        <p:spPr bwMode="auto">
          <a:xfrm>
            <a:off x="71408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36"/>
          <p:cNvSpPr>
            <a:spLocks noChangeArrowheads="1"/>
          </p:cNvSpPr>
          <p:nvPr/>
        </p:nvSpPr>
        <p:spPr bwMode="auto">
          <a:xfrm>
            <a:off x="72329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37"/>
          <p:cNvSpPr>
            <a:spLocks noChangeArrowheads="1"/>
          </p:cNvSpPr>
          <p:nvPr/>
        </p:nvSpPr>
        <p:spPr bwMode="auto">
          <a:xfrm>
            <a:off x="7325023"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38"/>
          <p:cNvSpPr>
            <a:spLocks noChangeArrowheads="1"/>
          </p:cNvSpPr>
          <p:nvPr/>
        </p:nvSpPr>
        <p:spPr bwMode="auto">
          <a:xfrm>
            <a:off x="76996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39"/>
          <p:cNvSpPr>
            <a:spLocks noChangeArrowheads="1"/>
          </p:cNvSpPr>
          <p:nvPr/>
        </p:nvSpPr>
        <p:spPr bwMode="auto">
          <a:xfrm>
            <a:off x="77933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40"/>
          <p:cNvSpPr>
            <a:spLocks noChangeArrowheads="1"/>
          </p:cNvSpPr>
          <p:nvPr/>
        </p:nvSpPr>
        <p:spPr bwMode="auto">
          <a:xfrm>
            <a:off x="7885410"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41"/>
          <p:cNvSpPr>
            <a:spLocks noChangeArrowheads="1"/>
          </p:cNvSpPr>
          <p:nvPr/>
        </p:nvSpPr>
        <p:spPr bwMode="auto">
          <a:xfrm>
            <a:off x="79806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42"/>
          <p:cNvSpPr>
            <a:spLocks noChangeArrowheads="1"/>
          </p:cNvSpPr>
          <p:nvPr/>
        </p:nvSpPr>
        <p:spPr bwMode="auto">
          <a:xfrm>
            <a:off x="80727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143"/>
          <p:cNvSpPr>
            <a:spLocks noChangeArrowheads="1"/>
          </p:cNvSpPr>
          <p:nvPr/>
        </p:nvSpPr>
        <p:spPr bwMode="auto">
          <a:xfrm>
            <a:off x="8164810"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144"/>
          <p:cNvSpPr>
            <a:spLocks noChangeArrowheads="1"/>
          </p:cNvSpPr>
          <p:nvPr/>
        </p:nvSpPr>
        <p:spPr bwMode="auto">
          <a:xfrm>
            <a:off x="82600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145"/>
          <p:cNvSpPr>
            <a:spLocks noChangeArrowheads="1"/>
          </p:cNvSpPr>
          <p:nvPr/>
        </p:nvSpPr>
        <p:spPr bwMode="auto">
          <a:xfrm>
            <a:off x="83521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146"/>
          <p:cNvSpPr>
            <a:spLocks noChangeArrowheads="1"/>
          </p:cNvSpPr>
          <p:nvPr/>
        </p:nvSpPr>
        <p:spPr bwMode="auto">
          <a:xfrm>
            <a:off x="6485235"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147"/>
          <p:cNvSpPr>
            <a:spLocks noChangeArrowheads="1"/>
          </p:cNvSpPr>
          <p:nvPr/>
        </p:nvSpPr>
        <p:spPr bwMode="auto">
          <a:xfrm>
            <a:off x="65804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148"/>
          <p:cNvSpPr>
            <a:spLocks noChangeArrowheads="1"/>
          </p:cNvSpPr>
          <p:nvPr/>
        </p:nvSpPr>
        <p:spPr bwMode="auto">
          <a:xfrm>
            <a:off x="66725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49"/>
          <p:cNvSpPr>
            <a:spLocks noChangeArrowheads="1"/>
          </p:cNvSpPr>
          <p:nvPr/>
        </p:nvSpPr>
        <p:spPr bwMode="auto">
          <a:xfrm>
            <a:off x="67662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50"/>
          <p:cNvSpPr>
            <a:spLocks noChangeArrowheads="1"/>
          </p:cNvSpPr>
          <p:nvPr/>
        </p:nvSpPr>
        <p:spPr bwMode="auto">
          <a:xfrm>
            <a:off x="68598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51"/>
          <p:cNvSpPr>
            <a:spLocks noChangeArrowheads="1"/>
          </p:cNvSpPr>
          <p:nvPr/>
        </p:nvSpPr>
        <p:spPr bwMode="auto">
          <a:xfrm>
            <a:off x="69535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52"/>
          <p:cNvSpPr>
            <a:spLocks noChangeArrowheads="1"/>
          </p:cNvSpPr>
          <p:nvPr/>
        </p:nvSpPr>
        <p:spPr bwMode="auto">
          <a:xfrm>
            <a:off x="70456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53"/>
          <p:cNvSpPr>
            <a:spLocks noChangeArrowheads="1"/>
          </p:cNvSpPr>
          <p:nvPr/>
        </p:nvSpPr>
        <p:spPr bwMode="auto">
          <a:xfrm>
            <a:off x="71408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54"/>
          <p:cNvSpPr>
            <a:spLocks noChangeArrowheads="1"/>
          </p:cNvSpPr>
          <p:nvPr/>
        </p:nvSpPr>
        <p:spPr bwMode="auto">
          <a:xfrm>
            <a:off x="72329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55"/>
          <p:cNvSpPr>
            <a:spLocks noChangeArrowheads="1"/>
          </p:cNvSpPr>
          <p:nvPr/>
        </p:nvSpPr>
        <p:spPr bwMode="auto">
          <a:xfrm>
            <a:off x="7325023"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56"/>
          <p:cNvSpPr>
            <a:spLocks noChangeArrowheads="1"/>
          </p:cNvSpPr>
          <p:nvPr/>
        </p:nvSpPr>
        <p:spPr bwMode="auto">
          <a:xfrm>
            <a:off x="76060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57"/>
          <p:cNvSpPr>
            <a:spLocks noChangeArrowheads="1"/>
          </p:cNvSpPr>
          <p:nvPr/>
        </p:nvSpPr>
        <p:spPr bwMode="auto">
          <a:xfrm>
            <a:off x="76996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58"/>
          <p:cNvSpPr>
            <a:spLocks noChangeArrowheads="1"/>
          </p:cNvSpPr>
          <p:nvPr/>
        </p:nvSpPr>
        <p:spPr bwMode="auto">
          <a:xfrm>
            <a:off x="77933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59"/>
          <p:cNvSpPr>
            <a:spLocks noChangeArrowheads="1"/>
          </p:cNvSpPr>
          <p:nvPr/>
        </p:nvSpPr>
        <p:spPr bwMode="auto">
          <a:xfrm>
            <a:off x="78854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60"/>
          <p:cNvSpPr>
            <a:spLocks noChangeArrowheads="1"/>
          </p:cNvSpPr>
          <p:nvPr/>
        </p:nvSpPr>
        <p:spPr bwMode="auto">
          <a:xfrm>
            <a:off x="79806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61"/>
          <p:cNvSpPr>
            <a:spLocks noChangeArrowheads="1"/>
          </p:cNvSpPr>
          <p:nvPr/>
        </p:nvSpPr>
        <p:spPr bwMode="auto">
          <a:xfrm>
            <a:off x="80727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62"/>
          <p:cNvSpPr>
            <a:spLocks noChangeArrowheads="1"/>
          </p:cNvSpPr>
          <p:nvPr/>
        </p:nvSpPr>
        <p:spPr bwMode="auto">
          <a:xfrm>
            <a:off x="8164810"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63"/>
          <p:cNvSpPr>
            <a:spLocks noChangeArrowheads="1"/>
          </p:cNvSpPr>
          <p:nvPr/>
        </p:nvSpPr>
        <p:spPr bwMode="auto">
          <a:xfrm>
            <a:off x="82600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64"/>
          <p:cNvSpPr>
            <a:spLocks noChangeArrowheads="1"/>
          </p:cNvSpPr>
          <p:nvPr/>
        </p:nvSpPr>
        <p:spPr bwMode="auto">
          <a:xfrm>
            <a:off x="83521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65"/>
          <p:cNvSpPr>
            <a:spLocks noChangeArrowheads="1"/>
          </p:cNvSpPr>
          <p:nvPr/>
        </p:nvSpPr>
        <p:spPr bwMode="auto">
          <a:xfrm>
            <a:off x="8445798"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66"/>
          <p:cNvSpPr>
            <a:spLocks noChangeArrowheads="1"/>
          </p:cNvSpPr>
          <p:nvPr/>
        </p:nvSpPr>
        <p:spPr bwMode="auto">
          <a:xfrm>
            <a:off x="6485235"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67"/>
          <p:cNvSpPr>
            <a:spLocks noChangeArrowheads="1"/>
          </p:cNvSpPr>
          <p:nvPr/>
        </p:nvSpPr>
        <p:spPr bwMode="auto">
          <a:xfrm>
            <a:off x="65804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68"/>
          <p:cNvSpPr>
            <a:spLocks noChangeArrowheads="1"/>
          </p:cNvSpPr>
          <p:nvPr/>
        </p:nvSpPr>
        <p:spPr bwMode="auto">
          <a:xfrm>
            <a:off x="66725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69"/>
          <p:cNvSpPr>
            <a:spLocks noChangeArrowheads="1"/>
          </p:cNvSpPr>
          <p:nvPr/>
        </p:nvSpPr>
        <p:spPr bwMode="auto">
          <a:xfrm>
            <a:off x="67662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70"/>
          <p:cNvSpPr>
            <a:spLocks noChangeArrowheads="1"/>
          </p:cNvSpPr>
          <p:nvPr/>
        </p:nvSpPr>
        <p:spPr bwMode="auto">
          <a:xfrm>
            <a:off x="68598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71"/>
          <p:cNvSpPr>
            <a:spLocks noChangeArrowheads="1"/>
          </p:cNvSpPr>
          <p:nvPr/>
        </p:nvSpPr>
        <p:spPr bwMode="auto">
          <a:xfrm>
            <a:off x="69535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172"/>
          <p:cNvSpPr>
            <a:spLocks noChangeArrowheads="1"/>
          </p:cNvSpPr>
          <p:nvPr/>
        </p:nvSpPr>
        <p:spPr bwMode="auto">
          <a:xfrm>
            <a:off x="70456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173"/>
          <p:cNvSpPr>
            <a:spLocks noChangeArrowheads="1"/>
          </p:cNvSpPr>
          <p:nvPr/>
        </p:nvSpPr>
        <p:spPr bwMode="auto">
          <a:xfrm>
            <a:off x="71408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174"/>
          <p:cNvSpPr>
            <a:spLocks noChangeArrowheads="1"/>
          </p:cNvSpPr>
          <p:nvPr/>
        </p:nvSpPr>
        <p:spPr bwMode="auto">
          <a:xfrm>
            <a:off x="72329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75"/>
          <p:cNvSpPr>
            <a:spLocks noChangeArrowheads="1"/>
          </p:cNvSpPr>
          <p:nvPr/>
        </p:nvSpPr>
        <p:spPr bwMode="auto">
          <a:xfrm>
            <a:off x="75123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76"/>
          <p:cNvSpPr>
            <a:spLocks noChangeArrowheads="1"/>
          </p:cNvSpPr>
          <p:nvPr/>
        </p:nvSpPr>
        <p:spPr bwMode="auto">
          <a:xfrm>
            <a:off x="76060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177"/>
          <p:cNvSpPr>
            <a:spLocks noChangeArrowheads="1"/>
          </p:cNvSpPr>
          <p:nvPr/>
        </p:nvSpPr>
        <p:spPr bwMode="auto">
          <a:xfrm>
            <a:off x="76996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178"/>
          <p:cNvSpPr>
            <a:spLocks noChangeArrowheads="1"/>
          </p:cNvSpPr>
          <p:nvPr/>
        </p:nvSpPr>
        <p:spPr bwMode="auto">
          <a:xfrm>
            <a:off x="77933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179"/>
          <p:cNvSpPr>
            <a:spLocks noChangeArrowheads="1"/>
          </p:cNvSpPr>
          <p:nvPr/>
        </p:nvSpPr>
        <p:spPr bwMode="auto">
          <a:xfrm>
            <a:off x="78854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180"/>
          <p:cNvSpPr>
            <a:spLocks noChangeArrowheads="1"/>
          </p:cNvSpPr>
          <p:nvPr/>
        </p:nvSpPr>
        <p:spPr bwMode="auto">
          <a:xfrm>
            <a:off x="79806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181"/>
          <p:cNvSpPr>
            <a:spLocks noChangeArrowheads="1"/>
          </p:cNvSpPr>
          <p:nvPr/>
        </p:nvSpPr>
        <p:spPr bwMode="auto">
          <a:xfrm>
            <a:off x="80727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182"/>
          <p:cNvSpPr>
            <a:spLocks noChangeArrowheads="1"/>
          </p:cNvSpPr>
          <p:nvPr/>
        </p:nvSpPr>
        <p:spPr bwMode="auto">
          <a:xfrm>
            <a:off x="8164810"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183"/>
          <p:cNvSpPr>
            <a:spLocks noChangeArrowheads="1"/>
          </p:cNvSpPr>
          <p:nvPr/>
        </p:nvSpPr>
        <p:spPr bwMode="auto">
          <a:xfrm>
            <a:off x="82600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184"/>
          <p:cNvSpPr>
            <a:spLocks noChangeArrowheads="1"/>
          </p:cNvSpPr>
          <p:nvPr/>
        </p:nvSpPr>
        <p:spPr bwMode="auto">
          <a:xfrm>
            <a:off x="83521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185"/>
          <p:cNvSpPr>
            <a:spLocks noChangeArrowheads="1"/>
          </p:cNvSpPr>
          <p:nvPr/>
        </p:nvSpPr>
        <p:spPr bwMode="auto">
          <a:xfrm>
            <a:off x="8445798"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186"/>
          <p:cNvSpPr>
            <a:spLocks noChangeArrowheads="1"/>
          </p:cNvSpPr>
          <p:nvPr/>
        </p:nvSpPr>
        <p:spPr bwMode="auto">
          <a:xfrm>
            <a:off x="85394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87"/>
          <p:cNvSpPr>
            <a:spLocks noChangeArrowheads="1"/>
          </p:cNvSpPr>
          <p:nvPr/>
        </p:nvSpPr>
        <p:spPr bwMode="auto">
          <a:xfrm>
            <a:off x="65804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88"/>
          <p:cNvSpPr>
            <a:spLocks noChangeArrowheads="1"/>
          </p:cNvSpPr>
          <p:nvPr/>
        </p:nvSpPr>
        <p:spPr bwMode="auto">
          <a:xfrm>
            <a:off x="66725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89"/>
          <p:cNvSpPr>
            <a:spLocks noChangeArrowheads="1"/>
          </p:cNvSpPr>
          <p:nvPr/>
        </p:nvSpPr>
        <p:spPr bwMode="auto">
          <a:xfrm>
            <a:off x="67662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90"/>
          <p:cNvSpPr>
            <a:spLocks noChangeArrowheads="1"/>
          </p:cNvSpPr>
          <p:nvPr/>
        </p:nvSpPr>
        <p:spPr bwMode="auto">
          <a:xfrm>
            <a:off x="68598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91"/>
          <p:cNvSpPr>
            <a:spLocks noChangeArrowheads="1"/>
          </p:cNvSpPr>
          <p:nvPr/>
        </p:nvSpPr>
        <p:spPr bwMode="auto">
          <a:xfrm>
            <a:off x="69535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92"/>
          <p:cNvSpPr>
            <a:spLocks noChangeArrowheads="1"/>
          </p:cNvSpPr>
          <p:nvPr/>
        </p:nvSpPr>
        <p:spPr bwMode="auto">
          <a:xfrm>
            <a:off x="70456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93"/>
          <p:cNvSpPr>
            <a:spLocks noChangeArrowheads="1"/>
          </p:cNvSpPr>
          <p:nvPr/>
        </p:nvSpPr>
        <p:spPr bwMode="auto">
          <a:xfrm>
            <a:off x="71408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94"/>
          <p:cNvSpPr>
            <a:spLocks noChangeArrowheads="1"/>
          </p:cNvSpPr>
          <p:nvPr/>
        </p:nvSpPr>
        <p:spPr bwMode="auto">
          <a:xfrm>
            <a:off x="72329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95"/>
          <p:cNvSpPr>
            <a:spLocks noChangeArrowheads="1"/>
          </p:cNvSpPr>
          <p:nvPr/>
        </p:nvSpPr>
        <p:spPr bwMode="auto">
          <a:xfrm>
            <a:off x="7325023"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96"/>
          <p:cNvSpPr>
            <a:spLocks noChangeArrowheads="1"/>
          </p:cNvSpPr>
          <p:nvPr/>
        </p:nvSpPr>
        <p:spPr bwMode="auto">
          <a:xfrm>
            <a:off x="74202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97"/>
          <p:cNvSpPr>
            <a:spLocks noChangeArrowheads="1"/>
          </p:cNvSpPr>
          <p:nvPr/>
        </p:nvSpPr>
        <p:spPr bwMode="auto">
          <a:xfrm>
            <a:off x="75123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98"/>
          <p:cNvSpPr>
            <a:spLocks noChangeArrowheads="1"/>
          </p:cNvSpPr>
          <p:nvPr/>
        </p:nvSpPr>
        <p:spPr bwMode="auto">
          <a:xfrm>
            <a:off x="76060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99"/>
          <p:cNvSpPr>
            <a:spLocks noChangeArrowheads="1"/>
          </p:cNvSpPr>
          <p:nvPr/>
        </p:nvSpPr>
        <p:spPr bwMode="auto">
          <a:xfrm>
            <a:off x="76996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200"/>
          <p:cNvSpPr>
            <a:spLocks noChangeArrowheads="1"/>
          </p:cNvSpPr>
          <p:nvPr/>
        </p:nvSpPr>
        <p:spPr bwMode="auto">
          <a:xfrm>
            <a:off x="77933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201"/>
          <p:cNvSpPr>
            <a:spLocks noChangeArrowheads="1"/>
          </p:cNvSpPr>
          <p:nvPr/>
        </p:nvSpPr>
        <p:spPr bwMode="auto">
          <a:xfrm>
            <a:off x="78854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202"/>
          <p:cNvSpPr>
            <a:spLocks noChangeArrowheads="1"/>
          </p:cNvSpPr>
          <p:nvPr/>
        </p:nvSpPr>
        <p:spPr bwMode="auto">
          <a:xfrm>
            <a:off x="79806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203"/>
          <p:cNvSpPr>
            <a:spLocks noChangeArrowheads="1"/>
          </p:cNvSpPr>
          <p:nvPr/>
        </p:nvSpPr>
        <p:spPr bwMode="auto">
          <a:xfrm>
            <a:off x="80727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204"/>
          <p:cNvSpPr>
            <a:spLocks noChangeArrowheads="1"/>
          </p:cNvSpPr>
          <p:nvPr/>
        </p:nvSpPr>
        <p:spPr bwMode="auto">
          <a:xfrm>
            <a:off x="8164810"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205"/>
          <p:cNvSpPr>
            <a:spLocks noChangeArrowheads="1"/>
          </p:cNvSpPr>
          <p:nvPr/>
        </p:nvSpPr>
        <p:spPr bwMode="auto">
          <a:xfrm>
            <a:off x="82600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207"/>
          <p:cNvSpPr>
            <a:spLocks noChangeArrowheads="1"/>
          </p:cNvSpPr>
          <p:nvPr/>
        </p:nvSpPr>
        <p:spPr bwMode="auto">
          <a:xfrm>
            <a:off x="83521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208"/>
          <p:cNvSpPr>
            <a:spLocks noChangeArrowheads="1"/>
          </p:cNvSpPr>
          <p:nvPr/>
        </p:nvSpPr>
        <p:spPr bwMode="auto">
          <a:xfrm>
            <a:off x="8445797" y="27511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209"/>
          <p:cNvSpPr>
            <a:spLocks noChangeArrowheads="1"/>
          </p:cNvSpPr>
          <p:nvPr/>
        </p:nvSpPr>
        <p:spPr bwMode="auto">
          <a:xfrm>
            <a:off x="85394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210"/>
          <p:cNvSpPr>
            <a:spLocks noChangeArrowheads="1"/>
          </p:cNvSpPr>
          <p:nvPr/>
        </p:nvSpPr>
        <p:spPr bwMode="auto">
          <a:xfrm>
            <a:off x="65804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211"/>
          <p:cNvSpPr>
            <a:spLocks noChangeArrowheads="1"/>
          </p:cNvSpPr>
          <p:nvPr/>
        </p:nvSpPr>
        <p:spPr bwMode="auto">
          <a:xfrm>
            <a:off x="66725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212"/>
          <p:cNvSpPr>
            <a:spLocks noChangeArrowheads="1"/>
          </p:cNvSpPr>
          <p:nvPr/>
        </p:nvSpPr>
        <p:spPr bwMode="auto">
          <a:xfrm>
            <a:off x="67662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213"/>
          <p:cNvSpPr>
            <a:spLocks noChangeArrowheads="1"/>
          </p:cNvSpPr>
          <p:nvPr/>
        </p:nvSpPr>
        <p:spPr bwMode="auto">
          <a:xfrm>
            <a:off x="68598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214"/>
          <p:cNvSpPr>
            <a:spLocks noChangeArrowheads="1"/>
          </p:cNvSpPr>
          <p:nvPr/>
        </p:nvSpPr>
        <p:spPr bwMode="auto">
          <a:xfrm>
            <a:off x="69535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215"/>
          <p:cNvSpPr>
            <a:spLocks noChangeArrowheads="1"/>
          </p:cNvSpPr>
          <p:nvPr/>
        </p:nvSpPr>
        <p:spPr bwMode="auto">
          <a:xfrm>
            <a:off x="70456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216"/>
          <p:cNvSpPr>
            <a:spLocks noChangeArrowheads="1"/>
          </p:cNvSpPr>
          <p:nvPr/>
        </p:nvSpPr>
        <p:spPr bwMode="auto">
          <a:xfrm>
            <a:off x="71408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217"/>
          <p:cNvSpPr>
            <a:spLocks noChangeArrowheads="1"/>
          </p:cNvSpPr>
          <p:nvPr/>
        </p:nvSpPr>
        <p:spPr bwMode="auto">
          <a:xfrm>
            <a:off x="72329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218"/>
          <p:cNvSpPr>
            <a:spLocks noChangeArrowheads="1"/>
          </p:cNvSpPr>
          <p:nvPr/>
        </p:nvSpPr>
        <p:spPr bwMode="auto">
          <a:xfrm>
            <a:off x="7325022"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219"/>
          <p:cNvSpPr>
            <a:spLocks noChangeArrowheads="1"/>
          </p:cNvSpPr>
          <p:nvPr/>
        </p:nvSpPr>
        <p:spPr bwMode="auto">
          <a:xfrm>
            <a:off x="74202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220"/>
          <p:cNvSpPr>
            <a:spLocks noChangeArrowheads="1"/>
          </p:cNvSpPr>
          <p:nvPr/>
        </p:nvSpPr>
        <p:spPr bwMode="auto">
          <a:xfrm>
            <a:off x="75123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221"/>
          <p:cNvSpPr>
            <a:spLocks noChangeArrowheads="1"/>
          </p:cNvSpPr>
          <p:nvPr/>
        </p:nvSpPr>
        <p:spPr bwMode="auto">
          <a:xfrm>
            <a:off x="76060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222"/>
          <p:cNvSpPr>
            <a:spLocks noChangeArrowheads="1"/>
          </p:cNvSpPr>
          <p:nvPr/>
        </p:nvSpPr>
        <p:spPr bwMode="auto">
          <a:xfrm>
            <a:off x="76996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23"/>
          <p:cNvSpPr>
            <a:spLocks noChangeArrowheads="1"/>
          </p:cNvSpPr>
          <p:nvPr/>
        </p:nvSpPr>
        <p:spPr bwMode="auto">
          <a:xfrm>
            <a:off x="77933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4"/>
          <p:cNvSpPr>
            <a:spLocks noChangeArrowheads="1"/>
          </p:cNvSpPr>
          <p:nvPr/>
        </p:nvSpPr>
        <p:spPr bwMode="auto">
          <a:xfrm>
            <a:off x="78854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5"/>
          <p:cNvSpPr>
            <a:spLocks noChangeArrowheads="1"/>
          </p:cNvSpPr>
          <p:nvPr/>
        </p:nvSpPr>
        <p:spPr bwMode="auto">
          <a:xfrm>
            <a:off x="79806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26"/>
          <p:cNvSpPr>
            <a:spLocks noChangeArrowheads="1"/>
          </p:cNvSpPr>
          <p:nvPr/>
        </p:nvSpPr>
        <p:spPr bwMode="auto">
          <a:xfrm>
            <a:off x="80727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27"/>
          <p:cNvSpPr>
            <a:spLocks noChangeArrowheads="1"/>
          </p:cNvSpPr>
          <p:nvPr/>
        </p:nvSpPr>
        <p:spPr bwMode="auto">
          <a:xfrm>
            <a:off x="8164810"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28"/>
          <p:cNvSpPr>
            <a:spLocks noChangeArrowheads="1"/>
          </p:cNvSpPr>
          <p:nvPr/>
        </p:nvSpPr>
        <p:spPr bwMode="auto">
          <a:xfrm>
            <a:off x="82600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29"/>
          <p:cNvSpPr>
            <a:spLocks noChangeArrowheads="1"/>
          </p:cNvSpPr>
          <p:nvPr/>
        </p:nvSpPr>
        <p:spPr bwMode="auto">
          <a:xfrm>
            <a:off x="83521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30"/>
          <p:cNvSpPr>
            <a:spLocks noChangeArrowheads="1"/>
          </p:cNvSpPr>
          <p:nvPr/>
        </p:nvSpPr>
        <p:spPr bwMode="auto">
          <a:xfrm>
            <a:off x="8445797"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31"/>
          <p:cNvSpPr>
            <a:spLocks noChangeArrowheads="1"/>
          </p:cNvSpPr>
          <p:nvPr/>
        </p:nvSpPr>
        <p:spPr bwMode="auto">
          <a:xfrm>
            <a:off x="85394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32"/>
          <p:cNvSpPr>
            <a:spLocks noChangeArrowheads="1"/>
          </p:cNvSpPr>
          <p:nvPr/>
        </p:nvSpPr>
        <p:spPr bwMode="auto">
          <a:xfrm>
            <a:off x="863312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233"/>
          <p:cNvSpPr>
            <a:spLocks noChangeArrowheads="1"/>
          </p:cNvSpPr>
          <p:nvPr/>
        </p:nvSpPr>
        <p:spPr bwMode="auto">
          <a:xfrm>
            <a:off x="65804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234"/>
          <p:cNvSpPr>
            <a:spLocks noChangeArrowheads="1"/>
          </p:cNvSpPr>
          <p:nvPr/>
        </p:nvSpPr>
        <p:spPr bwMode="auto">
          <a:xfrm>
            <a:off x="66725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235"/>
          <p:cNvSpPr>
            <a:spLocks noChangeArrowheads="1"/>
          </p:cNvSpPr>
          <p:nvPr/>
        </p:nvSpPr>
        <p:spPr bwMode="auto">
          <a:xfrm>
            <a:off x="67662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236"/>
          <p:cNvSpPr>
            <a:spLocks noChangeArrowheads="1"/>
          </p:cNvSpPr>
          <p:nvPr/>
        </p:nvSpPr>
        <p:spPr bwMode="auto">
          <a:xfrm>
            <a:off x="68598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237"/>
          <p:cNvSpPr>
            <a:spLocks noChangeArrowheads="1"/>
          </p:cNvSpPr>
          <p:nvPr/>
        </p:nvSpPr>
        <p:spPr bwMode="auto">
          <a:xfrm>
            <a:off x="69535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238"/>
          <p:cNvSpPr>
            <a:spLocks noChangeArrowheads="1"/>
          </p:cNvSpPr>
          <p:nvPr/>
        </p:nvSpPr>
        <p:spPr bwMode="auto">
          <a:xfrm>
            <a:off x="70456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239"/>
          <p:cNvSpPr>
            <a:spLocks noChangeArrowheads="1"/>
          </p:cNvSpPr>
          <p:nvPr/>
        </p:nvSpPr>
        <p:spPr bwMode="auto">
          <a:xfrm>
            <a:off x="71408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240"/>
          <p:cNvSpPr>
            <a:spLocks noChangeArrowheads="1"/>
          </p:cNvSpPr>
          <p:nvPr/>
        </p:nvSpPr>
        <p:spPr bwMode="auto">
          <a:xfrm>
            <a:off x="72329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241"/>
          <p:cNvSpPr>
            <a:spLocks noChangeArrowheads="1"/>
          </p:cNvSpPr>
          <p:nvPr/>
        </p:nvSpPr>
        <p:spPr bwMode="auto">
          <a:xfrm>
            <a:off x="7325022"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242"/>
          <p:cNvSpPr>
            <a:spLocks noChangeArrowheads="1"/>
          </p:cNvSpPr>
          <p:nvPr/>
        </p:nvSpPr>
        <p:spPr bwMode="auto">
          <a:xfrm>
            <a:off x="74202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243"/>
          <p:cNvSpPr>
            <a:spLocks noChangeArrowheads="1"/>
          </p:cNvSpPr>
          <p:nvPr/>
        </p:nvSpPr>
        <p:spPr bwMode="auto">
          <a:xfrm>
            <a:off x="75123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244"/>
          <p:cNvSpPr>
            <a:spLocks noChangeArrowheads="1"/>
          </p:cNvSpPr>
          <p:nvPr/>
        </p:nvSpPr>
        <p:spPr bwMode="auto">
          <a:xfrm>
            <a:off x="76060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245"/>
          <p:cNvSpPr>
            <a:spLocks noChangeArrowheads="1"/>
          </p:cNvSpPr>
          <p:nvPr/>
        </p:nvSpPr>
        <p:spPr bwMode="auto">
          <a:xfrm>
            <a:off x="76996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246"/>
          <p:cNvSpPr>
            <a:spLocks noChangeArrowheads="1"/>
          </p:cNvSpPr>
          <p:nvPr/>
        </p:nvSpPr>
        <p:spPr bwMode="auto">
          <a:xfrm>
            <a:off x="77933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247"/>
          <p:cNvSpPr>
            <a:spLocks noChangeArrowheads="1"/>
          </p:cNvSpPr>
          <p:nvPr/>
        </p:nvSpPr>
        <p:spPr bwMode="auto">
          <a:xfrm>
            <a:off x="78854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248"/>
          <p:cNvSpPr>
            <a:spLocks noChangeArrowheads="1"/>
          </p:cNvSpPr>
          <p:nvPr/>
        </p:nvSpPr>
        <p:spPr bwMode="auto">
          <a:xfrm>
            <a:off x="79806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249"/>
          <p:cNvSpPr>
            <a:spLocks noChangeArrowheads="1"/>
          </p:cNvSpPr>
          <p:nvPr/>
        </p:nvSpPr>
        <p:spPr bwMode="auto">
          <a:xfrm>
            <a:off x="80727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250"/>
          <p:cNvSpPr>
            <a:spLocks noChangeArrowheads="1"/>
          </p:cNvSpPr>
          <p:nvPr/>
        </p:nvSpPr>
        <p:spPr bwMode="auto">
          <a:xfrm>
            <a:off x="8164810"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251"/>
          <p:cNvSpPr>
            <a:spLocks noChangeArrowheads="1"/>
          </p:cNvSpPr>
          <p:nvPr/>
        </p:nvSpPr>
        <p:spPr bwMode="auto">
          <a:xfrm>
            <a:off x="82600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252"/>
          <p:cNvSpPr>
            <a:spLocks noChangeArrowheads="1"/>
          </p:cNvSpPr>
          <p:nvPr/>
        </p:nvSpPr>
        <p:spPr bwMode="auto">
          <a:xfrm>
            <a:off x="83521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253"/>
          <p:cNvSpPr>
            <a:spLocks noChangeArrowheads="1"/>
          </p:cNvSpPr>
          <p:nvPr/>
        </p:nvSpPr>
        <p:spPr bwMode="auto">
          <a:xfrm>
            <a:off x="84457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254"/>
          <p:cNvSpPr>
            <a:spLocks noChangeArrowheads="1"/>
          </p:cNvSpPr>
          <p:nvPr/>
        </p:nvSpPr>
        <p:spPr bwMode="auto">
          <a:xfrm>
            <a:off x="85394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255"/>
          <p:cNvSpPr>
            <a:spLocks noChangeArrowheads="1"/>
          </p:cNvSpPr>
          <p:nvPr/>
        </p:nvSpPr>
        <p:spPr bwMode="auto">
          <a:xfrm>
            <a:off x="863312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256"/>
          <p:cNvSpPr>
            <a:spLocks noChangeArrowheads="1"/>
          </p:cNvSpPr>
          <p:nvPr/>
        </p:nvSpPr>
        <p:spPr bwMode="auto">
          <a:xfrm>
            <a:off x="87251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257"/>
          <p:cNvSpPr>
            <a:spLocks noChangeArrowheads="1"/>
          </p:cNvSpPr>
          <p:nvPr/>
        </p:nvSpPr>
        <p:spPr bwMode="auto">
          <a:xfrm>
            <a:off x="67662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258"/>
          <p:cNvSpPr>
            <a:spLocks noChangeArrowheads="1"/>
          </p:cNvSpPr>
          <p:nvPr/>
        </p:nvSpPr>
        <p:spPr bwMode="auto">
          <a:xfrm>
            <a:off x="685988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259"/>
          <p:cNvSpPr>
            <a:spLocks noChangeArrowheads="1"/>
          </p:cNvSpPr>
          <p:nvPr/>
        </p:nvSpPr>
        <p:spPr bwMode="auto">
          <a:xfrm>
            <a:off x="69535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260"/>
          <p:cNvSpPr>
            <a:spLocks noChangeArrowheads="1"/>
          </p:cNvSpPr>
          <p:nvPr/>
        </p:nvSpPr>
        <p:spPr bwMode="auto">
          <a:xfrm>
            <a:off x="70456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261"/>
          <p:cNvSpPr>
            <a:spLocks noChangeArrowheads="1"/>
          </p:cNvSpPr>
          <p:nvPr/>
        </p:nvSpPr>
        <p:spPr bwMode="auto">
          <a:xfrm>
            <a:off x="71408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262"/>
          <p:cNvSpPr>
            <a:spLocks noChangeArrowheads="1"/>
          </p:cNvSpPr>
          <p:nvPr/>
        </p:nvSpPr>
        <p:spPr bwMode="auto">
          <a:xfrm>
            <a:off x="72329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263"/>
          <p:cNvSpPr>
            <a:spLocks noChangeArrowheads="1"/>
          </p:cNvSpPr>
          <p:nvPr/>
        </p:nvSpPr>
        <p:spPr bwMode="auto">
          <a:xfrm>
            <a:off x="7325022"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264"/>
          <p:cNvSpPr>
            <a:spLocks noChangeArrowheads="1"/>
          </p:cNvSpPr>
          <p:nvPr/>
        </p:nvSpPr>
        <p:spPr bwMode="auto">
          <a:xfrm>
            <a:off x="74202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265"/>
          <p:cNvSpPr>
            <a:spLocks noChangeArrowheads="1"/>
          </p:cNvSpPr>
          <p:nvPr/>
        </p:nvSpPr>
        <p:spPr bwMode="auto">
          <a:xfrm>
            <a:off x="75123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266"/>
          <p:cNvSpPr>
            <a:spLocks noChangeArrowheads="1"/>
          </p:cNvSpPr>
          <p:nvPr/>
        </p:nvSpPr>
        <p:spPr bwMode="auto">
          <a:xfrm>
            <a:off x="76060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267"/>
          <p:cNvSpPr>
            <a:spLocks noChangeArrowheads="1"/>
          </p:cNvSpPr>
          <p:nvPr/>
        </p:nvSpPr>
        <p:spPr bwMode="auto">
          <a:xfrm>
            <a:off x="76996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268"/>
          <p:cNvSpPr>
            <a:spLocks noChangeArrowheads="1"/>
          </p:cNvSpPr>
          <p:nvPr/>
        </p:nvSpPr>
        <p:spPr bwMode="auto">
          <a:xfrm>
            <a:off x="77933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269"/>
          <p:cNvSpPr>
            <a:spLocks noChangeArrowheads="1"/>
          </p:cNvSpPr>
          <p:nvPr/>
        </p:nvSpPr>
        <p:spPr bwMode="auto">
          <a:xfrm>
            <a:off x="78854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270"/>
          <p:cNvSpPr>
            <a:spLocks noChangeArrowheads="1"/>
          </p:cNvSpPr>
          <p:nvPr/>
        </p:nvSpPr>
        <p:spPr bwMode="auto">
          <a:xfrm>
            <a:off x="79806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271"/>
          <p:cNvSpPr>
            <a:spLocks noChangeArrowheads="1"/>
          </p:cNvSpPr>
          <p:nvPr/>
        </p:nvSpPr>
        <p:spPr bwMode="auto">
          <a:xfrm>
            <a:off x="80727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272"/>
          <p:cNvSpPr>
            <a:spLocks noChangeArrowheads="1"/>
          </p:cNvSpPr>
          <p:nvPr/>
        </p:nvSpPr>
        <p:spPr bwMode="auto">
          <a:xfrm>
            <a:off x="8164810"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273"/>
          <p:cNvSpPr>
            <a:spLocks noChangeArrowheads="1"/>
          </p:cNvSpPr>
          <p:nvPr/>
        </p:nvSpPr>
        <p:spPr bwMode="auto">
          <a:xfrm>
            <a:off x="82600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274"/>
          <p:cNvSpPr>
            <a:spLocks noChangeArrowheads="1"/>
          </p:cNvSpPr>
          <p:nvPr/>
        </p:nvSpPr>
        <p:spPr bwMode="auto">
          <a:xfrm>
            <a:off x="83521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275"/>
          <p:cNvSpPr>
            <a:spLocks noChangeArrowheads="1"/>
          </p:cNvSpPr>
          <p:nvPr/>
        </p:nvSpPr>
        <p:spPr bwMode="auto">
          <a:xfrm>
            <a:off x="84457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76"/>
          <p:cNvSpPr>
            <a:spLocks noChangeArrowheads="1"/>
          </p:cNvSpPr>
          <p:nvPr/>
        </p:nvSpPr>
        <p:spPr bwMode="auto">
          <a:xfrm>
            <a:off x="85394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77"/>
          <p:cNvSpPr>
            <a:spLocks noChangeArrowheads="1"/>
          </p:cNvSpPr>
          <p:nvPr/>
        </p:nvSpPr>
        <p:spPr bwMode="auto">
          <a:xfrm>
            <a:off x="863312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78"/>
          <p:cNvSpPr>
            <a:spLocks noChangeArrowheads="1"/>
          </p:cNvSpPr>
          <p:nvPr/>
        </p:nvSpPr>
        <p:spPr bwMode="auto">
          <a:xfrm>
            <a:off x="87251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79"/>
          <p:cNvSpPr>
            <a:spLocks noChangeArrowheads="1"/>
          </p:cNvSpPr>
          <p:nvPr/>
        </p:nvSpPr>
        <p:spPr bwMode="auto">
          <a:xfrm>
            <a:off x="88204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80"/>
          <p:cNvSpPr>
            <a:spLocks noChangeArrowheads="1"/>
          </p:cNvSpPr>
          <p:nvPr/>
        </p:nvSpPr>
        <p:spPr bwMode="auto">
          <a:xfrm>
            <a:off x="66725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81"/>
          <p:cNvSpPr>
            <a:spLocks noChangeArrowheads="1"/>
          </p:cNvSpPr>
          <p:nvPr/>
        </p:nvSpPr>
        <p:spPr bwMode="auto">
          <a:xfrm>
            <a:off x="67662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82"/>
          <p:cNvSpPr>
            <a:spLocks noChangeArrowheads="1"/>
          </p:cNvSpPr>
          <p:nvPr/>
        </p:nvSpPr>
        <p:spPr bwMode="auto">
          <a:xfrm>
            <a:off x="685988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83"/>
          <p:cNvSpPr>
            <a:spLocks noChangeArrowheads="1"/>
          </p:cNvSpPr>
          <p:nvPr/>
        </p:nvSpPr>
        <p:spPr bwMode="auto">
          <a:xfrm>
            <a:off x="69535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84"/>
          <p:cNvSpPr>
            <a:spLocks noChangeArrowheads="1"/>
          </p:cNvSpPr>
          <p:nvPr/>
        </p:nvSpPr>
        <p:spPr bwMode="auto">
          <a:xfrm>
            <a:off x="70456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85"/>
          <p:cNvSpPr>
            <a:spLocks noChangeArrowheads="1"/>
          </p:cNvSpPr>
          <p:nvPr/>
        </p:nvSpPr>
        <p:spPr bwMode="auto">
          <a:xfrm>
            <a:off x="71408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86"/>
          <p:cNvSpPr>
            <a:spLocks noChangeArrowheads="1"/>
          </p:cNvSpPr>
          <p:nvPr/>
        </p:nvSpPr>
        <p:spPr bwMode="auto">
          <a:xfrm>
            <a:off x="72329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87"/>
          <p:cNvSpPr>
            <a:spLocks noChangeArrowheads="1"/>
          </p:cNvSpPr>
          <p:nvPr/>
        </p:nvSpPr>
        <p:spPr bwMode="auto">
          <a:xfrm>
            <a:off x="7325022"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88"/>
          <p:cNvSpPr>
            <a:spLocks noChangeArrowheads="1"/>
          </p:cNvSpPr>
          <p:nvPr/>
        </p:nvSpPr>
        <p:spPr bwMode="auto">
          <a:xfrm>
            <a:off x="74202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89"/>
          <p:cNvSpPr>
            <a:spLocks noChangeArrowheads="1"/>
          </p:cNvSpPr>
          <p:nvPr/>
        </p:nvSpPr>
        <p:spPr bwMode="auto">
          <a:xfrm>
            <a:off x="75123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90"/>
          <p:cNvSpPr>
            <a:spLocks noChangeArrowheads="1"/>
          </p:cNvSpPr>
          <p:nvPr/>
        </p:nvSpPr>
        <p:spPr bwMode="auto">
          <a:xfrm>
            <a:off x="76060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91"/>
          <p:cNvSpPr>
            <a:spLocks noChangeArrowheads="1"/>
          </p:cNvSpPr>
          <p:nvPr/>
        </p:nvSpPr>
        <p:spPr bwMode="auto">
          <a:xfrm>
            <a:off x="76996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292"/>
          <p:cNvSpPr>
            <a:spLocks noChangeArrowheads="1"/>
          </p:cNvSpPr>
          <p:nvPr/>
        </p:nvSpPr>
        <p:spPr bwMode="auto">
          <a:xfrm>
            <a:off x="77933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293"/>
          <p:cNvSpPr>
            <a:spLocks noChangeArrowheads="1"/>
          </p:cNvSpPr>
          <p:nvPr/>
        </p:nvSpPr>
        <p:spPr bwMode="auto">
          <a:xfrm>
            <a:off x="78854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294"/>
          <p:cNvSpPr>
            <a:spLocks noChangeArrowheads="1"/>
          </p:cNvSpPr>
          <p:nvPr/>
        </p:nvSpPr>
        <p:spPr bwMode="auto">
          <a:xfrm>
            <a:off x="79806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295"/>
          <p:cNvSpPr>
            <a:spLocks noChangeArrowheads="1"/>
          </p:cNvSpPr>
          <p:nvPr/>
        </p:nvSpPr>
        <p:spPr bwMode="auto">
          <a:xfrm>
            <a:off x="80727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296"/>
          <p:cNvSpPr>
            <a:spLocks noChangeArrowheads="1"/>
          </p:cNvSpPr>
          <p:nvPr/>
        </p:nvSpPr>
        <p:spPr bwMode="auto">
          <a:xfrm>
            <a:off x="8164810"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297"/>
          <p:cNvSpPr>
            <a:spLocks noChangeArrowheads="1"/>
          </p:cNvSpPr>
          <p:nvPr/>
        </p:nvSpPr>
        <p:spPr bwMode="auto">
          <a:xfrm>
            <a:off x="82600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298"/>
          <p:cNvSpPr>
            <a:spLocks noChangeArrowheads="1"/>
          </p:cNvSpPr>
          <p:nvPr/>
        </p:nvSpPr>
        <p:spPr bwMode="auto">
          <a:xfrm>
            <a:off x="83521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299"/>
          <p:cNvSpPr>
            <a:spLocks noChangeArrowheads="1"/>
          </p:cNvSpPr>
          <p:nvPr/>
        </p:nvSpPr>
        <p:spPr bwMode="auto">
          <a:xfrm>
            <a:off x="84457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00"/>
          <p:cNvSpPr>
            <a:spLocks noChangeArrowheads="1"/>
          </p:cNvSpPr>
          <p:nvPr/>
        </p:nvSpPr>
        <p:spPr bwMode="auto">
          <a:xfrm>
            <a:off x="85394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01"/>
          <p:cNvSpPr>
            <a:spLocks noChangeArrowheads="1"/>
          </p:cNvSpPr>
          <p:nvPr/>
        </p:nvSpPr>
        <p:spPr bwMode="auto">
          <a:xfrm>
            <a:off x="86331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02"/>
          <p:cNvSpPr>
            <a:spLocks noChangeArrowheads="1"/>
          </p:cNvSpPr>
          <p:nvPr/>
        </p:nvSpPr>
        <p:spPr bwMode="auto">
          <a:xfrm>
            <a:off x="87251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03"/>
          <p:cNvSpPr>
            <a:spLocks noChangeArrowheads="1"/>
          </p:cNvSpPr>
          <p:nvPr/>
        </p:nvSpPr>
        <p:spPr bwMode="auto">
          <a:xfrm>
            <a:off x="88204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304"/>
          <p:cNvSpPr>
            <a:spLocks noChangeArrowheads="1"/>
          </p:cNvSpPr>
          <p:nvPr/>
        </p:nvSpPr>
        <p:spPr bwMode="auto">
          <a:xfrm>
            <a:off x="89125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305"/>
          <p:cNvSpPr>
            <a:spLocks noChangeArrowheads="1"/>
          </p:cNvSpPr>
          <p:nvPr/>
        </p:nvSpPr>
        <p:spPr bwMode="auto">
          <a:xfrm>
            <a:off x="67662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306"/>
          <p:cNvSpPr>
            <a:spLocks noChangeArrowheads="1"/>
          </p:cNvSpPr>
          <p:nvPr/>
        </p:nvSpPr>
        <p:spPr bwMode="auto">
          <a:xfrm>
            <a:off x="685988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307"/>
          <p:cNvSpPr>
            <a:spLocks noChangeArrowheads="1"/>
          </p:cNvSpPr>
          <p:nvPr/>
        </p:nvSpPr>
        <p:spPr bwMode="auto">
          <a:xfrm>
            <a:off x="69535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308"/>
          <p:cNvSpPr>
            <a:spLocks noChangeArrowheads="1"/>
          </p:cNvSpPr>
          <p:nvPr/>
        </p:nvSpPr>
        <p:spPr bwMode="auto">
          <a:xfrm>
            <a:off x="70456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309"/>
          <p:cNvSpPr>
            <a:spLocks noChangeArrowheads="1"/>
          </p:cNvSpPr>
          <p:nvPr/>
        </p:nvSpPr>
        <p:spPr bwMode="auto">
          <a:xfrm>
            <a:off x="71408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310"/>
          <p:cNvSpPr>
            <a:spLocks noChangeArrowheads="1"/>
          </p:cNvSpPr>
          <p:nvPr/>
        </p:nvSpPr>
        <p:spPr bwMode="auto">
          <a:xfrm>
            <a:off x="72329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311"/>
          <p:cNvSpPr>
            <a:spLocks noChangeArrowheads="1"/>
          </p:cNvSpPr>
          <p:nvPr/>
        </p:nvSpPr>
        <p:spPr bwMode="auto">
          <a:xfrm>
            <a:off x="7325022"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312"/>
          <p:cNvSpPr>
            <a:spLocks noChangeArrowheads="1"/>
          </p:cNvSpPr>
          <p:nvPr/>
        </p:nvSpPr>
        <p:spPr bwMode="auto">
          <a:xfrm>
            <a:off x="74202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313"/>
          <p:cNvSpPr>
            <a:spLocks noChangeArrowheads="1"/>
          </p:cNvSpPr>
          <p:nvPr/>
        </p:nvSpPr>
        <p:spPr bwMode="auto">
          <a:xfrm>
            <a:off x="75123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314"/>
          <p:cNvSpPr>
            <a:spLocks noChangeArrowheads="1"/>
          </p:cNvSpPr>
          <p:nvPr/>
        </p:nvSpPr>
        <p:spPr bwMode="auto">
          <a:xfrm>
            <a:off x="76060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315"/>
          <p:cNvSpPr>
            <a:spLocks noChangeArrowheads="1"/>
          </p:cNvSpPr>
          <p:nvPr/>
        </p:nvSpPr>
        <p:spPr bwMode="auto">
          <a:xfrm>
            <a:off x="76996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316"/>
          <p:cNvSpPr>
            <a:spLocks noChangeArrowheads="1"/>
          </p:cNvSpPr>
          <p:nvPr/>
        </p:nvSpPr>
        <p:spPr bwMode="auto">
          <a:xfrm>
            <a:off x="77933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317"/>
          <p:cNvSpPr>
            <a:spLocks noChangeArrowheads="1"/>
          </p:cNvSpPr>
          <p:nvPr/>
        </p:nvSpPr>
        <p:spPr bwMode="auto">
          <a:xfrm>
            <a:off x="78854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318"/>
          <p:cNvSpPr>
            <a:spLocks noChangeArrowheads="1"/>
          </p:cNvSpPr>
          <p:nvPr/>
        </p:nvSpPr>
        <p:spPr bwMode="auto">
          <a:xfrm>
            <a:off x="79806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319"/>
          <p:cNvSpPr>
            <a:spLocks noChangeArrowheads="1"/>
          </p:cNvSpPr>
          <p:nvPr/>
        </p:nvSpPr>
        <p:spPr bwMode="auto">
          <a:xfrm>
            <a:off x="80727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320"/>
          <p:cNvSpPr>
            <a:spLocks noChangeArrowheads="1"/>
          </p:cNvSpPr>
          <p:nvPr/>
        </p:nvSpPr>
        <p:spPr bwMode="auto">
          <a:xfrm>
            <a:off x="8164810"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321"/>
          <p:cNvSpPr>
            <a:spLocks noChangeArrowheads="1"/>
          </p:cNvSpPr>
          <p:nvPr/>
        </p:nvSpPr>
        <p:spPr bwMode="auto">
          <a:xfrm>
            <a:off x="82600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322"/>
          <p:cNvSpPr>
            <a:spLocks noChangeArrowheads="1"/>
          </p:cNvSpPr>
          <p:nvPr/>
        </p:nvSpPr>
        <p:spPr bwMode="auto">
          <a:xfrm>
            <a:off x="83521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323"/>
          <p:cNvSpPr>
            <a:spLocks noChangeArrowheads="1"/>
          </p:cNvSpPr>
          <p:nvPr/>
        </p:nvSpPr>
        <p:spPr bwMode="auto">
          <a:xfrm>
            <a:off x="84457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324"/>
          <p:cNvSpPr>
            <a:spLocks noChangeArrowheads="1"/>
          </p:cNvSpPr>
          <p:nvPr/>
        </p:nvSpPr>
        <p:spPr bwMode="auto">
          <a:xfrm>
            <a:off x="85394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325"/>
          <p:cNvSpPr>
            <a:spLocks noChangeArrowheads="1"/>
          </p:cNvSpPr>
          <p:nvPr/>
        </p:nvSpPr>
        <p:spPr bwMode="auto">
          <a:xfrm>
            <a:off x="86331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326"/>
          <p:cNvSpPr>
            <a:spLocks noChangeArrowheads="1"/>
          </p:cNvSpPr>
          <p:nvPr/>
        </p:nvSpPr>
        <p:spPr bwMode="auto">
          <a:xfrm>
            <a:off x="87251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327"/>
          <p:cNvSpPr>
            <a:spLocks noChangeArrowheads="1"/>
          </p:cNvSpPr>
          <p:nvPr/>
        </p:nvSpPr>
        <p:spPr bwMode="auto">
          <a:xfrm>
            <a:off x="88204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328"/>
          <p:cNvSpPr>
            <a:spLocks noChangeArrowheads="1"/>
          </p:cNvSpPr>
          <p:nvPr/>
        </p:nvSpPr>
        <p:spPr bwMode="auto">
          <a:xfrm>
            <a:off x="89125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329"/>
          <p:cNvSpPr>
            <a:spLocks noChangeArrowheads="1"/>
          </p:cNvSpPr>
          <p:nvPr/>
        </p:nvSpPr>
        <p:spPr bwMode="auto">
          <a:xfrm>
            <a:off x="67662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330"/>
          <p:cNvSpPr>
            <a:spLocks noChangeArrowheads="1"/>
          </p:cNvSpPr>
          <p:nvPr/>
        </p:nvSpPr>
        <p:spPr bwMode="auto">
          <a:xfrm>
            <a:off x="685988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331"/>
          <p:cNvSpPr>
            <a:spLocks noChangeArrowheads="1"/>
          </p:cNvSpPr>
          <p:nvPr/>
        </p:nvSpPr>
        <p:spPr bwMode="auto">
          <a:xfrm>
            <a:off x="69535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332"/>
          <p:cNvSpPr>
            <a:spLocks noChangeArrowheads="1"/>
          </p:cNvSpPr>
          <p:nvPr/>
        </p:nvSpPr>
        <p:spPr bwMode="auto">
          <a:xfrm>
            <a:off x="70456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333"/>
          <p:cNvSpPr>
            <a:spLocks noChangeArrowheads="1"/>
          </p:cNvSpPr>
          <p:nvPr/>
        </p:nvSpPr>
        <p:spPr bwMode="auto">
          <a:xfrm>
            <a:off x="71408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334"/>
          <p:cNvSpPr>
            <a:spLocks noChangeArrowheads="1"/>
          </p:cNvSpPr>
          <p:nvPr/>
        </p:nvSpPr>
        <p:spPr bwMode="auto">
          <a:xfrm>
            <a:off x="72329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335"/>
          <p:cNvSpPr>
            <a:spLocks noChangeArrowheads="1"/>
          </p:cNvSpPr>
          <p:nvPr/>
        </p:nvSpPr>
        <p:spPr bwMode="auto">
          <a:xfrm>
            <a:off x="7325022"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336"/>
          <p:cNvSpPr>
            <a:spLocks noChangeArrowheads="1"/>
          </p:cNvSpPr>
          <p:nvPr/>
        </p:nvSpPr>
        <p:spPr bwMode="auto">
          <a:xfrm>
            <a:off x="74202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337"/>
          <p:cNvSpPr>
            <a:spLocks noChangeArrowheads="1"/>
          </p:cNvSpPr>
          <p:nvPr/>
        </p:nvSpPr>
        <p:spPr bwMode="auto">
          <a:xfrm>
            <a:off x="75123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338"/>
          <p:cNvSpPr>
            <a:spLocks noChangeArrowheads="1"/>
          </p:cNvSpPr>
          <p:nvPr/>
        </p:nvSpPr>
        <p:spPr bwMode="auto">
          <a:xfrm>
            <a:off x="76060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339"/>
          <p:cNvSpPr>
            <a:spLocks noChangeArrowheads="1"/>
          </p:cNvSpPr>
          <p:nvPr/>
        </p:nvSpPr>
        <p:spPr bwMode="auto">
          <a:xfrm>
            <a:off x="76996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340"/>
          <p:cNvSpPr>
            <a:spLocks noChangeArrowheads="1"/>
          </p:cNvSpPr>
          <p:nvPr/>
        </p:nvSpPr>
        <p:spPr bwMode="auto">
          <a:xfrm>
            <a:off x="77933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341"/>
          <p:cNvSpPr>
            <a:spLocks noChangeArrowheads="1"/>
          </p:cNvSpPr>
          <p:nvPr/>
        </p:nvSpPr>
        <p:spPr bwMode="auto">
          <a:xfrm>
            <a:off x="78854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342"/>
          <p:cNvSpPr>
            <a:spLocks noChangeArrowheads="1"/>
          </p:cNvSpPr>
          <p:nvPr/>
        </p:nvSpPr>
        <p:spPr bwMode="auto">
          <a:xfrm>
            <a:off x="79806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343"/>
          <p:cNvSpPr>
            <a:spLocks noChangeArrowheads="1"/>
          </p:cNvSpPr>
          <p:nvPr/>
        </p:nvSpPr>
        <p:spPr bwMode="auto">
          <a:xfrm>
            <a:off x="80727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344"/>
          <p:cNvSpPr>
            <a:spLocks noChangeArrowheads="1"/>
          </p:cNvSpPr>
          <p:nvPr/>
        </p:nvSpPr>
        <p:spPr bwMode="auto">
          <a:xfrm>
            <a:off x="8164810"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345"/>
          <p:cNvSpPr>
            <a:spLocks noChangeArrowheads="1"/>
          </p:cNvSpPr>
          <p:nvPr/>
        </p:nvSpPr>
        <p:spPr bwMode="auto">
          <a:xfrm>
            <a:off x="82600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346"/>
          <p:cNvSpPr>
            <a:spLocks noChangeArrowheads="1"/>
          </p:cNvSpPr>
          <p:nvPr/>
        </p:nvSpPr>
        <p:spPr bwMode="auto">
          <a:xfrm>
            <a:off x="83521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347"/>
          <p:cNvSpPr>
            <a:spLocks noChangeArrowheads="1"/>
          </p:cNvSpPr>
          <p:nvPr/>
        </p:nvSpPr>
        <p:spPr bwMode="auto">
          <a:xfrm>
            <a:off x="84457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348"/>
          <p:cNvSpPr>
            <a:spLocks noChangeArrowheads="1"/>
          </p:cNvSpPr>
          <p:nvPr/>
        </p:nvSpPr>
        <p:spPr bwMode="auto">
          <a:xfrm>
            <a:off x="85394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349"/>
          <p:cNvSpPr>
            <a:spLocks noChangeArrowheads="1"/>
          </p:cNvSpPr>
          <p:nvPr/>
        </p:nvSpPr>
        <p:spPr bwMode="auto">
          <a:xfrm>
            <a:off x="86331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350"/>
          <p:cNvSpPr>
            <a:spLocks noChangeArrowheads="1"/>
          </p:cNvSpPr>
          <p:nvPr/>
        </p:nvSpPr>
        <p:spPr bwMode="auto">
          <a:xfrm>
            <a:off x="87251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351"/>
          <p:cNvSpPr>
            <a:spLocks noChangeArrowheads="1"/>
          </p:cNvSpPr>
          <p:nvPr/>
        </p:nvSpPr>
        <p:spPr bwMode="auto">
          <a:xfrm>
            <a:off x="88204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352"/>
          <p:cNvSpPr>
            <a:spLocks noChangeArrowheads="1"/>
          </p:cNvSpPr>
          <p:nvPr/>
        </p:nvSpPr>
        <p:spPr bwMode="auto">
          <a:xfrm>
            <a:off x="89125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353"/>
          <p:cNvSpPr>
            <a:spLocks noChangeArrowheads="1"/>
          </p:cNvSpPr>
          <p:nvPr/>
        </p:nvSpPr>
        <p:spPr bwMode="auto">
          <a:xfrm>
            <a:off x="67662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354"/>
          <p:cNvSpPr>
            <a:spLocks noChangeArrowheads="1"/>
          </p:cNvSpPr>
          <p:nvPr/>
        </p:nvSpPr>
        <p:spPr bwMode="auto">
          <a:xfrm>
            <a:off x="66725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355"/>
          <p:cNvSpPr>
            <a:spLocks noChangeArrowheads="1"/>
          </p:cNvSpPr>
          <p:nvPr/>
        </p:nvSpPr>
        <p:spPr bwMode="auto">
          <a:xfrm>
            <a:off x="66725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356"/>
          <p:cNvSpPr>
            <a:spLocks noChangeArrowheads="1"/>
          </p:cNvSpPr>
          <p:nvPr/>
        </p:nvSpPr>
        <p:spPr bwMode="auto">
          <a:xfrm>
            <a:off x="66725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357"/>
          <p:cNvSpPr>
            <a:spLocks noChangeArrowheads="1"/>
          </p:cNvSpPr>
          <p:nvPr/>
        </p:nvSpPr>
        <p:spPr bwMode="auto">
          <a:xfrm>
            <a:off x="685988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358"/>
          <p:cNvSpPr>
            <a:spLocks noChangeArrowheads="1"/>
          </p:cNvSpPr>
          <p:nvPr/>
        </p:nvSpPr>
        <p:spPr bwMode="auto">
          <a:xfrm>
            <a:off x="69535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359"/>
          <p:cNvSpPr>
            <a:spLocks noChangeArrowheads="1"/>
          </p:cNvSpPr>
          <p:nvPr/>
        </p:nvSpPr>
        <p:spPr bwMode="auto">
          <a:xfrm>
            <a:off x="70456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360"/>
          <p:cNvSpPr>
            <a:spLocks noChangeArrowheads="1"/>
          </p:cNvSpPr>
          <p:nvPr/>
        </p:nvSpPr>
        <p:spPr bwMode="auto">
          <a:xfrm>
            <a:off x="71408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361"/>
          <p:cNvSpPr>
            <a:spLocks noChangeArrowheads="1"/>
          </p:cNvSpPr>
          <p:nvPr/>
        </p:nvSpPr>
        <p:spPr bwMode="auto">
          <a:xfrm>
            <a:off x="72329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362"/>
          <p:cNvSpPr>
            <a:spLocks noChangeArrowheads="1"/>
          </p:cNvSpPr>
          <p:nvPr/>
        </p:nvSpPr>
        <p:spPr bwMode="auto">
          <a:xfrm>
            <a:off x="7325022"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363"/>
          <p:cNvSpPr>
            <a:spLocks noChangeArrowheads="1"/>
          </p:cNvSpPr>
          <p:nvPr/>
        </p:nvSpPr>
        <p:spPr bwMode="auto">
          <a:xfrm>
            <a:off x="74202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364"/>
          <p:cNvSpPr>
            <a:spLocks noChangeArrowheads="1"/>
          </p:cNvSpPr>
          <p:nvPr/>
        </p:nvSpPr>
        <p:spPr bwMode="auto">
          <a:xfrm>
            <a:off x="75123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365"/>
          <p:cNvSpPr>
            <a:spLocks noChangeArrowheads="1"/>
          </p:cNvSpPr>
          <p:nvPr/>
        </p:nvSpPr>
        <p:spPr bwMode="auto">
          <a:xfrm>
            <a:off x="76060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366"/>
          <p:cNvSpPr>
            <a:spLocks noChangeArrowheads="1"/>
          </p:cNvSpPr>
          <p:nvPr/>
        </p:nvSpPr>
        <p:spPr bwMode="auto">
          <a:xfrm>
            <a:off x="76996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367"/>
          <p:cNvSpPr>
            <a:spLocks noChangeArrowheads="1"/>
          </p:cNvSpPr>
          <p:nvPr/>
        </p:nvSpPr>
        <p:spPr bwMode="auto">
          <a:xfrm>
            <a:off x="77933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368"/>
          <p:cNvSpPr>
            <a:spLocks noChangeArrowheads="1"/>
          </p:cNvSpPr>
          <p:nvPr/>
        </p:nvSpPr>
        <p:spPr bwMode="auto">
          <a:xfrm>
            <a:off x="78854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369"/>
          <p:cNvSpPr>
            <a:spLocks noChangeArrowheads="1"/>
          </p:cNvSpPr>
          <p:nvPr/>
        </p:nvSpPr>
        <p:spPr bwMode="auto">
          <a:xfrm>
            <a:off x="79806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370"/>
          <p:cNvSpPr>
            <a:spLocks noChangeArrowheads="1"/>
          </p:cNvSpPr>
          <p:nvPr/>
        </p:nvSpPr>
        <p:spPr bwMode="auto">
          <a:xfrm>
            <a:off x="80727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371"/>
          <p:cNvSpPr>
            <a:spLocks noChangeArrowheads="1"/>
          </p:cNvSpPr>
          <p:nvPr/>
        </p:nvSpPr>
        <p:spPr bwMode="auto">
          <a:xfrm>
            <a:off x="8164810"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372"/>
          <p:cNvSpPr>
            <a:spLocks noChangeArrowheads="1"/>
          </p:cNvSpPr>
          <p:nvPr/>
        </p:nvSpPr>
        <p:spPr bwMode="auto">
          <a:xfrm>
            <a:off x="82600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373"/>
          <p:cNvSpPr>
            <a:spLocks noChangeArrowheads="1"/>
          </p:cNvSpPr>
          <p:nvPr/>
        </p:nvSpPr>
        <p:spPr bwMode="auto">
          <a:xfrm>
            <a:off x="83521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374"/>
          <p:cNvSpPr>
            <a:spLocks noChangeArrowheads="1"/>
          </p:cNvSpPr>
          <p:nvPr/>
        </p:nvSpPr>
        <p:spPr bwMode="auto">
          <a:xfrm>
            <a:off x="84457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375"/>
          <p:cNvSpPr>
            <a:spLocks noChangeArrowheads="1"/>
          </p:cNvSpPr>
          <p:nvPr/>
        </p:nvSpPr>
        <p:spPr bwMode="auto">
          <a:xfrm>
            <a:off x="85394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376"/>
          <p:cNvSpPr>
            <a:spLocks noChangeArrowheads="1"/>
          </p:cNvSpPr>
          <p:nvPr/>
        </p:nvSpPr>
        <p:spPr bwMode="auto">
          <a:xfrm>
            <a:off x="86331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377"/>
          <p:cNvSpPr>
            <a:spLocks noChangeArrowheads="1"/>
          </p:cNvSpPr>
          <p:nvPr/>
        </p:nvSpPr>
        <p:spPr bwMode="auto">
          <a:xfrm>
            <a:off x="87251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378"/>
          <p:cNvSpPr>
            <a:spLocks noChangeArrowheads="1"/>
          </p:cNvSpPr>
          <p:nvPr/>
        </p:nvSpPr>
        <p:spPr bwMode="auto">
          <a:xfrm>
            <a:off x="88204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379"/>
          <p:cNvSpPr>
            <a:spLocks noChangeArrowheads="1"/>
          </p:cNvSpPr>
          <p:nvPr/>
        </p:nvSpPr>
        <p:spPr bwMode="auto">
          <a:xfrm>
            <a:off x="89125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380"/>
          <p:cNvSpPr>
            <a:spLocks noChangeArrowheads="1"/>
          </p:cNvSpPr>
          <p:nvPr/>
        </p:nvSpPr>
        <p:spPr bwMode="auto">
          <a:xfrm>
            <a:off x="65804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381"/>
          <p:cNvSpPr>
            <a:spLocks noChangeArrowheads="1"/>
          </p:cNvSpPr>
          <p:nvPr/>
        </p:nvSpPr>
        <p:spPr bwMode="auto">
          <a:xfrm>
            <a:off x="66725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382"/>
          <p:cNvSpPr>
            <a:spLocks noChangeArrowheads="1"/>
          </p:cNvSpPr>
          <p:nvPr/>
        </p:nvSpPr>
        <p:spPr bwMode="auto">
          <a:xfrm>
            <a:off x="67662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383"/>
          <p:cNvSpPr>
            <a:spLocks noChangeArrowheads="1"/>
          </p:cNvSpPr>
          <p:nvPr/>
        </p:nvSpPr>
        <p:spPr bwMode="auto">
          <a:xfrm>
            <a:off x="68598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384"/>
          <p:cNvSpPr>
            <a:spLocks noChangeArrowheads="1"/>
          </p:cNvSpPr>
          <p:nvPr/>
        </p:nvSpPr>
        <p:spPr bwMode="auto">
          <a:xfrm>
            <a:off x="69535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385"/>
          <p:cNvSpPr>
            <a:spLocks noChangeArrowheads="1"/>
          </p:cNvSpPr>
          <p:nvPr/>
        </p:nvSpPr>
        <p:spPr bwMode="auto">
          <a:xfrm>
            <a:off x="70456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386"/>
          <p:cNvSpPr>
            <a:spLocks noChangeArrowheads="1"/>
          </p:cNvSpPr>
          <p:nvPr/>
        </p:nvSpPr>
        <p:spPr bwMode="auto">
          <a:xfrm>
            <a:off x="71408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387"/>
          <p:cNvSpPr>
            <a:spLocks noChangeArrowheads="1"/>
          </p:cNvSpPr>
          <p:nvPr/>
        </p:nvSpPr>
        <p:spPr bwMode="auto">
          <a:xfrm>
            <a:off x="72329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388"/>
          <p:cNvSpPr>
            <a:spLocks noChangeArrowheads="1"/>
          </p:cNvSpPr>
          <p:nvPr/>
        </p:nvSpPr>
        <p:spPr bwMode="auto">
          <a:xfrm>
            <a:off x="7325022"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389"/>
          <p:cNvSpPr>
            <a:spLocks noChangeArrowheads="1"/>
          </p:cNvSpPr>
          <p:nvPr/>
        </p:nvSpPr>
        <p:spPr bwMode="auto">
          <a:xfrm>
            <a:off x="74202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390"/>
          <p:cNvSpPr>
            <a:spLocks noChangeArrowheads="1"/>
          </p:cNvSpPr>
          <p:nvPr/>
        </p:nvSpPr>
        <p:spPr bwMode="auto">
          <a:xfrm>
            <a:off x="75123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391"/>
          <p:cNvSpPr>
            <a:spLocks noChangeArrowheads="1"/>
          </p:cNvSpPr>
          <p:nvPr/>
        </p:nvSpPr>
        <p:spPr bwMode="auto">
          <a:xfrm>
            <a:off x="76060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392"/>
          <p:cNvSpPr>
            <a:spLocks noChangeArrowheads="1"/>
          </p:cNvSpPr>
          <p:nvPr/>
        </p:nvSpPr>
        <p:spPr bwMode="auto">
          <a:xfrm>
            <a:off x="76996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393"/>
          <p:cNvSpPr>
            <a:spLocks noChangeArrowheads="1"/>
          </p:cNvSpPr>
          <p:nvPr/>
        </p:nvSpPr>
        <p:spPr bwMode="auto">
          <a:xfrm>
            <a:off x="77933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394"/>
          <p:cNvSpPr>
            <a:spLocks noChangeArrowheads="1"/>
          </p:cNvSpPr>
          <p:nvPr/>
        </p:nvSpPr>
        <p:spPr bwMode="auto">
          <a:xfrm>
            <a:off x="78854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395"/>
          <p:cNvSpPr>
            <a:spLocks noChangeArrowheads="1"/>
          </p:cNvSpPr>
          <p:nvPr/>
        </p:nvSpPr>
        <p:spPr bwMode="auto">
          <a:xfrm>
            <a:off x="79806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396"/>
          <p:cNvSpPr>
            <a:spLocks noChangeArrowheads="1"/>
          </p:cNvSpPr>
          <p:nvPr/>
        </p:nvSpPr>
        <p:spPr bwMode="auto">
          <a:xfrm>
            <a:off x="80727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397"/>
          <p:cNvSpPr>
            <a:spLocks noChangeArrowheads="1"/>
          </p:cNvSpPr>
          <p:nvPr/>
        </p:nvSpPr>
        <p:spPr bwMode="auto">
          <a:xfrm>
            <a:off x="8164810"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398"/>
          <p:cNvSpPr>
            <a:spLocks noChangeArrowheads="1"/>
          </p:cNvSpPr>
          <p:nvPr/>
        </p:nvSpPr>
        <p:spPr bwMode="auto">
          <a:xfrm>
            <a:off x="82600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399"/>
          <p:cNvSpPr>
            <a:spLocks noChangeArrowheads="1"/>
          </p:cNvSpPr>
          <p:nvPr/>
        </p:nvSpPr>
        <p:spPr bwMode="auto">
          <a:xfrm>
            <a:off x="83521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400"/>
          <p:cNvSpPr>
            <a:spLocks noChangeArrowheads="1"/>
          </p:cNvSpPr>
          <p:nvPr/>
        </p:nvSpPr>
        <p:spPr bwMode="auto">
          <a:xfrm>
            <a:off x="84457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401"/>
          <p:cNvSpPr>
            <a:spLocks noChangeArrowheads="1"/>
          </p:cNvSpPr>
          <p:nvPr/>
        </p:nvSpPr>
        <p:spPr bwMode="auto">
          <a:xfrm>
            <a:off x="85394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402"/>
          <p:cNvSpPr>
            <a:spLocks noChangeArrowheads="1"/>
          </p:cNvSpPr>
          <p:nvPr/>
        </p:nvSpPr>
        <p:spPr bwMode="auto">
          <a:xfrm>
            <a:off x="86331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403"/>
          <p:cNvSpPr>
            <a:spLocks noChangeArrowheads="1"/>
          </p:cNvSpPr>
          <p:nvPr/>
        </p:nvSpPr>
        <p:spPr bwMode="auto">
          <a:xfrm>
            <a:off x="87251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404"/>
          <p:cNvSpPr>
            <a:spLocks noChangeArrowheads="1"/>
          </p:cNvSpPr>
          <p:nvPr/>
        </p:nvSpPr>
        <p:spPr bwMode="auto">
          <a:xfrm>
            <a:off x="87251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405"/>
          <p:cNvSpPr>
            <a:spLocks noChangeArrowheads="1"/>
          </p:cNvSpPr>
          <p:nvPr/>
        </p:nvSpPr>
        <p:spPr bwMode="auto">
          <a:xfrm>
            <a:off x="88204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406"/>
          <p:cNvSpPr>
            <a:spLocks noChangeArrowheads="1"/>
          </p:cNvSpPr>
          <p:nvPr/>
        </p:nvSpPr>
        <p:spPr bwMode="auto">
          <a:xfrm>
            <a:off x="89125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408"/>
          <p:cNvSpPr>
            <a:spLocks noChangeArrowheads="1"/>
          </p:cNvSpPr>
          <p:nvPr/>
        </p:nvSpPr>
        <p:spPr bwMode="auto">
          <a:xfrm>
            <a:off x="65804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409"/>
          <p:cNvSpPr>
            <a:spLocks noChangeArrowheads="1"/>
          </p:cNvSpPr>
          <p:nvPr/>
        </p:nvSpPr>
        <p:spPr bwMode="auto">
          <a:xfrm>
            <a:off x="66725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410"/>
          <p:cNvSpPr>
            <a:spLocks noChangeArrowheads="1"/>
          </p:cNvSpPr>
          <p:nvPr/>
        </p:nvSpPr>
        <p:spPr bwMode="auto">
          <a:xfrm>
            <a:off x="67662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411"/>
          <p:cNvSpPr>
            <a:spLocks noChangeArrowheads="1"/>
          </p:cNvSpPr>
          <p:nvPr/>
        </p:nvSpPr>
        <p:spPr bwMode="auto">
          <a:xfrm>
            <a:off x="68598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412"/>
          <p:cNvSpPr>
            <a:spLocks noChangeArrowheads="1"/>
          </p:cNvSpPr>
          <p:nvPr/>
        </p:nvSpPr>
        <p:spPr bwMode="auto">
          <a:xfrm>
            <a:off x="69535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413"/>
          <p:cNvSpPr>
            <a:spLocks noChangeArrowheads="1"/>
          </p:cNvSpPr>
          <p:nvPr/>
        </p:nvSpPr>
        <p:spPr bwMode="auto">
          <a:xfrm>
            <a:off x="70456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414"/>
          <p:cNvSpPr>
            <a:spLocks noChangeArrowheads="1"/>
          </p:cNvSpPr>
          <p:nvPr/>
        </p:nvSpPr>
        <p:spPr bwMode="auto">
          <a:xfrm>
            <a:off x="71408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415"/>
          <p:cNvSpPr>
            <a:spLocks noChangeArrowheads="1"/>
          </p:cNvSpPr>
          <p:nvPr/>
        </p:nvSpPr>
        <p:spPr bwMode="auto">
          <a:xfrm>
            <a:off x="72329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16"/>
          <p:cNvSpPr>
            <a:spLocks noChangeArrowheads="1"/>
          </p:cNvSpPr>
          <p:nvPr/>
        </p:nvSpPr>
        <p:spPr bwMode="auto">
          <a:xfrm>
            <a:off x="7325022"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17"/>
          <p:cNvSpPr>
            <a:spLocks noChangeArrowheads="1"/>
          </p:cNvSpPr>
          <p:nvPr/>
        </p:nvSpPr>
        <p:spPr bwMode="auto">
          <a:xfrm>
            <a:off x="74202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8"/>
          <p:cNvSpPr>
            <a:spLocks noChangeArrowheads="1"/>
          </p:cNvSpPr>
          <p:nvPr/>
        </p:nvSpPr>
        <p:spPr bwMode="auto">
          <a:xfrm>
            <a:off x="75123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9"/>
          <p:cNvSpPr>
            <a:spLocks noChangeArrowheads="1"/>
          </p:cNvSpPr>
          <p:nvPr/>
        </p:nvSpPr>
        <p:spPr bwMode="auto">
          <a:xfrm>
            <a:off x="76060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20"/>
          <p:cNvSpPr>
            <a:spLocks noChangeArrowheads="1"/>
          </p:cNvSpPr>
          <p:nvPr/>
        </p:nvSpPr>
        <p:spPr bwMode="auto">
          <a:xfrm>
            <a:off x="76996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21"/>
          <p:cNvSpPr>
            <a:spLocks noChangeArrowheads="1"/>
          </p:cNvSpPr>
          <p:nvPr/>
        </p:nvSpPr>
        <p:spPr bwMode="auto">
          <a:xfrm>
            <a:off x="77933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22"/>
          <p:cNvSpPr>
            <a:spLocks noChangeArrowheads="1"/>
          </p:cNvSpPr>
          <p:nvPr/>
        </p:nvSpPr>
        <p:spPr bwMode="auto">
          <a:xfrm>
            <a:off x="78854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23"/>
          <p:cNvSpPr>
            <a:spLocks noChangeArrowheads="1"/>
          </p:cNvSpPr>
          <p:nvPr/>
        </p:nvSpPr>
        <p:spPr bwMode="auto">
          <a:xfrm>
            <a:off x="79806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24"/>
          <p:cNvSpPr>
            <a:spLocks noChangeArrowheads="1"/>
          </p:cNvSpPr>
          <p:nvPr/>
        </p:nvSpPr>
        <p:spPr bwMode="auto">
          <a:xfrm>
            <a:off x="80727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25"/>
          <p:cNvSpPr>
            <a:spLocks noChangeArrowheads="1"/>
          </p:cNvSpPr>
          <p:nvPr/>
        </p:nvSpPr>
        <p:spPr bwMode="auto">
          <a:xfrm>
            <a:off x="8164810"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26"/>
          <p:cNvSpPr>
            <a:spLocks noChangeArrowheads="1"/>
          </p:cNvSpPr>
          <p:nvPr/>
        </p:nvSpPr>
        <p:spPr bwMode="auto">
          <a:xfrm>
            <a:off x="82600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27"/>
          <p:cNvSpPr>
            <a:spLocks noChangeArrowheads="1"/>
          </p:cNvSpPr>
          <p:nvPr/>
        </p:nvSpPr>
        <p:spPr bwMode="auto">
          <a:xfrm>
            <a:off x="83521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8"/>
          <p:cNvSpPr>
            <a:spLocks noChangeArrowheads="1"/>
          </p:cNvSpPr>
          <p:nvPr/>
        </p:nvSpPr>
        <p:spPr bwMode="auto">
          <a:xfrm>
            <a:off x="83521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9"/>
          <p:cNvSpPr>
            <a:spLocks noChangeArrowheads="1"/>
          </p:cNvSpPr>
          <p:nvPr/>
        </p:nvSpPr>
        <p:spPr bwMode="auto">
          <a:xfrm>
            <a:off x="84457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30"/>
          <p:cNvSpPr>
            <a:spLocks noChangeArrowheads="1"/>
          </p:cNvSpPr>
          <p:nvPr/>
        </p:nvSpPr>
        <p:spPr bwMode="auto">
          <a:xfrm>
            <a:off x="85394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31"/>
          <p:cNvSpPr>
            <a:spLocks noChangeArrowheads="1"/>
          </p:cNvSpPr>
          <p:nvPr/>
        </p:nvSpPr>
        <p:spPr bwMode="auto">
          <a:xfrm>
            <a:off x="863312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32"/>
          <p:cNvSpPr>
            <a:spLocks noChangeArrowheads="1"/>
          </p:cNvSpPr>
          <p:nvPr/>
        </p:nvSpPr>
        <p:spPr bwMode="auto">
          <a:xfrm>
            <a:off x="66725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33"/>
          <p:cNvSpPr>
            <a:spLocks noChangeArrowheads="1"/>
          </p:cNvSpPr>
          <p:nvPr/>
        </p:nvSpPr>
        <p:spPr bwMode="auto">
          <a:xfrm>
            <a:off x="67662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34"/>
          <p:cNvSpPr>
            <a:spLocks noChangeArrowheads="1"/>
          </p:cNvSpPr>
          <p:nvPr/>
        </p:nvSpPr>
        <p:spPr bwMode="auto">
          <a:xfrm>
            <a:off x="685988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35"/>
          <p:cNvSpPr>
            <a:spLocks noChangeArrowheads="1"/>
          </p:cNvSpPr>
          <p:nvPr/>
        </p:nvSpPr>
        <p:spPr bwMode="auto">
          <a:xfrm>
            <a:off x="69535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436"/>
          <p:cNvSpPr>
            <a:spLocks noChangeArrowheads="1"/>
          </p:cNvSpPr>
          <p:nvPr/>
        </p:nvSpPr>
        <p:spPr bwMode="auto">
          <a:xfrm>
            <a:off x="70456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437"/>
          <p:cNvSpPr>
            <a:spLocks noChangeArrowheads="1"/>
          </p:cNvSpPr>
          <p:nvPr/>
        </p:nvSpPr>
        <p:spPr bwMode="auto">
          <a:xfrm>
            <a:off x="71408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438"/>
          <p:cNvSpPr>
            <a:spLocks noChangeArrowheads="1"/>
          </p:cNvSpPr>
          <p:nvPr/>
        </p:nvSpPr>
        <p:spPr bwMode="auto">
          <a:xfrm>
            <a:off x="72329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439"/>
          <p:cNvSpPr>
            <a:spLocks noChangeArrowheads="1"/>
          </p:cNvSpPr>
          <p:nvPr/>
        </p:nvSpPr>
        <p:spPr bwMode="auto">
          <a:xfrm>
            <a:off x="7325022"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440"/>
          <p:cNvSpPr>
            <a:spLocks noChangeArrowheads="1"/>
          </p:cNvSpPr>
          <p:nvPr/>
        </p:nvSpPr>
        <p:spPr bwMode="auto">
          <a:xfrm>
            <a:off x="74202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441"/>
          <p:cNvSpPr>
            <a:spLocks noChangeArrowheads="1"/>
          </p:cNvSpPr>
          <p:nvPr/>
        </p:nvSpPr>
        <p:spPr bwMode="auto">
          <a:xfrm>
            <a:off x="75123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442"/>
          <p:cNvSpPr>
            <a:spLocks noChangeArrowheads="1"/>
          </p:cNvSpPr>
          <p:nvPr/>
        </p:nvSpPr>
        <p:spPr bwMode="auto">
          <a:xfrm>
            <a:off x="76060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443"/>
          <p:cNvSpPr>
            <a:spLocks noChangeArrowheads="1"/>
          </p:cNvSpPr>
          <p:nvPr/>
        </p:nvSpPr>
        <p:spPr bwMode="auto">
          <a:xfrm>
            <a:off x="76996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444"/>
          <p:cNvSpPr>
            <a:spLocks noChangeArrowheads="1"/>
          </p:cNvSpPr>
          <p:nvPr/>
        </p:nvSpPr>
        <p:spPr bwMode="auto">
          <a:xfrm>
            <a:off x="77933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445"/>
          <p:cNvSpPr>
            <a:spLocks noChangeArrowheads="1"/>
          </p:cNvSpPr>
          <p:nvPr/>
        </p:nvSpPr>
        <p:spPr bwMode="auto">
          <a:xfrm>
            <a:off x="78854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446"/>
          <p:cNvSpPr>
            <a:spLocks noChangeArrowheads="1"/>
          </p:cNvSpPr>
          <p:nvPr/>
        </p:nvSpPr>
        <p:spPr bwMode="auto">
          <a:xfrm>
            <a:off x="79806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47"/>
          <p:cNvSpPr>
            <a:spLocks noChangeArrowheads="1"/>
          </p:cNvSpPr>
          <p:nvPr/>
        </p:nvSpPr>
        <p:spPr bwMode="auto">
          <a:xfrm>
            <a:off x="80727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48"/>
          <p:cNvSpPr>
            <a:spLocks noChangeArrowheads="1"/>
          </p:cNvSpPr>
          <p:nvPr/>
        </p:nvSpPr>
        <p:spPr bwMode="auto">
          <a:xfrm>
            <a:off x="8164810"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49"/>
          <p:cNvSpPr>
            <a:spLocks noChangeArrowheads="1"/>
          </p:cNvSpPr>
          <p:nvPr/>
        </p:nvSpPr>
        <p:spPr bwMode="auto">
          <a:xfrm>
            <a:off x="82600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50"/>
          <p:cNvSpPr>
            <a:spLocks noChangeArrowheads="1"/>
          </p:cNvSpPr>
          <p:nvPr/>
        </p:nvSpPr>
        <p:spPr bwMode="auto">
          <a:xfrm>
            <a:off x="66725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51"/>
          <p:cNvSpPr>
            <a:spLocks noChangeArrowheads="1"/>
          </p:cNvSpPr>
          <p:nvPr/>
        </p:nvSpPr>
        <p:spPr bwMode="auto">
          <a:xfrm>
            <a:off x="67662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52"/>
          <p:cNvSpPr>
            <a:spLocks noChangeArrowheads="1"/>
          </p:cNvSpPr>
          <p:nvPr/>
        </p:nvSpPr>
        <p:spPr bwMode="auto">
          <a:xfrm>
            <a:off x="685988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53"/>
          <p:cNvSpPr>
            <a:spLocks noChangeArrowheads="1"/>
          </p:cNvSpPr>
          <p:nvPr/>
        </p:nvSpPr>
        <p:spPr bwMode="auto">
          <a:xfrm>
            <a:off x="69535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54"/>
          <p:cNvSpPr>
            <a:spLocks noChangeArrowheads="1"/>
          </p:cNvSpPr>
          <p:nvPr/>
        </p:nvSpPr>
        <p:spPr bwMode="auto">
          <a:xfrm>
            <a:off x="70456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55"/>
          <p:cNvSpPr>
            <a:spLocks noChangeArrowheads="1"/>
          </p:cNvSpPr>
          <p:nvPr/>
        </p:nvSpPr>
        <p:spPr bwMode="auto">
          <a:xfrm>
            <a:off x="71408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56"/>
          <p:cNvSpPr>
            <a:spLocks noChangeArrowheads="1"/>
          </p:cNvSpPr>
          <p:nvPr/>
        </p:nvSpPr>
        <p:spPr bwMode="auto">
          <a:xfrm>
            <a:off x="72329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57"/>
          <p:cNvSpPr>
            <a:spLocks noChangeArrowheads="1"/>
          </p:cNvSpPr>
          <p:nvPr/>
        </p:nvSpPr>
        <p:spPr bwMode="auto">
          <a:xfrm>
            <a:off x="7325022"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458"/>
          <p:cNvSpPr>
            <a:spLocks noChangeArrowheads="1"/>
          </p:cNvSpPr>
          <p:nvPr/>
        </p:nvSpPr>
        <p:spPr bwMode="auto">
          <a:xfrm>
            <a:off x="74202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459"/>
          <p:cNvSpPr>
            <a:spLocks noChangeArrowheads="1"/>
          </p:cNvSpPr>
          <p:nvPr/>
        </p:nvSpPr>
        <p:spPr bwMode="auto">
          <a:xfrm>
            <a:off x="75123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460"/>
          <p:cNvSpPr>
            <a:spLocks noChangeArrowheads="1"/>
          </p:cNvSpPr>
          <p:nvPr/>
        </p:nvSpPr>
        <p:spPr bwMode="auto">
          <a:xfrm>
            <a:off x="76060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461"/>
          <p:cNvSpPr>
            <a:spLocks noChangeArrowheads="1"/>
          </p:cNvSpPr>
          <p:nvPr/>
        </p:nvSpPr>
        <p:spPr bwMode="auto">
          <a:xfrm>
            <a:off x="76996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462"/>
          <p:cNvSpPr>
            <a:spLocks noChangeArrowheads="1"/>
          </p:cNvSpPr>
          <p:nvPr/>
        </p:nvSpPr>
        <p:spPr bwMode="auto">
          <a:xfrm>
            <a:off x="77933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463"/>
          <p:cNvSpPr>
            <a:spLocks noChangeArrowheads="1"/>
          </p:cNvSpPr>
          <p:nvPr/>
        </p:nvSpPr>
        <p:spPr bwMode="auto">
          <a:xfrm>
            <a:off x="78854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464"/>
          <p:cNvSpPr>
            <a:spLocks noChangeArrowheads="1"/>
          </p:cNvSpPr>
          <p:nvPr/>
        </p:nvSpPr>
        <p:spPr bwMode="auto">
          <a:xfrm>
            <a:off x="79806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65"/>
          <p:cNvSpPr>
            <a:spLocks noChangeArrowheads="1"/>
          </p:cNvSpPr>
          <p:nvPr/>
        </p:nvSpPr>
        <p:spPr bwMode="auto">
          <a:xfrm>
            <a:off x="80727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66"/>
          <p:cNvSpPr>
            <a:spLocks noChangeArrowheads="1"/>
          </p:cNvSpPr>
          <p:nvPr/>
        </p:nvSpPr>
        <p:spPr bwMode="auto">
          <a:xfrm>
            <a:off x="8164810"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67"/>
          <p:cNvSpPr>
            <a:spLocks noChangeArrowheads="1"/>
          </p:cNvSpPr>
          <p:nvPr/>
        </p:nvSpPr>
        <p:spPr bwMode="auto">
          <a:xfrm>
            <a:off x="82600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68"/>
          <p:cNvSpPr>
            <a:spLocks noChangeArrowheads="1"/>
          </p:cNvSpPr>
          <p:nvPr/>
        </p:nvSpPr>
        <p:spPr bwMode="auto">
          <a:xfrm>
            <a:off x="67662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69"/>
          <p:cNvSpPr>
            <a:spLocks noChangeArrowheads="1"/>
          </p:cNvSpPr>
          <p:nvPr/>
        </p:nvSpPr>
        <p:spPr bwMode="auto">
          <a:xfrm>
            <a:off x="685988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70"/>
          <p:cNvSpPr>
            <a:spLocks noChangeArrowheads="1"/>
          </p:cNvSpPr>
          <p:nvPr/>
        </p:nvSpPr>
        <p:spPr bwMode="auto">
          <a:xfrm>
            <a:off x="69535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71"/>
          <p:cNvSpPr>
            <a:spLocks noChangeArrowheads="1"/>
          </p:cNvSpPr>
          <p:nvPr/>
        </p:nvSpPr>
        <p:spPr bwMode="auto">
          <a:xfrm>
            <a:off x="70456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72"/>
          <p:cNvSpPr>
            <a:spLocks noChangeArrowheads="1"/>
          </p:cNvSpPr>
          <p:nvPr/>
        </p:nvSpPr>
        <p:spPr bwMode="auto">
          <a:xfrm>
            <a:off x="71408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73"/>
          <p:cNvSpPr>
            <a:spLocks noChangeArrowheads="1"/>
          </p:cNvSpPr>
          <p:nvPr/>
        </p:nvSpPr>
        <p:spPr bwMode="auto">
          <a:xfrm>
            <a:off x="72329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74"/>
          <p:cNvSpPr>
            <a:spLocks noChangeArrowheads="1"/>
          </p:cNvSpPr>
          <p:nvPr/>
        </p:nvSpPr>
        <p:spPr bwMode="auto">
          <a:xfrm>
            <a:off x="7325022"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75"/>
          <p:cNvSpPr>
            <a:spLocks noChangeArrowheads="1"/>
          </p:cNvSpPr>
          <p:nvPr/>
        </p:nvSpPr>
        <p:spPr bwMode="auto">
          <a:xfrm>
            <a:off x="74202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76"/>
          <p:cNvSpPr>
            <a:spLocks noChangeArrowheads="1"/>
          </p:cNvSpPr>
          <p:nvPr/>
        </p:nvSpPr>
        <p:spPr bwMode="auto">
          <a:xfrm>
            <a:off x="75123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477"/>
          <p:cNvSpPr>
            <a:spLocks noChangeArrowheads="1"/>
          </p:cNvSpPr>
          <p:nvPr/>
        </p:nvSpPr>
        <p:spPr bwMode="auto">
          <a:xfrm>
            <a:off x="76060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478"/>
          <p:cNvSpPr>
            <a:spLocks noChangeArrowheads="1"/>
          </p:cNvSpPr>
          <p:nvPr/>
        </p:nvSpPr>
        <p:spPr bwMode="auto">
          <a:xfrm>
            <a:off x="76996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479"/>
          <p:cNvSpPr>
            <a:spLocks noChangeArrowheads="1"/>
          </p:cNvSpPr>
          <p:nvPr/>
        </p:nvSpPr>
        <p:spPr bwMode="auto">
          <a:xfrm>
            <a:off x="77933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480"/>
          <p:cNvSpPr>
            <a:spLocks noChangeArrowheads="1"/>
          </p:cNvSpPr>
          <p:nvPr/>
        </p:nvSpPr>
        <p:spPr bwMode="auto">
          <a:xfrm>
            <a:off x="78854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481"/>
          <p:cNvSpPr>
            <a:spLocks noChangeArrowheads="1"/>
          </p:cNvSpPr>
          <p:nvPr/>
        </p:nvSpPr>
        <p:spPr bwMode="auto">
          <a:xfrm>
            <a:off x="7980660"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482"/>
          <p:cNvSpPr>
            <a:spLocks noChangeArrowheads="1"/>
          </p:cNvSpPr>
          <p:nvPr/>
        </p:nvSpPr>
        <p:spPr bwMode="auto">
          <a:xfrm>
            <a:off x="80727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83"/>
          <p:cNvSpPr>
            <a:spLocks noChangeArrowheads="1"/>
          </p:cNvSpPr>
          <p:nvPr/>
        </p:nvSpPr>
        <p:spPr bwMode="auto">
          <a:xfrm>
            <a:off x="8164810"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84"/>
          <p:cNvSpPr>
            <a:spLocks noChangeArrowheads="1"/>
          </p:cNvSpPr>
          <p:nvPr/>
        </p:nvSpPr>
        <p:spPr bwMode="auto">
          <a:xfrm>
            <a:off x="69535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85"/>
          <p:cNvSpPr>
            <a:spLocks noChangeArrowheads="1"/>
          </p:cNvSpPr>
          <p:nvPr/>
        </p:nvSpPr>
        <p:spPr bwMode="auto">
          <a:xfrm>
            <a:off x="7045622"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86"/>
          <p:cNvSpPr>
            <a:spLocks noChangeArrowheads="1"/>
          </p:cNvSpPr>
          <p:nvPr/>
        </p:nvSpPr>
        <p:spPr bwMode="auto">
          <a:xfrm>
            <a:off x="71408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87"/>
          <p:cNvSpPr>
            <a:spLocks noChangeArrowheads="1"/>
          </p:cNvSpPr>
          <p:nvPr/>
        </p:nvSpPr>
        <p:spPr bwMode="auto">
          <a:xfrm>
            <a:off x="72329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88"/>
          <p:cNvSpPr>
            <a:spLocks noChangeArrowheads="1"/>
          </p:cNvSpPr>
          <p:nvPr/>
        </p:nvSpPr>
        <p:spPr bwMode="auto">
          <a:xfrm>
            <a:off x="7325022" y="39640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89"/>
          <p:cNvSpPr>
            <a:spLocks noChangeArrowheads="1"/>
          </p:cNvSpPr>
          <p:nvPr/>
        </p:nvSpPr>
        <p:spPr bwMode="auto">
          <a:xfrm>
            <a:off x="74202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90"/>
          <p:cNvSpPr>
            <a:spLocks noChangeArrowheads="1"/>
          </p:cNvSpPr>
          <p:nvPr/>
        </p:nvSpPr>
        <p:spPr bwMode="auto">
          <a:xfrm>
            <a:off x="75123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91"/>
          <p:cNvSpPr>
            <a:spLocks noChangeArrowheads="1"/>
          </p:cNvSpPr>
          <p:nvPr/>
        </p:nvSpPr>
        <p:spPr bwMode="auto">
          <a:xfrm>
            <a:off x="76060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92"/>
          <p:cNvSpPr>
            <a:spLocks noChangeArrowheads="1"/>
          </p:cNvSpPr>
          <p:nvPr/>
        </p:nvSpPr>
        <p:spPr bwMode="auto">
          <a:xfrm>
            <a:off x="76996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93"/>
          <p:cNvSpPr>
            <a:spLocks noChangeArrowheads="1"/>
          </p:cNvSpPr>
          <p:nvPr/>
        </p:nvSpPr>
        <p:spPr bwMode="auto">
          <a:xfrm>
            <a:off x="77933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94"/>
          <p:cNvSpPr>
            <a:spLocks noChangeArrowheads="1"/>
          </p:cNvSpPr>
          <p:nvPr/>
        </p:nvSpPr>
        <p:spPr bwMode="auto">
          <a:xfrm>
            <a:off x="78854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495"/>
          <p:cNvSpPr>
            <a:spLocks noChangeArrowheads="1"/>
          </p:cNvSpPr>
          <p:nvPr/>
        </p:nvSpPr>
        <p:spPr bwMode="auto">
          <a:xfrm>
            <a:off x="7980660"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96"/>
          <p:cNvSpPr>
            <a:spLocks noChangeArrowheads="1"/>
          </p:cNvSpPr>
          <p:nvPr/>
        </p:nvSpPr>
        <p:spPr bwMode="auto">
          <a:xfrm>
            <a:off x="80727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97"/>
          <p:cNvSpPr>
            <a:spLocks noChangeArrowheads="1"/>
          </p:cNvSpPr>
          <p:nvPr/>
        </p:nvSpPr>
        <p:spPr bwMode="auto">
          <a:xfrm>
            <a:off x="69535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98"/>
          <p:cNvSpPr>
            <a:spLocks noChangeArrowheads="1"/>
          </p:cNvSpPr>
          <p:nvPr/>
        </p:nvSpPr>
        <p:spPr bwMode="auto">
          <a:xfrm>
            <a:off x="7045622"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9"/>
          <p:cNvSpPr>
            <a:spLocks noChangeArrowheads="1"/>
          </p:cNvSpPr>
          <p:nvPr/>
        </p:nvSpPr>
        <p:spPr bwMode="auto">
          <a:xfrm>
            <a:off x="71408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0"/>
          <p:cNvSpPr>
            <a:spLocks noChangeArrowheads="1"/>
          </p:cNvSpPr>
          <p:nvPr/>
        </p:nvSpPr>
        <p:spPr bwMode="auto">
          <a:xfrm>
            <a:off x="72329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01"/>
          <p:cNvSpPr>
            <a:spLocks noChangeArrowheads="1"/>
          </p:cNvSpPr>
          <p:nvPr/>
        </p:nvSpPr>
        <p:spPr bwMode="auto">
          <a:xfrm>
            <a:off x="7325022" y="4059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02"/>
          <p:cNvSpPr>
            <a:spLocks noChangeArrowheads="1"/>
          </p:cNvSpPr>
          <p:nvPr/>
        </p:nvSpPr>
        <p:spPr bwMode="auto">
          <a:xfrm>
            <a:off x="74202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03"/>
          <p:cNvSpPr>
            <a:spLocks noChangeArrowheads="1"/>
          </p:cNvSpPr>
          <p:nvPr/>
        </p:nvSpPr>
        <p:spPr bwMode="auto">
          <a:xfrm>
            <a:off x="75123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04"/>
          <p:cNvSpPr>
            <a:spLocks noChangeArrowheads="1"/>
          </p:cNvSpPr>
          <p:nvPr/>
        </p:nvSpPr>
        <p:spPr bwMode="auto">
          <a:xfrm>
            <a:off x="76060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05"/>
          <p:cNvSpPr>
            <a:spLocks noChangeArrowheads="1"/>
          </p:cNvSpPr>
          <p:nvPr/>
        </p:nvSpPr>
        <p:spPr bwMode="auto">
          <a:xfrm>
            <a:off x="76996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06"/>
          <p:cNvSpPr>
            <a:spLocks noChangeArrowheads="1"/>
          </p:cNvSpPr>
          <p:nvPr/>
        </p:nvSpPr>
        <p:spPr bwMode="auto">
          <a:xfrm>
            <a:off x="77933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507"/>
          <p:cNvSpPr>
            <a:spLocks noChangeArrowheads="1"/>
          </p:cNvSpPr>
          <p:nvPr/>
        </p:nvSpPr>
        <p:spPr bwMode="auto">
          <a:xfrm>
            <a:off x="78854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508"/>
          <p:cNvSpPr>
            <a:spLocks noChangeArrowheads="1"/>
          </p:cNvSpPr>
          <p:nvPr/>
        </p:nvSpPr>
        <p:spPr bwMode="auto">
          <a:xfrm>
            <a:off x="7980660"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509"/>
          <p:cNvSpPr>
            <a:spLocks noChangeArrowheads="1"/>
          </p:cNvSpPr>
          <p:nvPr/>
        </p:nvSpPr>
        <p:spPr bwMode="auto">
          <a:xfrm>
            <a:off x="80727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10"/>
          <p:cNvSpPr>
            <a:spLocks noChangeArrowheads="1"/>
          </p:cNvSpPr>
          <p:nvPr/>
        </p:nvSpPr>
        <p:spPr bwMode="auto">
          <a:xfrm>
            <a:off x="7045622"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511"/>
          <p:cNvSpPr>
            <a:spLocks noChangeArrowheads="1"/>
          </p:cNvSpPr>
          <p:nvPr/>
        </p:nvSpPr>
        <p:spPr bwMode="auto">
          <a:xfrm>
            <a:off x="71408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512"/>
          <p:cNvSpPr>
            <a:spLocks noChangeArrowheads="1"/>
          </p:cNvSpPr>
          <p:nvPr/>
        </p:nvSpPr>
        <p:spPr bwMode="auto">
          <a:xfrm>
            <a:off x="7232947"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513"/>
          <p:cNvSpPr>
            <a:spLocks noChangeArrowheads="1"/>
          </p:cNvSpPr>
          <p:nvPr/>
        </p:nvSpPr>
        <p:spPr bwMode="auto">
          <a:xfrm>
            <a:off x="7325022" y="41513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14"/>
          <p:cNvSpPr>
            <a:spLocks noChangeArrowheads="1"/>
          </p:cNvSpPr>
          <p:nvPr/>
        </p:nvSpPr>
        <p:spPr bwMode="auto">
          <a:xfrm>
            <a:off x="76060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515"/>
          <p:cNvSpPr>
            <a:spLocks noChangeArrowheads="1"/>
          </p:cNvSpPr>
          <p:nvPr/>
        </p:nvSpPr>
        <p:spPr bwMode="auto">
          <a:xfrm>
            <a:off x="76996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516"/>
          <p:cNvSpPr>
            <a:spLocks noChangeArrowheads="1"/>
          </p:cNvSpPr>
          <p:nvPr/>
        </p:nvSpPr>
        <p:spPr bwMode="auto">
          <a:xfrm>
            <a:off x="77933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17"/>
          <p:cNvSpPr>
            <a:spLocks noChangeArrowheads="1"/>
          </p:cNvSpPr>
          <p:nvPr/>
        </p:nvSpPr>
        <p:spPr bwMode="auto">
          <a:xfrm>
            <a:off x="78854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518"/>
          <p:cNvSpPr>
            <a:spLocks noChangeArrowheads="1"/>
          </p:cNvSpPr>
          <p:nvPr/>
        </p:nvSpPr>
        <p:spPr bwMode="auto">
          <a:xfrm>
            <a:off x="7980660"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519"/>
          <p:cNvSpPr>
            <a:spLocks noChangeArrowheads="1"/>
          </p:cNvSpPr>
          <p:nvPr/>
        </p:nvSpPr>
        <p:spPr bwMode="auto">
          <a:xfrm>
            <a:off x="80727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520"/>
          <p:cNvSpPr>
            <a:spLocks noChangeArrowheads="1"/>
          </p:cNvSpPr>
          <p:nvPr/>
        </p:nvSpPr>
        <p:spPr bwMode="auto">
          <a:xfrm>
            <a:off x="7045622"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21"/>
          <p:cNvSpPr>
            <a:spLocks noChangeArrowheads="1"/>
          </p:cNvSpPr>
          <p:nvPr/>
        </p:nvSpPr>
        <p:spPr bwMode="auto">
          <a:xfrm>
            <a:off x="71408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22"/>
          <p:cNvSpPr>
            <a:spLocks noChangeArrowheads="1"/>
          </p:cNvSpPr>
          <p:nvPr/>
        </p:nvSpPr>
        <p:spPr bwMode="auto">
          <a:xfrm>
            <a:off x="7232947"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23"/>
          <p:cNvSpPr>
            <a:spLocks noChangeArrowheads="1"/>
          </p:cNvSpPr>
          <p:nvPr/>
        </p:nvSpPr>
        <p:spPr bwMode="auto">
          <a:xfrm>
            <a:off x="7325022"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524"/>
          <p:cNvSpPr>
            <a:spLocks noChangeArrowheads="1"/>
          </p:cNvSpPr>
          <p:nvPr/>
        </p:nvSpPr>
        <p:spPr bwMode="auto">
          <a:xfrm>
            <a:off x="76060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525"/>
          <p:cNvSpPr>
            <a:spLocks noChangeArrowheads="1"/>
          </p:cNvSpPr>
          <p:nvPr/>
        </p:nvSpPr>
        <p:spPr bwMode="auto">
          <a:xfrm>
            <a:off x="76996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526"/>
          <p:cNvSpPr>
            <a:spLocks noChangeArrowheads="1"/>
          </p:cNvSpPr>
          <p:nvPr/>
        </p:nvSpPr>
        <p:spPr bwMode="auto">
          <a:xfrm>
            <a:off x="77933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527"/>
          <p:cNvSpPr>
            <a:spLocks noChangeArrowheads="1"/>
          </p:cNvSpPr>
          <p:nvPr/>
        </p:nvSpPr>
        <p:spPr bwMode="auto">
          <a:xfrm>
            <a:off x="78854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28"/>
          <p:cNvSpPr>
            <a:spLocks noChangeArrowheads="1"/>
          </p:cNvSpPr>
          <p:nvPr/>
        </p:nvSpPr>
        <p:spPr bwMode="auto">
          <a:xfrm>
            <a:off x="7980660"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29"/>
          <p:cNvSpPr>
            <a:spLocks noChangeArrowheads="1"/>
          </p:cNvSpPr>
          <p:nvPr/>
        </p:nvSpPr>
        <p:spPr bwMode="auto">
          <a:xfrm>
            <a:off x="80727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30"/>
          <p:cNvSpPr>
            <a:spLocks noChangeArrowheads="1"/>
          </p:cNvSpPr>
          <p:nvPr/>
        </p:nvSpPr>
        <p:spPr bwMode="auto">
          <a:xfrm>
            <a:off x="8164810"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531"/>
          <p:cNvSpPr>
            <a:spLocks noChangeArrowheads="1"/>
          </p:cNvSpPr>
          <p:nvPr/>
        </p:nvSpPr>
        <p:spPr bwMode="auto">
          <a:xfrm>
            <a:off x="7140872"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532"/>
          <p:cNvSpPr>
            <a:spLocks noChangeArrowheads="1"/>
          </p:cNvSpPr>
          <p:nvPr/>
        </p:nvSpPr>
        <p:spPr bwMode="auto">
          <a:xfrm>
            <a:off x="7232947"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533"/>
          <p:cNvSpPr>
            <a:spLocks noChangeArrowheads="1"/>
          </p:cNvSpPr>
          <p:nvPr/>
        </p:nvSpPr>
        <p:spPr bwMode="auto">
          <a:xfrm>
            <a:off x="7980660"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534"/>
          <p:cNvSpPr>
            <a:spLocks noChangeArrowheads="1"/>
          </p:cNvSpPr>
          <p:nvPr/>
        </p:nvSpPr>
        <p:spPr bwMode="auto">
          <a:xfrm>
            <a:off x="8072735"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535"/>
          <p:cNvSpPr>
            <a:spLocks noChangeArrowheads="1"/>
          </p:cNvSpPr>
          <p:nvPr/>
        </p:nvSpPr>
        <p:spPr bwMode="auto">
          <a:xfrm>
            <a:off x="8164810" y="434028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36"/>
          <p:cNvSpPr>
            <a:spLocks noChangeArrowheads="1"/>
          </p:cNvSpPr>
          <p:nvPr/>
        </p:nvSpPr>
        <p:spPr bwMode="auto">
          <a:xfrm>
            <a:off x="7140872"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37"/>
          <p:cNvSpPr>
            <a:spLocks noChangeArrowheads="1"/>
          </p:cNvSpPr>
          <p:nvPr/>
        </p:nvSpPr>
        <p:spPr bwMode="auto">
          <a:xfrm>
            <a:off x="7232947"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38"/>
          <p:cNvSpPr>
            <a:spLocks noChangeArrowheads="1"/>
          </p:cNvSpPr>
          <p:nvPr/>
        </p:nvSpPr>
        <p:spPr bwMode="auto">
          <a:xfrm>
            <a:off x="8072735"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539"/>
          <p:cNvSpPr>
            <a:spLocks noChangeArrowheads="1"/>
          </p:cNvSpPr>
          <p:nvPr/>
        </p:nvSpPr>
        <p:spPr bwMode="auto">
          <a:xfrm>
            <a:off x="8164810" y="44323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40"/>
          <p:cNvSpPr>
            <a:spLocks noChangeArrowheads="1"/>
          </p:cNvSpPr>
          <p:nvPr/>
        </p:nvSpPr>
        <p:spPr bwMode="auto">
          <a:xfrm>
            <a:off x="7140872" y="4524431"/>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41"/>
          <p:cNvSpPr>
            <a:spLocks noChangeArrowheads="1"/>
          </p:cNvSpPr>
          <p:nvPr/>
        </p:nvSpPr>
        <p:spPr bwMode="auto">
          <a:xfrm>
            <a:off x="7140872" y="18161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42"/>
          <p:cNvSpPr>
            <a:spLocks noChangeArrowheads="1"/>
          </p:cNvSpPr>
          <p:nvPr/>
        </p:nvSpPr>
        <p:spPr bwMode="auto">
          <a:xfrm>
            <a:off x="6953547"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43"/>
          <p:cNvSpPr>
            <a:spLocks noChangeArrowheads="1"/>
          </p:cNvSpPr>
          <p:nvPr/>
        </p:nvSpPr>
        <p:spPr bwMode="auto">
          <a:xfrm>
            <a:off x="7045622" y="19114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44"/>
          <p:cNvSpPr>
            <a:spLocks noChangeArrowheads="1"/>
          </p:cNvSpPr>
          <p:nvPr/>
        </p:nvSpPr>
        <p:spPr bwMode="auto">
          <a:xfrm>
            <a:off x="7140872"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45"/>
          <p:cNvSpPr>
            <a:spLocks noChangeArrowheads="1"/>
          </p:cNvSpPr>
          <p:nvPr/>
        </p:nvSpPr>
        <p:spPr bwMode="auto">
          <a:xfrm>
            <a:off x="67662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546"/>
          <p:cNvSpPr>
            <a:spLocks noChangeArrowheads="1"/>
          </p:cNvSpPr>
          <p:nvPr/>
        </p:nvSpPr>
        <p:spPr bwMode="auto">
          <a:xfrm>
            <a:off x="6859885"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547"/>
          <p:cNvSpPr>
            <a:spLocks noChangeArrowheads="1"/>
          </p:cNvSpPr>
          <p:nvPr/>
        </p:nvSpPr>
        <p:spPr bwMode="auto">
          <a:xfrm>
            <a:off x="6953547"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548"/>
          <p:cNvSpPr>
            <a:spLocks noChangeArrowheads="1"/>
          </p:cNvSpPr>
          <p:nvPr/>
        </p:nvSpPr>
        <p:spPr bwMode="auto">
          <a:xfrm>
            <a:off x="70456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549"/>
          <p:cNvSpPr>
            <a:spLocks noChangeArrowheads="1"/>
          </p:cNvSpPr>
          <p:nvPr/>
        </p:nvSpPr>
        <p:spPr bwMode="auto">
          <a:xfrm>
            <a:off x="65804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550"/>
          <p:cNvSpPr>
            <a:spLocks noChangeArrowheads="1"/>
          </p:cNvSpPr>
          <p:nvPr/>
        </p:nvSpPr>
        <p:spPr bwMode="auto">
          <a:xfrm>
            <a:off x="6672560"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551"/>
          <p:cNvSpPr>
            <a:spLocks noChangeArrowheads="1"/>
          </p:cNvSpPr>
          <p:nvPr/>
        </p:nvSpPr>
        <p:spPr bwMode="auto">
          <a:xfrm>
            <a:off x="67662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552"/>
          <p:cNvSpPr>
            <a:spLocks noChangeArrowheads="1"/>
          </p:cNvSpPr>
          <p:nvPr/>
        </p:nvSpPr>
        <p:spPr bwMode="auto">
          <a:xfrm>
            <a:off x="68598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553"/>
          <p:cNvSpPr>
            <a:spLocks noChangeArrowheads="1"/>
          </p:cNvSpPr>
          <p:nvPr/>
        </p:nvSpPr>
        <p:spPr bwMode="auto">
          <a:xfrm>
            <a:off x="69535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554"/>
          <p:cNvSpPr>
            <a:spLocks noChangeArrowheads="1"/>
          </p:cNvSpPr>
          <p:nvPr/>
        </p:nvSpPr>
        <p:spPr bwMode="auto">
          <a:xfrm>
            <a:off x="70456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555"/>
          <p:cNvSpPr>
            <a:spLocks noChangeArrowheads="1"/>
          </p:cNvSpPr>
          <p:nvPr/>
        </p:nvSpPr>
        <p:spPr bwMode="auto">
          <a:xfrm>
            <a:off x="7140872"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556"/>
          <p:cNvSpPr>
            <a:spLocks noChangeArrowheads="1"/>
          </p:cNvSpPr>
          <p:nvPr/>
        </p:nvSpPr>
        <p:spPr bwMode="auto">
          <a:xfrm>
            <a:off x="72329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57"/>
          <p:cNvSpPr>
            <a:spLocks noChangeArrowheads="1"/>
          </p:cNvSpPr>
          <p:nvPr/>
        </p:nvSpPr>
        <p:spPr bwMode="auto">
          <a:xfrm>
            <a:off x="7325022" y="2097143"/>
            <a:ext cx="85725"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58"/>
          <p:cNvSpPr>
            <a:spLocks noChangeArrowheads="1"/>
          </p:cNvSpPr>
          <p:nvPr/>
        </p:nvSpPr>
        <p:spPr bwMode="auto">
          <a:xfrm>
            <a:off x="65804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9"/>
          <p:cNvSpPr>
            <a:spLocks noChangeArrowheads="1"/>
          </p:cNvSpPr>
          <p:nvPr/>
        </p:nvSpPr>
        <p:spPr bwMode="auto">
          <a:xfrm>
            <a:off x="6672560"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0"/>
          <p:cNvSpPr>
            <a:spLocks noChangeArrowheads="1"/>
          </p:cNvSpPr>
          <p:nvPr/>
        </p:nvSpPr>
        <p:spPr bwMode="auto">
          <a:xfrm>
            <a:off x="67662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61"/>
          <p:cNvSpPr>
            <a:spLocks noChangeArrowheads="1"/>
          </p:cNvSpPr>
          <p:nvPr/>
        </p:nvSpPr>
        <p:spPr bwMode="auto">
          <a:xfrm>
            <a:off x="68598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562"/>
          <p:cNvSpPr>
            <a:spLocks noChangeArrowheads="1"/>
          </p:cNvSpPr>
          <p:nvPr/>
        </p:nvSpPr>
        <p:spPr bwMode="auto">
          <a:xfrm>
            <a:off x="69535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563"/>
          <p:cNvSpPr>
            <a:spLocks noChangeArrowheads="1"/>
          </p:cNvSpPr>
          <p:nvPr/>
        </p:nvSpPr>
        <p:spPr bwMode="auto">
          <a:xfrm>
            <a:off x="70456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564"/>
          <p:cNvSpPr>
            <a:spLocks noChangeArrowheads="1"/>
          </p:cNvSpPr>
          <p:nvPr/>
        </p:nvSpPr>
        <p:spPr bwMode="auto">
          <a:xfrm>
            <a:off x="7140872"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65"/>
          <p:cNvSpPr>
            <a:spLocks noChangeArrowheads="1"/>
          </p:cNvSpPr>
          <p:nvPr/>
        </p:nvSpPr>
        <p:spPr bwMode="auto">
          <a:xfrm>
            <a:off x="72329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66"/>
          <p:cNvSpPr>
            <a:spLocks noChangeArrowheads="1"/>
          </p:cNvSpPr>
          <p:nvPr/>
        </p:nvSpPr>
        <p:spPr bwMode="auto">
          <a:xfrm>
            <a:off x="7325022" y="21923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477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0621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2627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071558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chorCtr="0">
            <a:noAutofit/>
          </a:bodyPr>
          <a:lstStyle/>
          <a:p>
            <a:pPr marL="0" lvl="0" indent="0" algn="just" eaLnBrk="1">
              <a:lnSpc>
                <a:spcPct val="114000"/>
              </a:lnSpc>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239.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240.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241.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24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43.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244.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6" Type="http://schemas.openxmlformats.org/officeDocument/2006/relationships/tags" Target="../tags/tag270.xml"/><Relationship Id="rId21" Type="http://schemas.openxmlformats.org/officeDocument/2006/relationships/tags" Target="../tags/tag265.xml"/><Relationship Id="rId42" Type="http://schemas.openxmlformats.org/officeDocument/2006/relationships/tags" Target="../tags/tag286.xml"/><Relationship Id="rId47" Type="http://schemas.openxmlformats.org/officeDocument/2006/relationships/tags" Target="../tags/tag291.xml"/><Relationship Id="rId63" Type="http://schemas.openxmlformats.org/officeDocument/2006/relationships/tags" Target="../tags/tag307.xml"/><Relationship Id="rId68" Type="http://schemas.openxmlformats.org/officeDocument/2006/relationships/tags" Target="../tags/tag312.xml"/><Relationship Id="rId84" Type="http://schemas.openxmlformats.org/officeDocument/2006/relationships/tags" Target="../tags/tag328.xml"/><Relationship Id="rId89" Type="http://schemas.openxmlformats.org/officeDocument/2006/relationships/tags" Target="../tags/tag333.xml"/><Relationship Id="rId112" Type="http://schemas.openxmlformats.org/officeDocument/2006/relationships/chart" Target="../charts/chart9.xml"/><Relationship Id="rId16" Type="http://schemas.openxmlformats.org/officeDocument/2006/relationships/tags" Target="../tags/tag260.xml"/><Relationship Id="rId107" Type="http://schemas.openxmlformats.org/officeDocument/2006/relationships/slideLayout" Target="../slideLayouts/slideLayout3.xml"/><Relationship Id="rId11" Type="http://schemas.openxmlformats.org/officeDocument/2006/relationships/tags" Target="../tags/tag255.xml"/><Relationship Id="rId32" Type="http://schemas.openxmlformats.org/officeDocument/2006/relationships/tags" Target="../tags/tag276.xml"/><Relationship Id="rId37" Type="http://schemas.openxmlformats.org/officeDocument/2006/relationships/tags" Target="../tags/tag281.xml"/><Relationship Id="rId53" Type="http://schemas.openxmlformats.org/officeDocument/2006/relationships/tags" Target="../tags/tag297.xml"/><Relationship Id="rId58" Type="http://schemas.openxmlformats.org/officeDocument/2006/relationships/tags" Target="../tags/tag302.xml"/><Relationship Id="rId74" Type="http://schemas.openxmlformats.org/officeDocument/2006/relationships/tags" Target="../tags/tag318.xml"/><Relationship Id="rId79" Type="http://schemas.openxmlformats.org/officeDocument/2006/relationships/tags" Target="../tags/tag323.xml"/><Relationship Id="rId102" Type="http://schemas.openxmlformats.org/officeDocument/2006/relationships/tags" Target="../tags/tag346.xml"/><Relationship Id="rId5" Type="http://schemas.openxmlformats.org/officeDocument/2006/relationships/tags" Target="../tags/tag249.xml"/><Relationship Id="rId90" Type="http://schemas.openxmlformats.org/officeDocument/2006/relationships/tags" Target="../tags/tag334.xml"/><Relationship Id="rId95" Type="http://schemas.openxmlformats.org/officeDocument/2006/relationships/tags" Target="../tags/tag339.xml"/><Relationship Id="rId22" Type="http://schemas.openxmlformats.org/officeDocument/2006/relationships/tags" Target="../tags/tag266.xml"/><Relationship Id="rId27" Type="http://schemas.openxmlformats.org/officeDocument/2006/relationships/tags" Target="../tags/tag271.xml"/><Relationship Id="rId43" Type="http://schemas.openxmlformats.org/officeDocument/2006/relationships/tags" Target="../tags/tag287.xml"/><Relationship Id="rId48" Type="http://schemas.openxmlformats.org/officeDocument/2006/relationships/tags" Target="../tags/tag292.xml"/><Relationship Id="rId64" Type="http://schemas.openxmlformats.org/officeDocument/2006/relationships/tags" Target="../tags/tag308.xml"/><Relationship Id="rId69" Type="http://schemas.openxmlformats.org/officeDocument/2006/relationships/tags" Target="../tags/tag313.xml"/><Relationship Id="rId113" Type="http://schemas.openxmlformats.org/officeDocument/2006/relationships/chart" Target="../charts/chart10.xml"/><Relationship Id="rId80" Type="http://schemas.openxmlformats.org/officeDocument/2006/relationships/tags" Target="../tags/tag324.xml"/><Relationship Id="rId85" Type="http://schemas.openxmlformats.org/officeDocument/2006/relationships/tags" Target="../tags/tag329.xml"/><Relationship Id="rId12" Type="http://schemas.openxmlformats.org/officeDocument/2006/relationships/tags" Target="../tags/tag256.xml"/><Relationship Id="rId17" Type="http://schemas.openxmlformats.org/officeDocument/2006/relationships/tags" Target="../tags/tag261.xml"/><Relationship Id="rId33" Type="http://schemas.openxmlformats.org/officeDocument/2006/relationships/tags" Target="../tags/tag277.xml"/><Relationship Id="rId38" Type="http://schemas.openxmlformats.org/officeDocument/2006/relationships/tags" Target="../tags/tag282.xml"/><Relationship Id="rId59" Type="http://schemas.openxmlformats.org/officeDocument/2006/relationships/tags" Target="../tags/tag303.xml"/><Relationship Id="rId103" Type="http://schemas.openxmlformats.org/officeDocument/2006/relationships/tags" Target="../tags/tag347.xml"/><Relationship Id="rId108" Type="http://schemas.openxmlformats.org/officeDocument/2006/relationships/notesSlide" Target="../notesSlides/notesSlide3.xml"/><Relationship Id="rId54" Type="http://schemas.openxmlformats.org/officeDocument/2006/relationships/tags" Target="../tags/tag298.xml"/><Relationship Id="rId70" Type="http://schemas.openxmlformats.org/officeDocument/2006/relationships/tags" Target="../tags/tag314.xml"/><Relationship Id="rId75" Type="http://schemas.openxmlformats.org/officeDocument/2006/relationships/tags" Target="../tags/tag319.xml"/><Relationship Id="rId91" Type="http://schemas.openxmlformats.org/officeDocument/2006/relationships/tags" Target="../tags/tag335.xml"/><Relationship Id="rId96" Type="http://schemas.openxmlformats.org/officeDocument/2006/relationships/tags" Target="../tags/tag340.xml"/><Relationship Id="rId1" Type="http://schemas.openxmlformats.org/officeDocument/2006/relationships/tags" Target="../tags/tag245.xml"/><Relationship Id="rId6" Type="http://schemas.openxmlformats.org/officeDocument/2006/relationships/tags" Target="../tags/tag250.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tags" Target="../tags/tag293.xml"/><Relationship Id="rId57" Type="http://schemas.openxmlformats.org/officeDocument/2006/relationships/tags" Target="../tags/tag301.xml"/><Relationship Id="rId106" Type="http://schemas.openxmlformats.org/officeDocument/2006/relationships/tags" Target="../tags/tag350.xml"/><Relationship Id="rId10" Type="http://schemas.openxmlformats.org/officeDocument/2006/relationships/tags" Target="../tags/tag254.xml"/><Relationship Id="rId31" Type="http://schemas.openxmlformats.org/officeDocument/2006/relationships/tags" Target="../tags/tag275.xml"/><Relationship Id="rId44" Type="http://schemas.openxmlformats.org/officeDocument/2006/relationships/tags" Target="../tags/tag288.xml"/><Relationship Id="rId52" Type="http://schemas.openxmlformats.org/officeDocument/2006/relationships/tags" Target="../tags/tag296.xml"/><Relationship Id="rId60" Type="http://schemas.openxmlformats.org/officeDocument/2006/relationships/tags" Target="../tags/tag304.xml"/><Relationship Id="rId65" Type="http://schemas.openxmlformats.org/officeDocument/2006/relationships/tags" Target="../tags/tag309.xml"/><Relationship Id="rId73" Type="http://schemas.openxmlformats.org/officeDocument/2006/relationships/tags" Target="../tags/tag317.xml"/><Relationship Id="rId78" Type="http://schemas.openxmlformats.org/officeDocument/2006/relationships/tags" Target="../tags/tag322.xml"/><Relationship Id="rId81" Type="http://schemas.openxmlformats.org/officeDocument/2006/relationships/tags" Target="../tags/tag325.xml"/><Relationship Id="rId86" Type="http://schemas.openxmlformats.org/officeDocument/2006/relationships/tags" Target="../tags/tag330.xml"/><Relationship Id="rId94" Type="http://schemas.openxmlformats.org/officeDocument/2006/relationships/tags" Target="../tags/tag338.xml"/><Relationship Id="rId99" Type="http://schemas.openxmlformats.org/officeDocument/2006/relationships/tags" Target="../tags/tag343.xml"/><Relationship Id="rId101" Type="http://schemas.openxmlformats.org/officeDocument/2006/relationships/tags" Target="../tags/tag345.xml"/><Relationship Id="rId4" Type="http://schemas.openxmlformats.org/officeDocument/2006/relationships/tags" Target="../tags/tag248.xml"/><Relationship Id="rId9" Type="http://schemas.openxmlformats.org/officeDocument/2006/relationships/tags" Target="../tags/tag253.xml"/><Relationship Id="rId13" Type="http://schemas.openxmlformats.org/officeDocument/2006/relationships/tags" Target="../tags/tag257.xml"/><Relationship Id="rId18" Type="http://schemas.openxmlformats.org/officeDocument/2006/relationships/tags" Target="../tags/tag262.xml"/><Relationship Id="rId39" Type="http://schemas.openxmlformats.org/officeDocument/2006/relationships/tags" Target="../tags/tag283.xml"/><Relationship Id="rId109" Type="http://schemas.openxmlformats.org/officeDocument/2006/relationships/chart" Target="../charts/chart8.xml"/><Relationship Id="rId34" Type="http://schemas.openxmlformats.org/officeDocument/2006/relationships/tags" Target="../tags/tag278.xml"/><Relationship Id="rId50" Type="http://schemas.openxmlformats.org/officeDocument/2006/relationships/tags" Target="../tags/tag294.xml"/><Relationship Id="rId55" Type="http://schemas.openxmlformats.org/officeDocument/2006/relationships/tags" Target="../tags/tag299.xml"/><Relationship Id="rId76" Type="http://schemas.openxmlformats.org/officeDocument/2006/relationships/tags" Target="../tags/tag320.xml"/><Relationship Id="rId97" Type="http://schemas.openxmlformats.org/officeDocument/2006/relationships/tags" Target="../tags/tag341.xml"/><Relationship Id="rId104" Type="http://schemas.openxmlformats.org/officeDocument/2006/relationships/tags" Target="../tags/tag348.xml"/><Relationship Id="rId7" Type="http://schemas.openxmlformats.org/officeDocument/2006/relationships/tags" Target="../tags/tag251.xml"/><Relationship Id="rId71" Type="http://schemas.openxmlformats.org/officeDocument/2006/relationships/tags" Target="../tags/tag315.xml"/><Relationship Id="rId92" Type="http://schemas.openxmlformats.org/officeDocument/2006/relationships/tags" Target="../tags/tag336.xml"/><Relationship Id="rId2" Type="http://schemas.openxmlformats.org/officeDocument/2006/relationships/tags" Target="../tags/tag246.xml"/><Relationship Id="rId29" Type="http://schemas.openxmlformats.org/officeDocument/2006/relationships/tags" Target="../tags/tag273.xml"/><Relationship Id="rId24" Type="http://schemas.openxmlformats.org/officeDocument/2006/relationships/tags" Target="../tags/tag268.xml"/><Relationship Id="rId40" Type="http://schemas.openxmlformats.org/officeDocument/2006/relationships/tags" Target="../tags/tag284.xml"/><Relationship Id="rId45" Type="http://schemas.openxmlformats.org/officeDocument/2006/relationships/tags" Target="../tags/tag289.xml"/><Relationship Id="rId66" Type="http://schemas.openxmlformats.org/officeDocument/2006/relationships/tags" Target="../tags/tag310.xml"/><Relationship Id="rId87" Type="http://schemas.openxmlformats.org/officeDocument/2006/relationships/tags" Target="../tags/tag331.xml"/><Relationship Id="rId110" Type="http://schemas.openxmlformats.org/officeDocument/2006/relationships/oleObject" Target="../embeddings/oleObject18.bin"/><Relationship Id="rId61" Type="http://schemas.openxmlformats.org/officeDocument/2006/relationships/tags" Target="../tags/tag305.xml"/><Relationship Id="rId82" Type="http://schemas.openxmlformats.org/officeDocument/2006/relationships/tags" Target="../tags/tag326.xml"/><Relationship Id="rId19" Type="http://schemas.openxmlformats.org/officeDocument/2006/relationships/tags" Target="../tags/tag263.xml"/><Relationship Id="rId14" Type="http://schemas.openxmlformats.org/officeDocument/2006/relationships/tags" Target="../tags/tag258.xml"/><Relationship Id="rId30" Type="http://schemas.openxmlformats.org/officeDocument/2006/relationships/tags" Target="../tags/tag274.xml"/><Relationship Id="rId35" Type="http://schemas.openxmlformats.org/officeDocument/2006/relationships/tags" Target="../tags/tag279.xml"/><Relationship Id="rId56" Type="http://schemas.openxmlformats.org/officeDocument/2006/relationships/tags" Target="../tags/tag300.xml"/><Relationship Id="rId77" Type="http://schemas.openxmlformats.org/officeDocument/2006/relationships/tags" Target="../tags/tag321.xml"/><Relationship Id="rId100" Type="http://schemas.openxmlformats.org/officeDocument/2006/relationships/tags" Target="../tags/tag344.xml"/><Relationship Id="rId105" Type="http://schemas.openxmlformats.org/officeDocument/2006/relationships/tags" Target="../tags/tag349.xml"/><Relationship Id="rId8" Type="http://schemas.openxmlformats.org/officeDocument/2006/relationships/tags" Target="../tags/tag252.xml"/><Relationship Id="rId51" Type="http://schemas.openxmlformats.org/officeDocument/2006/relationships/tags" Target="../tags/tag295.xml"/><Relationship Id="rId72" Type="http://schemas.openxmlformats.org/officeDocument/2006/relationships/tags" Target="../tags/tag316.xml"/><Relationship Id="rId93" Type="http://schemas.openxmlformats.org/officeDocument/2006/relationships/tags" Target="../tags/tag337.xml"/><Relationship Id="rId98" Type="http://schemas.openxmlformats.org/officeDocument/2006/relationships/tags" Target="../tags/tag342.xml"/><Relationship Id="rId3" Type="http://schemas.openxmlformats.org/officeDocument/2006/relationships/tags" Target="../tags/tag247.xml"/><Relationship Id="rId25" Type="http://schemas.openxmlformats.org/officeDocument/2006/relationships/tags" Target="../tags/tag269.xml"/><Relationship Id="rId46" Type="http://schemas.openxmlformats.org/officeDocument/2006/relationships/tags" Target="../tags/tag290.xml"/><Relationship Id="rId67" Type="http://schemas.openxmlformats.org/officeDocument/2006/relationships/tags" Target="../tags/tag311.xml"/><Relationship Id="rId20" Type="http://schemas.openxmlformats.org/officeDocument/2006/relationships/tags" Target="../tags/tag264.xml"/><Relationship Id="rId41" Type="http://schemas.openxmlformats.org/officeDocument/2006/relationships/tags" Target="../tags/tag285.xml"/><Relationship Id="rId62" Type="http://schemas.openxmlformats.org/officeDocument/2006/relationships/tags" Target="../tags/tag306.xml"/><Relationship Id="rId83" Type="http://schemas.openxmlformats.org/officeDocument/2006/relationships/tags" Target="../tags/tag327.xml"/><Relationship Id="rId88" Type="http://schemas.openxmlformats.org/officeDocument/2006/relationships/tags" Target="../tags/tag332.xml"/><Relationship Id="rId111"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image" Target="../media/image18.emf"/><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oleObject" Target="../embeddings/oleObject19.bin"/><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slideLayout" Target="../slideLayouts/slideLayout3.xml"/><Relationship Id="rId5" Type="http://schemas.openxmlformats.org/officeDocument/2006/relationships/tags" Target="../tags/tag355.xml"/><Relationship Id="rId15" Type="http://schemas.openxmlformats.org/officeDocument/2006/relationships/chart" Target="../charts/chart12.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chart" Target="../charts/chart11.xml"/></Relationships>
</file>

<file path=ppt/slides/_rels/slide1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363.xml"/><Relationship Id="rId7" Type="http://schemas.openxmlformats.org/officeDocument/2006/relationships/image" Target="../media/image18.emf"/><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oleObject" Target="../embeddings/oleObject20.bin"/><Relationship Id="rId5" Type="http://schemas.openxmlformats.org/officeDocument/2006/relationships/slideLayout" Target="../slideLayouts/slideLayout3.xml"/><Relationship Id="rId4" Type="http://schemas.openxmlformats.org/officeDocument/2006/relationships/tags" Target="../tags/tag364.xml"/><Relationship Id="rId9"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365.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tags" Target="../tags/tag378.xml"/><Relationship Id="rId18" Type="http://schemas.openxmlformats.org/officeDocument/2006/relationships/tags" Target="../tags/tag383.xml"/><Relationship Id="rId26" Type="http://schemas.openxmlformats.org/officeDocument/2006/relationships/chart" Target="../charts/chart16.xml"/><Relationship Id="rId3" Type="http://schemas.openxmlformats.org/officeDocument/2006/relationships/tags" Target="../tags/tag368.xml"/><Relationship Id="rId21" Type="http://schemas.openxmlformats.org/officeDocument/2006/relationships/tags" Target="../tags/tag386.xml"/><Relationship Id="rId7" Type="http://schemas.openxmlformats.org/officeDocument/2006/relationships/tags" Target="../tags/tag372.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chart" Target="../charts/chart15.xml"/><Relationship Id="rId2" Type="http://schemas.openxmlformats.org/officeDocument/2006/relationships/tags" Target="../tags/tag367.xml"/><Relationship Id="rId16" Type="http://schemas.openxmlformats.org/officeDocument/2006/relationships/tags" Target="../tags/tag381.xml"/><Relationship Id="rId20" Type="http://schemas.openxmlformats.org/officeDocument/2006/relationships/tags" Target="../tags/tag385.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24" Type="http://schemas.openxmlformats.org/officeDocument/2006/relationships/image" Target="../media/image18.emf"/><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oleObject" Target="../embeddings/oleObject22.bin"/><Relationship Id="rId10" Type="http://schemas.openxmlformats.org/officeDocument/2006/relationships/tags" Target="../tags/tag375.xml"/><Relationship Id="rId19" Type="http://schemas.openxmlformats.org/officeDocument/2006/relationships/tags" Target="../tags/tag384.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38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388.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389.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390.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6" Type="http://schemas.openxmlformats.org/officeDocument/2006/relationships/tags" Target="../tags/tag416.xml"/><Relationship Id="rId21" Type="http://schemas.openxmlformats.org/officeDocument/2006/relationships/tags" Target="../tags/tag411.xml"/><Relationship Id="rId42" Type="http://schemas.openxmlformats.org/officeDocument/2006/relationships/tags" Target="../tags/tag432.xml"/><Relationship Id="rId47" Type="http://schemas.openxmlformats.org/officeDocument/2006/relationships/tags" Target="../tags/tag437.xml"/><Relationship Id="rId63" Type="http://schemas.openxmlformats.org/officeDocument/2006/relationships/tags" Target="../tags/tag453.xml"/><Relationship Id="rId68" Type="http://schemas.openxmlformats.org/officeDocument/2006/relationships/image" Target="../media/image18.emf"/><Relationship Id="rId7" Type="http://schemas.openxmlformats.org/officeDocument/2006/relationships/tags" Target="../tags/tag397.xml"/><Relationship Id="rId2" Type="http://schemas.openxmlformats.org/officeDocument/2006/relationships/tags" Target="../tags/tag392.xml"/><Relationship Id="rId16" Type="http://schemas.openxmlformats.org/officeDocument/2006/relationships/tags" Target="../tags/tag406.xml"/><Relationship Id="rId29" Type="http://schemas.openxmlformats.org/officeDocument/2006/relationships/tags" Target="../tags/tag419.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tags" Target="../tags/tag427.xml"/><Relationship Id="rId40" Type="http://schemas.openxmlformats.org/officeDocument/2006/relationships/tags" Target="../tags/tag430.xml"/><Relationship Id="rId45" Type="http://schemas.openxmlformats.org/officeDocument/2006/relationships/tags" Target="../tags/tag435.xml"/><Relationship Id="rId53" Type="http://schemas.openxmlformats.org/officeDocument/2006/relationships/tags" Target="../tags/tag443.xml"/><Relationship Id="rId58" Type="http://schemas.openxmlformats.org/officeDocument/2006/relationships/tags" Target="../tags/tag448.xml"/><Relationship Id="rId66" Type="http://schemas.openxmlformats.org/officeDocument/2006/relationships/slideLayout" Target="../slideLayouts/slideLayout3.xml"/><Relationship Id="rId5" Type="http://schemas.openxmlformats.org/officeDocument/2006/relationships/tags" Target="../tags/tag395.xml"/><Relationship Id="rId61" Type="http://schemas.openxmlformats.org/officeDocument/2006/relationships/tags" Target="../tags/tag451.xml"/><Relationship Id="rId19" Type="http://schemas.openxmlformats.org/officeDocument/2006/relationships/tags" Target="../tags/tag40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43" Type="http://schemas.openxmlformats.org/officeDocument/2006/relationships/tags" Target="../tags/tag433.xml"/><Relationship Id="rId48" Type="http://schemas.openxmlformats.org/officeDocument/2006/relationships/tags" Target="../tags/tag438.xml"/><Relationship Id="rId56" Type="http://schemas.openxmlformats.org/officeDocument/2006/relationships/tags" Target="../tags/tag446.xml"/><Relationship Id="rId64" Type="http://schemas.openxmlformats.org/officeDocument/2006/relationships/tags" Target="../tags/tag454.xml"/><Relationship Id="rId69" Type="http://schemas.openxmlformats.org/officeDocument/2006/relationships/chart" Target="../charts/chart19.xml"/><Relationship Id="rId8" Type="http://schemas.openxmlformats.org/officeDocument/2006/relationships/tags" Target="../tags/tag398.xml"/><Relationship Id="rId51" Type="http://schemas.openxmlformats.org/officeDocument/2006/relationships/tags" Target="../tags/tag441.xml"/><Relationship Id="rId3" Type="http://schemas.openxmlformats.org/officeDocument/2006/relationships/tags" Target="../tags/tag393.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tags" Target="../tags/tag428.xml"/><Relationship Id="rId46" Type="http://schemas.openxmlformats.org/officeDocument/2006/relationships/tags" Target="../tags/tag436.xml"/><Relationship Id="rId59" Type="http://schemas.openxmlformats.org/officeDocument/2006/relationships/tags" Target="../tags/tag449.xml"/><Relationship Id="rId67" Type="http://schemas.openxmlformats.org/officeDocument/2006/relationships/oleObject" Target="../embeddings/oleObject27.bin"/><Relationship Id="rId20" Type="http://schemas.openxmlformats.org/officeDocument/2006/relationships/tags" Target="../tags/tag410.xml"/><Relationship Id="rId41" Type="http://schemas.openxmlformats.org/officeDocument/2006/relationships/tags" Target="../tags/tag431.xml"/><Relationship Id="rId54" Type="http://schemas.openxmlformats.org/officeDocument/2006/relationships/tags" Target="../tags/tag444.xml"/><Relationship Id="rId62" Type="http://schemas.openxmlformats.org/officeDocument/2006/relationships/tags" Target="../tags/tag452.xml"/><Relationship Id="rId70" Type="http://schemas.openxmlformats.org/officeDocument/2006/relationships/chart" Target="../charts/chart20.xml"/><Relationship Id="rId1" Type="http://schemas.openxmlformats.org/officeDocument/2006/relationships/tags" Target="../tags/tag391.xml"/><Relationship Id="rId6" Type="http://schemas.openxmlformats.org/officeDocument/2006/relationships/tags" Target="../tags/tag396.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49" Type="http://schemas.openxmlformats.org/officeDocument/2006/relationships/tags" Target="../tags/tag439.xml"/><Relationship Id="rId57" Type="http://schemas.openxmlformats.org/officeDocument/2006/relationships/tags" Target="../tags/tag447.xml"/><Relationship Id="rId10" Type="http://schemas.openxmlformats.org/officeDocument/2006/relationships/tags" Target="../tags/tag400.xml"/><Relationship Id="rId31" Type="http://schemas.openxmlformats.org/officeDocument/2006/relationships/tags" Target="../tags/tag421.xml"/><Relationship Id="rId44" Type="http://schemas.openxmlformats.org/officeDocument/2006/relationships/tags" Target="../tags/tag434.xml"/><Relationship Id="rId52" Type="http://schemas.openxmlformats.org/officeDocument/2006/relationships/tags" Target="../tags/tag442.xml"/><Relationship Id="rId60" Type="http://schemas.openxmlformats.org/officeDocument/2006/relationships/tags" Target="../tags/tag450.xml"/><Relationship Id="rId65" Type="http://schemas.openxmlformats.org/officeDocument/2006/relationships/tags" Target="../tags/tag455.xml"/><Relationship Id="rId4" Type="http://schemas.openxmlformats.org/officeDocument/2006/relationships/tags" Target="../tags/tag394.xml"/><Relationship Id="rId9" Type="http://schemas.openxmlformats.org/officeDocument/2006/relationships/tags" Target="../tags/tag399.xml"/><Relationship Id="rId13" Type="http://schemas.openxmlformats.org/officeDocument/2006/relationships/tags" Target="../tags/tag403.xml"/><Relationship Id="rId18" Type="http://schemas.openxmlformats.org/officeDocument/2006/relationships/tags" Target="../tags/tag408.xml"/><Relationship Id="rId39" Type="http://schemas.openxmlformats.org/officeDocument/2006/relationships/tags" Target="../tags/tag429.xml"/><Relationship Id="rId34" Type="http://schemas.openxmlformats.org/officeDocument/2006/relationships/tags" Target="../tags/tag424.xml"/><Relationship Id="rId50" Type="http://schemas.openxmlformats.org/officeDocument/2006/relationships/tags" Target="../tags/tag440.xml"/><Relationship Id="rId55" Type="http://schemas.openxmlformats.org/officeDocument/2006/relationships/tags" Target="../tags/tag44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456.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tags" Target="../tags/tag469.xml"/><Relationship Id="rId18" Type="http://schemas.openxmlformats.org/officeDocument/2006/relationships/tags" Target="../tags/tag474.xml"/><Relationship Id="rId26" Type="http://schemas.openxmlformats.org/officeDocument/2006/relationships/tags" Target="../tags/tag482.xml"/><Relationship Id="rId3" Type="http://schemas.openxmlformats.org/officeDocument/2006/relationships/tags" Target="../tags/tag459.xml"/><Relationship Id="rId21" Type="http://schemas.openxmlformats.org/officeDocument/2006/relationships/tags" Target="../tags/tag477.xml"/><Relationship Id="rId7" Type="http://schemas.openxmlformats.org/officeDocument/2006/relationships/tags" Target="../tags/tag463.xml"/><Relationship Id="rId12" Type="http://schemas.openxmlformats.org/officeDocument/2006/relationships/tags" Target="../tags/tag468.xml"/><Relationship Id="rId17" Type="http://schemas.openxmlformats.org/officeDocument/2006/relationships/tags" Target="../tags/tag473.xml"/><Relationship Id="rId25" Type="http://schemas.openxmlformats.org/officeDocument/2006/relationships/tags" Target="../tags/tag481.xml"/><Relationship Id="rId2" Type="http://schemas.openxmlformats.org/officeDocument/2006/relationships/tags" Target="../tags/tag458.xml"/><Relationship Id="rId16" Type="http://schemas.openxmlformats.org/officeDocument/2006/relationships/tags" Target="../tags/tag472.xml"/><Relationship Id="rId20" Type="http://schemas.openxmlformats.org/officeDocument/2006/relationships/tags" Target="../tags/tag476.xml"/><Relationship Id="rId29" Type="http://schemas.openxmlformats.org/officeDocument/2006/relationships/image" Target="../media/image20.emf"/><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24" Type="http://schemas.openxmlformats.org/officeDocument/2006/relationships/tags" Target="../tags/tag480.xml"/><Relationship Id="rId5" Type="http://schemas.openxmlformats.org/officeDocument/2006/relationships/tags" Target="../tags/tag461.xml"/><Relationship Id="rId15" Type="http://schemas.openxmlformats.org/officeDocument/2006/relationships/tags" Target="../tags/tag471.xml"/><Relationship Id="rId23" Type="http://schemas.openxmlformats.org/officeDocument/2006/relationships/tags" Target="../tags/tag479.xml"/><Relationship Id="rId28" Type="http://schemas.openxmlformats.org/officeDocument/2006/relationships/oleObject" Target="../embeddings/oleObject29.bin"/><Relationship Id="rId10" Type="http://schemas.openxmlformats.org/officeDocument/2006/relationships/tags" Target="../tags/tag466.xml"/><Relationship Id="rId19" Type="http://schemas.openxmlformats.org/officeDocument/2006/relationships/tags" Target="../tags/tag475.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tags" Target="../tags/tag470.xml"/><Relationship Id="rId22" Type="http://schemas.openxmlformats.org/officeDocument/2006/relationships/tags" Target="../tags/tag478.xml"/><Relationship Id="rId27" Type="http://schemas.openxmlformats.org/officeDocument/2006/relationships/slideLayout" Target="../slideLayouts/slideLayout3.xml"/><Relationship Id="rId30" Type="http://schemas.openxmlformats.org/officeDocument/2006/relationships/chart" Target="../charts/char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83.xml"/><Relationship Id="rId6" Type="http://schemas.openxmlformats.org/officeDocument/2006/relationships/hyperlink" Target="http://medeva.fda.moph.go.th/MDC_LISTING/HOME/MDC_QUESTION" TargetMode="Externa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484.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485.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9" Type="http://schemas.openxmlformats.org/officeDocument/2006/relationships/image" Target="../media/image18.emf"/><Relationship Id="rId21" Type="http://schemas.openxmlformats.org/officeDocument/2006/relationships/tags" Target="../tags/tag506.xml"/><Relationship Id="rId34" Type="http://schemas.openxmlformats.org/officeDocument/2006/relationships/tags" Target="../tags/tag519.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oleObject" Target="../embeddings/oleObject33.bin"/><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29" Type="http://schemas.openxmlformats.org/officeDocument/2006/relationships/tags" Target="../tags/tag514.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slideLayout" Target="../slideLayouts/slideLayout3.xml"/><Relationship Id="rId40" Type="http://schemas.openxmlformats.org/officeDocument/2006/relationships/chart" Target="../charts/chart22.xml"/><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tags" Target="../tags/tag521.xml"/><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tags" Target="../tags/tag520.xml"/><Relationship Id="rId8" Type="http://schemas.openxmlformats.org/officeDocument/2006/relationships/tags" Target="../tags/tag493.xml"/><Relationship Id="rId3" Type="http://schemas.openxmlformats.org/officeDocument/2006/relationships/tags" Target="../tags/tag488.xml"/></Relationships>
</file>

<file path=ppt/slides/_rels/slide43.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tags" Target="../tags/tag534.xml"/><Relationship Id="rId18" Type="http://schemas.openxmlformats.org/officeDocument/2006/relationships/tags" Target="../tags/tag539.xml"/><Relationship Id="rId26" Type="http://schemas.openxmlformats.org/officeDocument/2006/relationships/slideLayout" Target="../slideLayouts/slideLayout3.xml"/><Relationship Id="rId3" Type="http://schemas.openxmlformats.org/officeDocument/2006/relationships/tags" Target="../tags/tag524.xml"/><Relationship Id="rId21" Type="http://schemas.openxmlformats.org/officeDocument/2006/relationships/tags" Target="../tags/tag542.xml"/><Relationship Id="rId7" Type="http://schemas.openxmlformats.org/officeDocument/2006/relationships/tags" Target="../tags/tag528.xml"/><Relationship Id="rId12" Type="http://schemas.openxmlformats.org/officeDocument/2006/relationships/tags" Target="../tags/tag533.xml"/><Relationship Id="rId17" Type="http://schemas.openxmlformats.org/officeDocument/2006/relationships/tags" Target="../tags/tag538.xml"/><Relationship Id="rId25" Type="http://schemas.openxmlformats.org/officeDocument/2006/relationships/tags" Target="../tags/tag546.xml"/><Relationship Id="rId2" Type="http://schemas.openxmlformats.org/officeDocument/2006/relationships/tags" Target="../tags/tag523.xml"/><Relationship Id="rId16" Type="http://schemas.openxmlformats.org/officeDocument/2006/relationships/tags" Target="../tags/tag537.xml"/><Relationship Id="rId20" Type="http://schemas.openxmlformats.org/officeDocument/2006/relationships/tags" Target="../tags/tag541.xml"/><Relationship Id="rId29" Type="http://schemas.openxmlformats.org/officeDocument/2006/relationships/chart" Target="../charts/chart23.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24" Type="http://schemas.openxmlformats.org/officeDocument/2006/relationships/tags" Target="../tags/tag545.xml"/><Relationship Id="rId5" Type="http://schemas.openxmlformats.org/officeDocument/2006/relationships/tags" Target="../tags/tag526.xml"/><Relationship Id="rId15" Type="http://schemas.openxmlformats.org/officeDocument/2006/relationships/tags" Target="../tags/tag536.xml"/><Relationship Id="rId23" Type="http://schemas.openxmlformats.org/officeDocument/2006/relationships/tags" Target="../tags/tag544.xml"/><Relationship Id="rId28" Type="http://schemas.openxmlformats.org/officeDocument/2006/relationships/image" Target="../media/image1.emf"/><Relationship Id="rId10" Type="http://schemas.openxmlformats.org/officeDocument/2006/relationships/tags" Target="../tags/tag531.xml"/><Relationship Id="rId19" Type="http://schemas.openxmlformats.org/officeDocument/2006/relationships/tags" Target="../tags/tag540.xml"/><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tags" Target="../tags/tag535.xml"/><Relationship Id="rId22" Type="http://schemas.openxmlformats.org/officeDocument/2006/relationships/tags" Target="../tags/tag543.xml"/><Relationship Id="rId27"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13" Type="http://schemas.openxmlformats.org/officeDocument/2006/relationships/tags" Target="../tags/tag559.xml"/><Relationship Id="rId18" Type="http://schemas.openxmlformats.org/officeDocument/2006/relationships/tags" Target="../tags/tag564.xml"/><Relationship Id="rId26" Type="http://schemas.openxmlformats.org/officeDocument/2006/relationships/tags" Target="../tags/tag572.xml"/><Relationship Id="rId39" Type="http://schemas.openxmlformats.org/officeDocument/2006/relationships/tags" Target="../tags/tag585.xml"/><Relationship Id="rId21" Type="http://schemas.openxmlformats.org/officeDocument/2006/relationships/tags" Target="../tags/tag567.xml"/><Relationship Id="rId34" Type="http://schemas.openxmlformats.org/officeDocument/2006/relationships/tags" Target="../tags/tag580.xml"/><Relationship Id="rId42" Type="http://schemas.openxmlformats.org/officeDocument/2006/relationships/tags" Target="../tags/tag588.xml"/><Relationship Id="rId47" Type="http://schemas.openxmlformats.org/officeDocument/2006/relationships/tags" Target="../tags/tag593.xml"/><Relationship Id="rId50" Type="http://schemas.openxmlformats.org/officeDocument/2006/relationships/oleObject" Target="../embeddings/oleObject35.bin"/><Relationship Id="rId7" Type="http://schemas.openxmlformats.org/officeDocument/2006/relationships/tags" Target="../tags/tag553.xml"/><Relationship Id="rId2" Type="http://schemas.openxmlformats.org/officeDocument/2006/relationships/tags" Target="../tags/tag548.xml"/><Relationship Id="rId16" Type="http://schemas.openxmlformats.org/officeDocument/2006/relationships/tags" Target="../tags/tag562.xml"/><Relationship Id="rId29" Type="http://schemas.openxmlformats.org/officeDocument/2006/relationships/tags" Target="../tags/tag575.xml"/><Relationship Id="rId11" Type="http://schemas.openxmlformats.org/officeDocument/2006/relationships/tags" Target="../tags/tag557.xml"/><Relationship Id="rId24" Type="http://schemas.openxmlformats.org/officeDocument/2006/relationships/tags" Target="../tags/tag570.xml"/><Relationship Id="rId32" Type="http://schemas.openxmlformats.org/officeDocument/2006/relationships/tags" Target="../tags/tag578.xml"/><Relationship Id="rId37" Type="http://schemas.openxmlformats.org/officeDocument/2006/relationships/tags" Target="../tags/tag583.xml"/><Relationship Id="rId40" Type="http://schemas.openxmlformats.org/officeDocument/2006/relationships/tags" Target="../tags/tag586.xml"/><Relationship Id="rId45" Type="http://schemas.openxmlformats.org/officeDocument/2006/relationships/tags" Target="../tags/tag591.xml"/><Relationship Id="rId5" Type="http://schemas.openxmlformats.org/officeDocument/2006/relationships/tags" Target="../tags/tag551.xml"/><Relationship Id="rId15" Type="http://schemas.openxmlformats.org/officeDocument/2006/relationships/tags" Target="../tags/tag561.xml"/><Relationship Id="rId23" Type="http://schemas.openxmlformats.org/officeDocument/2006/relationships/tags" Target="../tags/tag569.xml"/><Relationship Id="rId28" Type="http://schemas.openxmlformats.org/officeDocument/2006/relationships/tags" Target="../tags/tag574.xml"/><Relationship Id="rId36" Type="http://schemas.openxmlformats.org/officeDocument/2006/relationships/tags" Target="../tags/tag582.xml"/><Relationship Id="rId49" Type="http://schemas.openxmlformats.org/officeDocument/2006/relationships/chart" Target="../charts/chart24.xml"/><Relationship Id="rId10" Type="http://schemas.openxmlformats.org/officeDocument/2006/relationships/tags" Target="../tags/tag556.xml"/><Relationship Id="rId19" Type="http://schemas.openxmlformats.org/officeDocument/2006/relationships/tags" Target="../tags/tag565.xml"/><Relationship Id="rId31" Type="http://schemas.openxmlformats.org/officeDocument/2006/relationships/tags" Target="../tags/tag577.xml"/><Relationship Id="rId44" Type="http://schemas.openxmlformats.org/officeDocument/2006/relationships/tags" Target="../tags/tag590.xml"/><Relationship Id="rId52" Type="http://schemas.openxmlformats.org/officeDocument/2006/relationships/chart" Target="../charts/chart25.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tags" Target="../tags/tag560.xml"/><Relationship Id="rId22" Type="http://schemas.openxmlformats.org/officeDocument/2006/relationships/tags" Target="../tags/tag568.xml"/><Relationship Id="rId27" Type="http://schemas.openxmlformats.org/officeDocument/2006/relationships/tags" Target="../tags/tag573.xml"/><Relationship Id="rId30" Type="http://schemas.openxmlformats.org/officeDocument/2006/relationships/tags" Target="../tags/tag576.xml"/><Relationship Id="rId35" Type="http://schemas.openxmlformats.org/officeDocument/2006/relationships/tags" Target="../tags/tag581.xml"/><Relationship Id="rId43" Type="http://schemas.openxmlformats.org/officeDocument/2006/relationships/tags" Target="../tags/tag589.xml"/><Relationship Id="rId48" Type="http://schemas.openxmlformats.org/officeDocument/2006/relationships/slideLayout" Target="../slideLayouts/slideLayout3.xml"/><Relationship Id="rId8" Type="http://schemas.openxmlformats.org/officeDocument/2006/relationships/tags" Target="../tags/tag554.xml"/><Relationship Id="rId51" Type="http://schemas.openxmlformats.org/officeDocument/2006/relationships/image" Target="../media/image18.emf"/><Relationship Id="rId3" Type="http://schemas.openxmlformats.org/officeDocument/2006/relationships/tags" Target="../tags/tag549.xml"/><Relationship Id="rId12" Type="http://schemas.openxmlformats.org/officeDocument/2006/relationships/tags" Target="../tags/tag558.xml"/><Relationship Id="rId17" Type="http://schemas.openxmlformats.org/officeDocument/2006/relationships/tags" Target="../tags/tag563.xml"/><Relationship Id="rId25" Type="http://schemas.openxmlformats.org/officeDocument/2006/relationships/tags" Target="../tags/tag571.xml"/><Relationship Id="rId33" Type="http://schemas.openxmlformats.org/officeDocument/2006/relationships/tags" Target="../tags/tag579.xml"/><Relationship Id="rId38" Type="http://schemas.openxmlformats.org/officeDocument/2006/relationships/tags" Target="../tags/tag584.xml"/><Relationship Id="rId46" Type="http://schemas.openxmlformats.org/officeDocument/2006/relationships/tags" Target="../tags/tag592.xml"/><Relationship Id="rId20" Type="http://schemas.openxmlformats.org/officeDocument/2006/relationships/tags" Target="../tags/tag566.xml"/><Relationship Id="rId41" Type="http://schemas.openxmlformats.org/officeDocument/2006/relationships/tags" Target="../tags/tag587.xml"/><Relationship Id="rId1" Type="http://schemas.openxmlformats.org/officeDocument/2006/relationships/tags" Target="../tags/tag547.xml"/><Relationship Id="rId6" Type="http://schemas.openxmlformats.org/officeDocument/2006/relationships/tags" Target="../tags/tag55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3" Type="http://schemas.openxmlformats.org/officeDocument/2006/relationships/tags" Target="../tags/tag606.xml"/><Relationship Id="rId18" Type="http://schemas.openxmlformats.org/officeDocument/2006/relationships/tags" Target="../tags/tag611.xml"/><Relationship Id="rId26" Type="http://schemas.openxmlformats.org/officeDocument/2006/relationships/tags" Target="../tags/tag619.xml"/><Relationship Id="rId39" Type="http://schemas.openxmlformats.org/officeDocument/2006/relationships/tags" Target="../tags/tag632.xml"/><Relationship Id="rId21" Type="http://schemas.openxmlformats.org/officeDocument/2006/relationships/tags" Target="../tags/tag614.xml"/><Relationship Id="rId34" Type="http://schemas.openxmlformats.org/officeDocument/2006/relationships/tags" Target="../tags/tag627.xml"/><Relationship Id="rId42" Type="http://schemas.openxmlformats.org/officeDocument/2006/relationships/tags" Target="../tags/tag635.xml"/><Relationship Id="rId47" Type="http://schemas.openxmlformats.org/officeDocument/2006/relationships/oleObject" Target="../embeddings/oleObject36.bin"/><Relationship Id="rId50" Type="http://schemas.openxmlformats.org/officeDocument/2006/relationships/chart" Target="../charts/chart28.xml"/><Relationship Id="rId7" Type="http://schemas.openxmlformats.org/officeDocument/2006/relationships/tags" Target="../tags/tag600.xml"/><Relationship Id="rId2" Type="http://schemas.openxmlformats.org/officeDocument/2006/relationships/tags" Target="../tags/tag595.xml"/><Relationship Id="rId16" Type="http://schemas.openxmlformats.org/officeDocument/2006/relationships/tags" Target="../tags/tag609.xml"/><Relationship Id="rId29" Type="http://schemas.openxmlformats.org/officeDocument/2006/relationships/tags" Target="../tags/tag622.xml"/><Relationship Id="rId11" Type="http://schemas.openxmlformats.org/officeDocument/2006/relationships/tags" Target="../tags/tag604.xml"/><Relationship Id="rId24" Type="http://schemas.openxmlformats.org/officeDocument/2006/relationships/tags" Target="../tags/tag617.xml"/><Relationship Id="rId32" Type="http://schemas.openxmlformats.org/officeDocument/2006/relationships/tags" Target="../tags/tag625.xml"/><Relationship Id="rId37" Type="http://schemas.openxmlformats.org/officeDocument/2006/relationships/tags" Target="../tags/tag630.xml"/><Relationship Id="rId40" Type="http://schemas.openxmlformats.org/officeDocument/2006/relationships/tags" Target="../tags/tag633.xml"/><Relationship Id="rId45" Type="http://schemas.openxmlformats.org/officeDocument/2006/relationships/slideLayout" Target="../slideLayouts/slideLayout3.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tags" Target="../tags/tag616.xml"/><Relationship Id="rId28" Type="http://schemas.openxmlformats.org/officeDocument/2006/relationships/tags" Target="../tags/tag621.xml"/><Relationship Id="rId36" Type="http://schemas.openxmlformats.org/officeDocument/2006/relationships/tags" Target="../tags/tag629.xml"/><Relationship Id="rId49" Type="http://schemas.openxmlformats.org/officeDocument/2006/relationships/chart" Target="../charts/chart27.xml"/><Relationship Id="rId10" Type="http://schemas.openxmlformats.org/officeDocument/2006/relationships/tags" Target="../tags/tag603.xml"/><Relationship Id="rId19" Type="http://schemas.openxmlformats.org/officeDocument/2006/relationships/tags" Target="../tags/tag612.xml"/><Relationship Id="rId31" Type="http://schemas.openxmlformats.org/officeDocument/2006/relationships/tags" Target="../tags/tag624.xml"/><Relationship Id="rId44" Type="http://schemas.openxmlformats.org/officeDocument/2006/relationships/tags" Target="../tags/tag637.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tags" Target="../tags/tag615.xml"/><Relationship Id="rId27" Type="http://schemas.openxmlformats.org/officeDocument/2006/relationships/tags" Target="../tags/tag620.xml"/><Relationship Id="rId30" Type="http://schemas.openxmlformats.org/officeDocument/2006/relationships/tags" Target="../tags/tag623.xml"/><Relationship Id="rId35" Type="http://schemas.openxmlformats.org/officeDocument/2006/relationships/tags" Target="../tags/tag628.xml"/><Relationship Id="rId43" Type="http://schemas.openxmlformats.org/officeDocument/2006/relationships/tags" Target="../tags/tag636.xml"/><Relationship Id="rId48" Type="http://schemas.openxmlformats.org/officeDocument/2006/relationships/image" Target="../media/image18.emf"/><Relationship Id="rId8" Type="http://schemas.openxmlformats.org/officeDocument/2006/relationships/tags" Target="../tags/tag601.xml"/><Relationship Id="rId3" Type="http://schemas.openxmlformats.org/officeDocument/2006/relationships/tags" Target="../tags/tag596.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tags" Target="../tags/tag618.xml"/><Relationship Id="rId33" Type="http://schemas.openxmlformats.org/officeDocument/2006/relationships/tags" Target="../tags/tag626.xml"/><Relationship Id="rId38" Type="http://schemas.openxmlformats.org/officeDocument/2006/relationships/tags" Target="../tags/tag631.xml"/><Relationship Id="rId46" Type="http://schemas.openxmlformats.org/officeDocument/2006/relationships/chart" Target="../charts/chart26.xml"/><Relationship Id="rId20" Type="http://schemas.openxmlformats.org/officeDocument/2006/relationships/tags" Target="../tags/tag613.xml"/><Relationship Id="rId41" Type="http://schemas.openxmlformats.org/officeDocument/2006/relationships/tags" Target="../tags/tag634.xml"/><Relationship Id="rId1" Type="http://schemas.openxmlformats.org/officeDocument/2006/relationships/tags" Target="../tags/tag594.xml"/><Relationship Id="rId6" Type="http://schemas.openxmlformats.org/officeDocument/2006/relationships/tags" Target="../tags/tag59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645.xml"/><Relationship Id="rId3" Type="http://schemas.openxmlformats.org/officeDocument/2006/relationships/tags" Target="../tags/tag640.xml"/><Relationship Id="rId7" Type="http://schemas.openxmlformats.org/officeDocument/2006/relationships/tags" Target="../tags/tag644.xml"/><Relationship Id="rId12" Type="http://schemas.openxmlformats.org/officeDocument/2006/relationships/chart" Target="../charts/chart29.xm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tags" Target="../tags/tag643.xml"/><Relationship Id="rId11" Type="http://schemas.openxmlformats.org/officeDocument/2006/relationships/image" Target="../media/image24.emf"/><Relationship Id="rId5" Type="http://schemas.openxmlformats.org/officeDocument/2006/relationships/tags" Target="../tags/tag642.xml"/><Relationship Id="rId10" Type="http://schemas.openxmlformats.org/officeDocument/2006/relationships/oleObject" Target="../embeddings/oleObject37.bin"/><Relationship Id="rId4" Type="http://schemas.openxmlformats.org/officeDocument/2006/relationships/tags" Target="../tags/tag641.xml"/><Relationship Id="rId9"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646.xml"/><Relationship Id="rId4" Type="http://schemas.openxmlformats.org/officeDocument/2006/relationships/image" Target="../media/image24.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8.xml"/><Relationship Id="rId1" Type="http://schemas.openxmlformats.org/officeDocument/2006/relationships/tags" Target="../tags/tag647.x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649.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tags" Target="../tags/tag61.xml"/><Relationship Id="rId58" Type="http://schemas.openxmlformats.org/officeDocument/2006/relationships/tags" Target="../tags/tag66.xml"/><Relationship Id="rId66" Type="http://schemas.openxmlformats.org/officeDocument/2006/relationships/tags" Target="../tags/tag74.xml"/><Relationship Id="rId74" Type="http://schemas.openxmlformats.org/officeDocument/2006/relationships/image" Target="../media/image1.emf"/><Relationship Id="rId5" Type="http://schemas.openxmlformats.org/officeDocument/2006/relationships/tags" Target="../tags/tag13.xml"/><Relationship Id="rId61" Type="http://schemas.openxmlformats.org/officeDocument/2006/relationships/tags" Target="../tags/tag69.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slideLayout" Target="../slideLayouts/slideLayout3.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chart" Target="../charts/chart1.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oleObject" Target="../embeddings/oleObject7.bin"/><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chart" Target="../charts/chart2.xml"/><Relationship Id="rId7" Type="http://schemas.openxmlformats.org/officeDocument/2006/relationships/tags" Target="../tags/tag15.xml"/><Relationship Id="rId71" Type="http://schemas.openxmlformats.org/officeDocument/2006/relationships/tags" Target="../tags/tag79.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650.x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651.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652.xml"/><Relationship Id="rId4" Type="http://schemas.openxmlformats.org/officeDocument/2006/relationships/image" Target="../media/image2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tags" Target="../tags/tag660.xml"/><Relationship Id="rId13" Type="http://schemas.openxmlformats.org/officeDocument/2006/relationships/tags" Target="../tags/tag665.xml"/><Relationship Id="rId18" Type="http://schemas.openxmlformats.org/officeDocument/2006/relationships/hyperlink" Target="https://www.flandersinvestmentandtrade.com/export/sites/trade/files/market_studies/Healthcare%20and%20Medical%20Sector%20in%20Thailand_publ.pdf" TargetMode="External"/><Relationship Id="rId3" Type="http://schemas.openxmlformats.org/officeDocument/2006/relationships/tags" Target="../tags/tag655.xml"/><Relationship Id="rId7" Type="http://schemas.openxmlformats.org/officeDocument/2006/relationships/tags" Target="../tags/tag659.xml"/><Relationship Id="rId12" Type="http://schemas.openxmlformats.org/officeDocument/2006/relationships/tags" Target="../tags/tag664.xml"/><Relationship Id="rId17" Type="http://schemas.openxmlformats.org/officeDocument/2006/relationships/chart" Target="../charts/chart30.xml"/><Relationship Id="rId2" Type="http://schemas.openxmlformats.org/officeDocument/2006/relationships/tags" Target="../tags/tag654.xml"/><Relationship Id="rId16" Type="http://schemas.openxmlformats.org/officeDocument/2006/relationships/image" Target="../media/image18.emf"/><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tags" Target="../tags/tag663.xml"/><Relationship Id="rId5" Type="http://schemas.openxmlformats.org/officeDocument/2006/relationships/tags" Target="../tags/tag657.xml"/><Relationship Id="rId15" Type="http://schemas.openxmlformats.org/officeDocument/2006/relationships/oleObject" Target="../embeddings/oleObject44.bin"/><Relationship Id="rId10" Type="http://schemas.openxmlformats.org/officeDocument/2006/relationships/tags" Target="../tags/tag662.xml"/><Relationship Id="rId4" Type="http://schemas.openxmlformats.org/officeDocument/2006/relationships/tags" Target="../tags/tag656.xml"/><Relationship Id="rId9" Type="http://schemas.openxmlformats.org/officeDocument/2006/relationships/tags" Target="../tags/tag661.xml"/><Relationship Id="rId14"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tags" Target="../tags/tag673.xml"/><Relationship Id="rId13" Type="http://schemas.openxmlformats.org/officeDocument/2006/relationships/slideLayout" Target="../slideLayouts/slideLayout3.xml"/><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tags" Target="../tags/tag668.xml"/><Relationship Id="rId21" Type="http://schemas.openxmlformats.org/officeDocument/2006/relationships/image" Target="../media/image32.svg"/><Relationship Id="rId7" Type="http://schemas.openxmlformats.org/officeDocument/2006/relationships/tags" Target="../tags/tag672.xml"/><Relationship Id="rId12" Type="http://schemas.openxmlformats.org/officeDocument/2006/relationships/tags" Target="../tags/tag677.xml"/><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tags" Target="../tags/tag667.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tags" Target="../tags/tag666.xml"/><Relationship Id="rId6" Type="http://schemas.openxmlformats.org/officeDocument/2006/relationships/tags" Target="../tags/tag671.xml"/><Relationship Id="rId11" Type="http://schemas.openxmlformats.org/officeDocument/2006/relationships/tags" Target="../tags/tag676.xml"/><Relationship Id="rId24" Type="http://schemas.openxmlformats.org/officeDocument/2006/relationships/image" Target="../media/image35.png"/><Relationship Id="rId5" Type="http://schemas.openxmlformats.org/officeDocument/2006/relationships/tags" Target="../tags/tag670.xml"/><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tags" Target="../tags/tag675.xml"/><Relationship Id="rId19" Type="http://schemas.openxmlformats.org/officeDocument/2006/relationships/image" Target="../media/image30.svg"/><Relationship Id="rId31" Type="http://schemas.openxmlformats.org/officeDocument/2006/relationships/image" Target="../media/image42.svg"/><Relationship Id="rId4" Type="http://schemas.openxmlformats.org/officeDocument/2006/relationships/tags" Target="../tags/tag669.xml"/><Relationship Id="rId9" Type="http://schemas.openxmlformats.org/officeDocument/2006/relationships/tags" Target="../tags/tag674.xml"/><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s>
</file>

<file path=ppt/slides/_rels/slide68.xml.rels><?xml version="1.0" encoding="UTF-8" standalone="yes"?>
<Relationships xmlns="http://schemas.openxmlformats.org/package/2006/relationships"><Relationship Id="rId13" Type="http://schemas.openxmlformats.org/officeDocument/2006/relationships/tags" Target="../tags/tag690.xml"/><Relationship Id="rId18" Type="http://schemas.openxmlformats.org/officeDocument/2006/relationships/tags" Target="../tags/tag695.xml"/><Relationship Id="rId26" Type="http://schemas.openxmlformats.org/officeDocument/2006/relationships/tags" Target="../tags/tag703.xml"/><Relationship Id="rId39" Type="http://schemas.openxmlformats.org/officeDocument/2006/relationships/tags" Target="../tags/tag716.xml"/><Relationship Id="rId21" Type="http://schemas.openxmlformats.org/officeDocument/2006/relationships/tags" Target="../tags/tag698.xml"/><Relationship Id="rId34" Type="http://schemas.openxmlformats.org/officeDocument/2006/relationships/tags" Target="../tags/tag711.xml"/><Relationship Id="rId42" Type="http://schemas.openxmlformats.org/officeDocument/2006/relationships/oleObject" Target="../embeddings/oleObject45.bin"/><Relationship Id="rId7" Type="http://schemas.openxmlformats.org/officeDocument/2006/relationships/tags" Target="../tags/tag684.xml"/><Relationship Id="rId2" Type="http://schemas.openxmlformats.org/officeDocument/2006/relationships/tags" Target="../tags/tag679.xml"/><Relationship Id="rId16" Type="http://schemas.openxmlformats.org/officeDocument/2006/relationships/tags" Target="../tags/tag693.xml"/><Relationship Id="rId20" Type="http://schemas.openxmlformats.org/officeDocument/2006/relationships/tags" Target="../tags/tag697.xml"/><Relationship Id="rId29" Type="http://schemas.openxmlformats.org/officeDocument/2006/relationships/tags" Target="../tags/tag706.xml"/><Relationship Id="rId41" Type="http://schemas.openxmlformats.org/officeDocument/2006/relationships/slideLayout" Target="../slideLayouts/slideLayout3.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24" Type="http://schemas.openxmlformats.org/officeDocument/2006/relationships/tags" Target="../tags/tag701.xml"/><Relationship Id="rId32" Type="http://schemas.openxmlformats.org/officeDocument/2006/relationships/tags" Target="../tags/tag709.xml"/><Relationship Id="rId37" Type="http://schemas.openxmlformats.org/officeDocument/2006/relationships/tags" Target="../tags/tag714.xml"/><Relationship Id="rId40" Type="http://schemas.openxmlformats.org/officeDocument/2006/relationships/tags" Target="../tags/tag717.xml"/><Relationship Id="rId5" Type="http://schemas.openxmlformats.org/officeDocument/2006/relationships/tags" Target="../tags/tag682.xml"/><Relationship Id="rId15" Type="http://schemas.openxmlformats.org/officeDocument/2006/relationships/tags" Target="../tags/tag692.xml"/><Relationship Id="rId23" Type="http://schemas.openxmlformats.org/officeDocument/2006/relationships/tags" Target="../tags/tag700.xml"/><Relationship Id="rId28" Type="http://schemas.openxmlformats.org/officeDocument/2006/relationships/tags" Target="../tags/tag705.xml"/><Relationship Id="rId36" Type="http://schemas.openxmlformats.org/officeDocument/2006/relationships/tags" Target="../tags/tag713.xml"/><Relationship Id="rId10" Type="http://schemas.openxmlformats.org/officeDocument/2006/relationships/tags" Target="../tags/tag687.xml"/><Relationship Id="rId19" Type="http://schemas.openxmlformats.org/officeDocument/2006/relationships/tags" Target="../tags/tag696.xml"/><Relationship Id="rId31" Type="http://schemas.openxmlformats.org/officeDocument/2006/relationships/tags" Target="../tags/tag708.xml"/><Relationship Id="rId44" Type="http://schemas.openxmlformats.org/officeDocument/2006/relationships/chart" Target="../charts/chart31.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tags" Target="../tags/tag691.xml"/><Relationship Id="rId22" Type="http://schemas.openxmlformats.org/officeDocument/2006/relationships/tags" Target="../tags/tag699.xml"/><Relationship Id="rId27" Type="http://schemas.openxmlformats.org/officeDocument/2006/relationships/tags" Target="../tags/tag704.xml"/><Relationship Id="rId30" Type="http://schemas.openxmlformats.org/officeDocument/2006/relationships/tags" Target="../tags/tag707.xml"/><Relationship Id="rId35" Type="http://schemas.openxmlformats.org/officeDocument/2006/relationships/tags" Target="../tags/tag712.xml"/><Relationship Id="rId43" Type="http://schemas.openxmlformats.org/officeDocument/2006/relationships/image" Target="../media/image18.emf"/><Relationship Id="rId8" Type="http://schemas.openxmlformats.org/officeDocument/2006/relationships/tags" Target="../tags/tag685.xml"/><Relationship Id="rId3" Type="http://schemas.openxmlformats.org/officeDocument/2006/relationships/tags" Target="../tags/tag680.xml"/><Relationship Id="rId12" Type="http://schemas.openxmlformats.org/officeDocument/2006/relationships/tags" Target="../tags/tag689.xml"/><Relationship Id="rId17" Type="http://schemas.openxmlformats.org/officeDocument/2006/relationships/tags" Target="../tags/tag694.xml"/><Relationship Id="rId25" Type="http://schemas.openxmlformats.org/officeDocument/2006/relationships/tags" Target="../tags/tag702.xml"/><Relationship Id="rId33" Type="http://schemas.openxmlformats.org/officeDocument/2006/relationships/tags" Target="../tags/tag710.xml"/><Relationship Id="rId38" Type="http://schemas.openxmlformats.org/officeDocument/2006/relationships/tags" Target="../tags/tag71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9.xml"/><Relationship Id="rId1" Type="http://schemas.openxmlformats.org/officeDocument/2006/relationships/tags" Target="../tags/tag718.xml"/><Relationship Id="rId5" Type="http://schemas.openxmlformats.org/officeDocument/2006/relationships/image" Target="../media/image18.emf"/><Relationship Id="rId4" Type="http://schemas.openxmlformats.org/officeDocument/2006/relationships/oleObject" Target="../embeddings/oleObject46.bin"/></Relationships>
</file>

<file path=ppt/slides/_rels/slide7.xml.rels><?xml version="1.0" encoding="UTF-8" standalone="yes"?>
<Relationships xmlns="http://schemas.openxmlformats.org/package/2006/relationships"><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9" Type="http://schemas.openxmlformats.org/officeDocument/2006/relationships/oleObject" Target="../embeddings/oleObject8.bin"/><Relationship Id="rId21" Type="http://schemas.openxmlformats.org/officeDocument/2006/relationships/tags" Target="../tags/tag100.xml"/><Relationship Id="rId34" Type="http://schemas.openxmlformats.org/officeDocument/2006/relationships/tags" Target="../tags/tag113.xml"/><Relationship Id="rId42" Type="http://schemas.openxmlformats.org/officeDocument/2006/relationships/image" Target="../media/image21.emf"/><Relationship Id="rId7" Type="http://schemas.openxmlformats.org/officeDocument/2006/relationships/tags" Target="../tags/tag86.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tags" Target="../tags/tag108.xml"/><Relationship Id="rId41" Type="http://schemas.openxmlformats.org/officeDocument/2006/relationships/oleObject" Target="../embeddings/oleObject9.bin"/><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tags" Target="../tags/tag116.xml"/><Relationship Id="rId40" Type="http://schemas.openxmlformats.org/officeDocument/2006/relationships/image" Target="../media/image18.emf"/><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 Id="rId43" Type="http://schemas.openxmlformats.org/officeDocument/2006/relationships/chart" Target="../charts/chart3.xml"/><Relationship Id="rId8" Type="http://schemas.openxmlformats.org/officeDocument/2006/relationships/tags" Target="../tags/tag87.xml"/><Relationship Id="rId3" Type="http://schemas.openxmlformats.org/officeDocument/2006/relationships/tags" Target="../tags/tag82.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9" Type="http://schemas.openxmlformats.org/officeDocument/2006/relationships/tags" Target="../tags/tag155.xml"/><Relationship Id="rId21" Type="http://schemas.openxmlformats.org/officeDocument/2006/relationships/tags" Target="../tags/tag137.xml"/><Relationship Id="rId34" Type="http://schemas.openxmlformats.org/officeDocument/2006/relationships/tags" Target="../tags/tag150.xml"/><Relationship Id="rId42" Type="http://schemas.openxmlformats.org/officeDocument/2006/relationships/tags" Target="../tags/tag158.xml"/><Relationship Id="rId47" Type="http://schemas.openxmlformats.org/officeDocument/2006/relationships/tags" Target="../tags/tag163.xml"/><Relationship Id="rId50" Type="http://schemas.openxmlformats.org/officeDocument/2006/relationships/tags" Target="../tags/tag166.xml"/><Relationship Id="rId55" Type="http://schemas.openxmlformats.org/officeDocument/2006/relationships/tags" Target="../tags/tag171.xml"/><Relationship Id="rId63" Type="http://schemas.openxmlformats.org/officeDocument/2006/relationships/chart" Target="../charts/chart4.xml"/><Relationship Id="rId7" Type="http://schemas.openxmlformats.org/officeDocument/2006/relationships/tags" Target="../tags/tag123.xml"/><Relationship Id="rId2" Type="http://schemas.openxmlformats.org/officeDocument/2006/relationships/tags" Target="../tags/tag118.xml"/><Relationship Id="rId16" Type="http://schemas.openxmlformats.org/officeDocument/2006/relationships/tags" Target="../tags/tag132.xml"/><Relationship Id="rId29" Type="http://schemas.openxmlformats.org/officeDocument/2006/relationships/tags" Target="../tags/tag145.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tags" Target="../tags/tag156.xml"/><Relationship Id="rId45" Type="http://schemas.openxmlformats.org/officeDocument/2006/relationships/tags" Target="../tags/tag161.xml"/><Relationship Id="rId53" Type="http://schemas.openxmlformats.org/officeDocument/2006/relationships/tags" Target="../tags/tag169.xml"/><Relationship Id="rId58" Type="http://schemas.openxmlformats.org/officeDocument/2006/relationships/tags" Target="../tags/tag174.xml"/><Relationship Id="rId5" Type="http://schemas.openxmlformats.org/officeDocument/2006/relationships/tags" Target="../tags/tag121.xml"/><Relationship Id="rId61" Type="http://schemas.openxmlformats.org/officeDocument/2006/relationships/oleObject" Target="../embeddings/oleObject10.bin"/><Relationship Id="rId19" Type="http://schemas.openxmlformats.org/officeDocument/2006/relationships/tags" Target="../tags/tag13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tags" Target="../tags/tag159.xml"/><Relationship Id="rId48" Type="http://schemas.openxmlformats.org/officeDocument/2006/relationships/tags" Target="../tags/tag164.xml"/><Relationship Id="rId56" Type="http://schemas.openxmlformats.org/officeDocument/2006/relationships/tags" Target="../tags/tag172.xml"/><Relationship Id="rId64" Type="http://schemas.openxmlformats.org/officeDocument/2006/relationships/chart" Target="../charts/chart5.xml"/><Relationship Id="rId8" Type="http://schemas.openxmlformats.org/officeDocument/2006/relationships/tags" Target="../tags/tag124.xml"/><Relationship Id="rId51" Type="http://schemas.openxmlformats.org/officeDocument/2006/relationships/tags" Target="../tags/tag167.xml"/><Relationship Id="rId3" Type="http://schemas.openxmlformats.org/officeDocument/2006/relationships/tags" Target="../tags/tag119.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tags" Target="../tags/tag154.xml"/><Relationship Id="rId46" Type="http://schemas.openxmlformats.org/officeDocument/2006/relationships/tags" Target="../tags/tag162.xml"/><Relationship Id="rId59" Type="http://schemas.openxmlformats.org/officeDocument/2006/relationships/tags" Target="../tags/tag175.xml"/><Relationship Id="rId20" Type="http://schemas.openxmlformats.org/officeDocument/2006/relationships/tags" Target="../tags/tag136.xml"/><Relationship Id="rId41" Type="http://schemas.openxmlformats.org/officeDocument/2006/relationships/tags" Target="../tags/tag157.xml"/><Relationship Id="rId54" Type="http://schemas.openxmlformats.org/officeDocument/2006/relationships/tags" Target="../tags/tag170.xml"/><Relationship Id="rId62" Type="http://schemas.openxmlformats.org/officeDocument/2006/relationships/image" Target="../media/image18.emf"/><Relationship Id="rId1" Type="http://schemas.openxmlformats.org/officeDocument/2006/relationships/tags" Target="../tags/tag117.xml"/><Relationship Id="rId6" Type="http://schemas.openxmlformats.org/officeDocument/2006/relationships/tags" Target="../tags/tag122.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49" Type="http://schemas.openxmlformats.org/officeDocument/2006/relationships/tags" Target="../tags/tag165.xml"/><Relationship Id="rId57" Type="http://schemas.openxmlformats.org/officeDocument/2006/relationships/tags" Target="../tags/tag173.xml"/><Relationship Id="rId10" Type="http://schemas.openxmlformats.org/officeDocument/2006/relationships/tags" Target="../tags/tag126.xml"/><Relationship Id="rId31" Type="http://schemas.openxmlformats.org/officeDocument/2006/relationships/tags" Target="../tags/tag147.xml"/><Relationship Id="rId44" Type="http://schemas.openxmlformats.org/officeDocument/2006/relationships/tags" Target="../tags/tag160.xml"/><Relationship Id="rId52" Type="http://schemas.openxmlformats.org/officeDocument/2006/relationships/tags" Target="../tags/tag168.xml"/><Relationship Id="rId60" Type="http://schemas.openxmlformats.org/officeDocument/2006/relationships/slideLayout" Target="../slideLayouts/slideLayout3.xml"/><Relationship Id="rId4" Type="http://schemas.openxmlformats.org/officeDocument/2006/relationships/tags" Target="../tags/tag120.xml"/><Relationship Id="rId9" Type="http://schemas.openxmlformats.org/officeDocument/2006/relationships/tags" Target="../tags/tag1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720.xml"/><Relationship Id="rId4" Type="http://schemas.openxmlformats.org/officeDocument/2006/relationships/image" Target="../media/image43.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tags" Target="../tags/tag238.xml"/><Relationship Id="rId68" Type="http://schemas.openxmlformats.org/officeDocument/2006/relationships/chart" Target="../charts/chart7.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image" Target="../media/image18.emf"/><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3.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chart" Target="../charts/chart6.xml"/><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oleObject" Target="../embeddings/oleObject11.bin"/><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2024</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58517"/>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タイ</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247322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CDE351D-0B7F-46E2-9987-37B64C5CCF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ACDE351D-0B7F-46E2-9987-37B64C5CC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40" name="角丸四角形 1039"/>
          <p:cNvSpPr/>
          <p:nvPr/>
        </p:nvSpPr>
        <p:spPr>
          <a:xfrm>
            <a:off x="920552" y="5239080"/>
            <a:ext cx="576064" cy="648072"/>
          </a:xfrm>
          <a:prstGeom prst="roundRect">
            <a:avLst>
              <a:gd name="adj" fmla="val 6085"/>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角丸四角形 93"/>
          <p:cNvSpPr/>
          <p:nvPr/>
        </p:nvSpPr>
        <p:spPr>
          <a:xfrm>
            <a:off x="2144688" y="5239080"/>
            <a:ext cx="576064" cy="648072"/>
          </a:xfrm>
          <a:prstGeom prst="roundRect">
            <a:avLst>
              <a:gd name="adj" fmla="val 6085"/>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外国投資法（外国人事業法）</a:t>
            </a:r>
          </a:p>
        </p:txBody>
      </p:sp>
      <p:sp>
        <p:nvSpPr>
          <p:cNvPr id="4" name="テキスト ボックス 3"/>
          <p:cNvSpPr txBox="1"/>
          <p:nvPr/>
        </p:nvSpPr>
        <p:spPr>
          <a:xfrm>
            <a:off x="200472" y="1093393"/>
            <a:ext cx="9505056" cy="29208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外国人事業法に基づき、規制業種を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業種に分け、それらの業種への外国企業（外国資本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％以上）の参入が禁止・規制されている。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すなわち、外国企業に よる事業の運営が厳格に禁止されている </a:t>
            </a:r>
            <a:r>
              <a:rPr lang="en-US" altLang="ja-JP" sz="1400" dirty="0"/>
              <a:t>9 </a:t>
            </a:r>
            <a:r>
              <a:rPr lang="ja-JP" altLang="en-US" sz="1400" dirty="0"/>
              <a:t>業種（農業や仏像製造、土地売買等）、国家の安全等の ために外国企業による事業の運営が原則として禁止されている </a:t>
            </a:r>
            <a:r>
              <a:rPr lang="en-US" altLang="ja-JP" sz="1400" dirty="0"/>
              <a:t>13 </a:t>
            </a:r>
            <a:r>
              <a:rPr lang="ja-JP" altLang="en-US" sz="1400" dirty="0"/>
              <a:t>業種（運送業や鉱業、銃器の製 造等）、タイ企業の競争力が不十分であるために外国企業による事業の運営が原則として禁止され ている </a:t>
            </a:r>
            <a:r>
              <a:rPr lang="en-US" altLang="ja-JP" sz="1400" dirty="0"/>
              <a:t>21 </a:t>
            </a:r>
            <a:r>
              <a:rPr lang="ja-JP" altLang="en-US" sz="1400" dirty="0"/>
              <a:t>業種（水産業やサービス業等）である。</a:t>
            </a:r>
            <a:endParaRPr lang="en-US" altLang="ja-JP" sz="14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これらの </a:t>
            </a:r>
            <a:r>
              <a:rPr lang="en-US" altLang="ja-JP" sz="1400" dirty="0"/>
              <a:t>43 </a:t>
            </a:r>
            <a:r>
              <a:rPr lang="ja-JP" altLang="en-US" sz="1400" dirty="0"/>
              <a:t>業種以外の業種（例えば、製造業等）にかかる事業に ついては外国人事業許可を取得することなく営むことが可能であり、医薬品・医療機器関係の業種は</a:t>
            </a:r>
            <a:r>
              <a:rPr lang="en-US" altLang="ja-JP" sz="1400" dirty="0"/>
              <a:t>43</a:t>
            </a:r>
            <a:r>
              <a:rPr lang="ja-JP" altLang="en-US" sz="1400" dirty="0"/>
              <a:t>業種には列記されていない。 </a:t>
            </a:r>
            <a:endParaRPr lang="en-US" altLang="ja-JP" sz="1400" dirty="0"/>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t>しかし、外国企業による事業の運営が原則として禁止されている </a:t>
            </a:r>
            <a:r>
              <a:rPr lang="en-US" altLang="ja-JP" sz="1400" dirty="0"/>
              <a:t>21 </a:t>
            </a:r>
            <a:r>
              <a:rPr lang="ja-JP" altLang="en-US" sz="1400" dirty="0"/>
              <a:t>業種には「その他のサービス業」が含まれており、相当な範囲の事業が「サービス業」に該当すると判断される可能性があり、この場合には、外国人事業許可が必要となるので、留意が必要である（例えば、一般的に製造業に分類される事業であっ ても、オーダーメイドのような受注製造型の製造業は委託加工を行う「サービス業」に該当し、 また、販売後のメンテナンス等のサービスを行うことも「サービス業」に該当する可能性がある）。</a:t>
            </a:r>
            <a:endParaRPr lang="en-US" altLang="ja-JP" sz="1400" dirty="0"/>
          </a:p>
        </p:txBody>
      </p:sp>
      <p:grpSp>
        <p:nvGrpSpPr>
          <p:cNvPr id="5" name="Group 5"/>
          <p:cNvGrpSpPr>
            <a:grpSpLocks noChangeAspect="1"/>
          </p:cNvGrpSpPr>
          <p:nvPr/>
        </p:nvGrpSpPr>
        <p:grpSpPr bwMode="auto">
          <a:xfrm>
            <a:off x="1352600" y="5010862"/>
            <a:ext cx="917575" cy="1109662"/>
            <a:chOff x="669" y="1659"/>
            <a:chExt cx="578" cy="699"/>
          </a:xfrm>
        </p:grpSpPr>
        <p:sp>
          <p:nvSpPr>
            <p:cNvPr id="7" name="Freeform 6"/>
            <p:cNvSpPr>
              <a:spLocks/>
            </p:cNvSpPr>
            <p:nvPr/>
          </p:nvSpPr>
          <p:spPr bwMode="auto">
            <a:xfrm>
              <a:off x="966" y="1659"/>
              <a:ext cx="281" cy="699"/>
            </a:xfrm>
            <a:custGeom>
              <a:avLst/>
              <a:gdLst>
                <a:gd name="T0" fmla="*/ 0 w 281"/>
                <a:gd name="T1" fmla="*/ 0 h 699"/>
                <a:gd name="T2" fmla="*/ 0 w 281"/>
                <a:gd name="T3" fmla="*/ 567 h 699"/>
                <a:gd name="T4" fmla="*/ 85 w 281"/>
                <a:gd name="T5" fmla="*/ 567 h 699"/>
                <a:gd name="T6" fmla="*/ 85 w 281"/>
                <a:gd name="T7" fmla="*/ 699 h 699"/>
                <a:gd name="T8" fmla="*/ 281 w 281"/>
                <a:gd name="T9" fmla="*/ 699 h 699"/>
                <a:gd name="T10" fmla="*/ 281 w 281"/>
                <a:gd name="T11" fmla="*/ 0 h 699"/>
                <a:gd name="T12" fmla="*/ 0 w 281"/>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81" h="699">
                  <a:moveTo>
                    <a:pt x="0" y="0"/>
                  </a:moveTo>
                  <a:lnTo>
                    <a:pt x="0" y="567"/>
                  </a:lnTo>
                  <a:lnTo>
                    <a:pt x="85" y="567"/>
                  </a:lnTo>
                  <a:lnTo>
                    <a:pt x="85" y="699"/>
                  </a:lnTo>
                  <a:lnTo>
                    <a:pt x="281" y="699"/>
                  </a:lnTo>
                  <a:lnTo>
                    <a:pt x="281" y="0"/>
                  </a:lnTo>
                  <a:lnTo>
                    <a:pt x="0" y="0"/>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669" y="1659"/>
              <a:ext cx="297" cy="699"/>
            </a:xfrm>
            <a:custGeom>
              <a:avLst/>
              <a:gdLst>
                <a:gd name="T0" fmla="*/ 0 w 297"/>
                <a:gd name="T1" fmla="*/ 0 h 699"/>
                <a:gd name="T2" fmla="*/ 0 w 297"/>
                <a:gd name="T3" fmla="*/ 699 h 699"/>
                <a:gd name="T4" fmla="*/ 193 w 297"/>
                <a:gd name="T5" fmla="*/ 699 h 699"/>
                <a:gd name="T6" fmla="*/ 193 w 297"/>
                <a:gd name="T7" fmla="*/ 567 h 699"/>
                <a:gd name="T8" fmla="*/ 297 w 297"/>
                <a:gd name="T9" fmla="*/ 567 h 699"/>
                <a:gd name="T10" fmla="*/ 297 w 297"/>
                <a:gd name="T11" fmla="*/ 0 h 699"/>
                <a:gd name="T12" fmla="*/ 0 w 297"/>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97" h="699">
                  <a:moveTo>
                    <a:pt x="0" y="0"/>
                  </a:moveTo>
                  <a:lnTo>
                    <a:pt x="0" y="699"/>
                  </a:lnTo>
                  <a:lnTo>
                    <a:pt x="193" y="699"/>
                  </a:lnTo>
                  <a:lnTo>
                    <a:pt x="193" y="567"/>
                  </a:lnTo>
                  <a:lnTo>
                    <a:pt x="297" y="567"/>
                  </a:lnTo>
                  <a:lnTo>
                    <a:pt x="297" y="0"/>
                  </a:lnTo>
                  <a:lnTo>
                    <a:pt x="0" y="0"/>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p:cNvSpPr>
              <a:spLocks noChangeArrowheads="1"/>
            </p:cNvSpPr>
            <p:nvPr/>
          </p:nvSpPr>
          <p:spPr bwMode="auto">
            <a:xfrm>
              <a:off x="723"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p:cNvSpPr>
              <a:spLocks noChangeArrowheads="1"/>
            </p:cNvSpPr>
            <p:nvPr/>
          </p:nvSpPr>
          <p:spPr bwMode="auto">
            <a:xfrm>
              <a:off x="827"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10"/>
            <p:cNvSpPr>
              <a:spLocks noChangeArrowheads="1"/>
            </p:cNvSpPr>
            <p:nvPr/>
          </p:nvSpPr>
          <p:spPr bwMode="auto">
            <a:xfrm>
              <a:off x="928"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p:cNvSpPr>
              <a:spLocks noChangeArrowheads="1"/>
            </p:cNvSpPr>
            <p:nvPr/>
          </p:nvSpPr>
          <p:spPr bwMode="auto">
            <a:xfrm>
              <a:off x="1032"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12"/>
            <p:cNvSpPr>
              <a:spLocks noChangeArrowheads="1"/>
            </p:cNvSpPr>
            <p:nvPr/>
          </p:nvSpPr>
          <p:spPr bwMode="auto">
            <a:xfrm>
              <a:off x="1134"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3"/>
            <p:cNvSpPr>
              <a:spLocks noChangeArrowheads="1"/>
            </p:cNvSpPr>
            <p:nvPr/>
          </p:nvSpPr>
          <p:spPr bwMode="auto">
            <a:xfrm>
              <a:off x="723"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4"/>
            <p:cNvSpPr>
              <a:spLocks noChangeArrowheads="1"/>
            </p:cNvSpPr>
            <p:nvPr/>
          </p:nvSpPr>
          <p:spPr bwMode="auto">
            <a:xfrm>
              <a:off x="827"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5"/>
            <p:cNvSpPr>
              <a:spLocks noChangeArrowheads="1"/>
            </p:cNvSpPr>
            <p:nvPr/>
          </p:nvSpPr>
          <p:spPr bwMode="auto">
            <a:xfrm>
              <a:off x="928"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6"/>
            <p:cNvSpPr>
              <a:spLocks noChangeArrowheads="1"/>
            </p:cNvSpPr>
            <p:nvPr/>
          </p:nvSpPr>
          <p:spPr bwMode="auto">
            <a:xfrm>
              <a:off x="1032"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1134"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p:cNvSpPr>
              <a:spLocks noChangeArrowheads="1"/>
            </p:cNvSpPr>
            <p:nvPr/>
          </p:nvSpPr>
          <p:spPr bwMode="auto">
            <a:xfrm>
              <a:off x="723"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p:cNvSpPr>
              <a:spLocks noChangeArrowheads="1"/>
            </p:cNvSpPr>
            <p:nvPr/>
          </p:nvSpPr>
          <p:spPr bwMode="auto">
            <a:xfrm>
              <a:off x="827"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928"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p:cNvSpPr>
              <a:spLocks noChangeArrowheads="1"/>
            </p:cNvSpPr>
            <p:nvPr/>
          </p:nvSpPr>
          <p:spPr bwMode="auto">
            <a:xfrm>
              <a:off x="1032"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p:cNvSpPr>
              <a:spLocks noChangeArrowheads="1"/>
            </p:cNvSpPr>
            <p:nvPr/>
          </p:nvSpPr>
          <p:spPr bwMode="auto">
            <a:xfrm>
              <a:off x="1134"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p:cNvSpPr>
              <a:spLocks noChangeArrowheads="1"/>
            </p:cNvSpPr>
            <p:nvPr/>
          </p:nvSpPr>
          <p:spPr bwMode="auto">
            <a:xfrm>
              <a:off x="723"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p:cNvSpPr>
              <a:spLocks noChangeArrowheads="1"/>
            </p:cNvSpPr>
            <p:nvPr/>
          </p:nvSpPr>
          <p:spPr bwMode="auto">
            <a:xfrm>
              <a:off x="827"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p:cNvSpPr>
              <a:spLocks noChangeArrowheads="1"/>
            </p:cNvSpPr>
            <p:nvPr/>
          </p:nvSpPr>
          <p:spPr bwMode="auto">
            <a:xfrm>
              <a:off x="928"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6"/>
            <p:cNvSpPr>
              <a:spLocks noChangeArrowheads="1"/>
            </p:cNvSpPr>
            <p:nvPr/>
          </p:nvSpPr>
          <p:spPr bwMode="auto">
            <a:xfrm>
              <a:off x="1032"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7"/>
            <p:cNvSpPr>
              <a:spLocks noChangeArrowheads="1"/>
            </p:cNvSpPr>
            <p:nvPr/>
          </p:nvSpPr>
          <p:spPr bwMode="auto">
            <a:xfrm>
              <a:off x="1134"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8"/>
            <p:cNvSpPr>
              <a:spLocks noChangeArrowheads="1"/>
            </p:cNvSpPr>
            <p:nvPr/>
          </p:nvSpPr>
          <p:spPr bwMode="auto">
            <a:xfrm>
              <a:off x="723"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9"/>
            <p:cNvSpPr>
              <a:spLocks noChangeArrowheads="1"/>
            </p:cNvSpPr>
            <p:nvPr/>
          </p:nvSpPr>
          <p:spPr bwMode="auto">
            <a:xfrm>
              <a:off x="827"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30"/>
            <p:cNvSpPr>
              <a:spLocks noChangeArrowheads="1"/>
            </p:cNvSpPr>
            <p:nvPr/>
          </p:nvSpPr>
          <p:spPr bwMode="auto">
            <a:xfrm>
              <a:off x="928"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1032"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Rectangle 32"/>
            <p:cNvSpPr>
              <a:spLocks noChangeArrowheads="1"/>
            </p:cNvSpPr>
            <p:nvPr/>
          </p:nvSpPr>
          <p:spPr bwMode="auto">
            <a:xfrm>
              <a:off x="1134"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33"/>
            <p:cNvSpPr>
              <a:spLocks noChangeArrowheads="1"/>
            </p:cNvSpPr>
            <p:nvPr/>
          </p:nvSpPr>
          <p:spPr bwMode="auto">
            <a:xfrm>
              <a:off x="723"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Rectangle 34"/>
            <p:cNvSpPr>
              <a:spLocks noChangeArrowheads="1"/>
            </p:cNvSpPr>
            <p:nvPr/>
          </p:nvSpPr>
          <p:spPr bwMode="auto">
            <a:xfrm>
              <a:off x="1134"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9" name="テキスト ボックス 1028"/>
          <p:cNvSpPr txBox="1"/>
          <p:nvPr/>
        </p:nvSpPr>
        <p:spPr>
          <a:xfrm>
            <a:off x="886773" y="5226886"/>
            <a:ext cx="825867" cy="707886"/>
          </a:xfrm>
          <a:prstGeom prst="rect">
            <a:avLst/>
          </a:prstGeom>
          <a:noFill/>
        </p:spPr>
        <p:txBody>
          <a:bodyPr wrap="none" rtlCol="0">
            <a:spAutoFit/>
          </a:bodyPr>
          <a:lstStyle/>
          <a:p>
            <a:pPr algn="just"/>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just"/>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51</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8" name="テキスト ボックス 37"/>
          <p:cNvSpPr txBox="1"/>
          <p:nvPr/>
        </p:nvSpPr>
        <p:spPr>
          <a:xfrm>
            <a:off x="1936130" y="5226886"/>
            <a:ext cx="825867" cy="707886"/>
          </a:xfrm>
          <a:prstGeom prst="rect">
            <a:avLst/>
          </a:prstGeom>
          <a:noFill/>
          <a:effectLst>
            <a:glow rad="63500">
              <a:schemeClr val="bg1"/>
            </a:glow>
          </a:effectLst>
        </p:spPr>
        <p:txBody>
          <a:bodyPr wrap="none" rtlCol="0">
            <a:spAutoFit/>
          </a:bodyPr>
          <a:lstStyle/>
          <a:p>
            <a:pPr algn="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r"/>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49</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030" name="テキスト ボックス 1029"/>
          <p:cNvSpPr txBox="1"/>
          <p:nvPr/>
        </p:nvSpPr>
        <p:spPr>
          <a:xfrm>
            <a:off x="1064568" y="4506806"/>
            <a:ext cx="1512168" cy="307777"/>
          </a:xfrm>
          <a:prstGeom prst="rect">
            <a:avLst/>
          </a:prstGeom>
          <a:noFill/>
        </p:spPr>
        <p:txBody>
          <a:bodyPr wrap="square" rtlCol="0">
            <a:spAutoFit/>
          </a:bodyPr>
          <a:lstStyle/>
          <a:p>
            <a:pPr algn="ct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合弁会社</a:t>
            </a:r>
          </a:p>
        </p:txBody>
      </p:sp>
      <p:sp>
        <p:nvSpPr>
          <p:cNvPr id="1032" name="正方形/長方形 1031"/>
          <p:cNvSpPr/>
          <p:nvPr/>
        </p:nvSpPr>
        <p:spPr>
          <a:xfrm>
            <a:off x="2864768" y="4938854"/>
            <a:ext cx="1296144" cy="1091341"/>
          </a:xfrm>
          <a:prstGeom prst="rect">
            <a:avLst/>
          </a:prstGeom>
        </p:spPr>
        <p:txBody>
          <a:bodyPr wrap="square" rIns="0" anchor="ctr" anchorCtr="0">
            <a:noAutofit/>
          </a:bodyPr>
          <a:lstStyle/>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タイ資本</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51</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外資</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49</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合弁会社として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設立されることが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一般的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である</a:t>
            </a:r>
          </a:p>
        </p:txBody>
      </p:sp>
      <p:grpSp>
        <p:nvGrpSpPr>
          <p:cNvPr id="90" name="グループ化 7"/>
          <p:cNvGrpSpPr/>
          <p:nvPr/>
        </p:nvGrpSpPr>
        <p:grpSpPr>
          <a:xfrm>
            <a:off x="776536" y="4146766"/>
            <a:ext cx="8352928" cy="288032"/>
            <a:chOff x="4803500" y="2113806"/>
            <a:chExt cx="6189609" cy="288032"/>
          </a:xfrm>
        </p:grpSpPr>
        <p:cxnSp>
          <p:nvCxnSpPr>
            <p:cNvPr id="91" name="直線コネクタ 90"/>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タイの日系企業</a:t>
              </a:r>
            </a:p>
          </p:txBody>
        </p:sp>
      </p:grpSp>
      <p:sp>
        <p:nvSpPr>
          <p:cNvPr id="97" name="テキスト ボックス 9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3544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B5509C-51FB-432A-BE9C-9DD85B878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F1B5509C-51FB-432A-BE9C-9DD85B8789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会社法（民商法典第</a:t>
            </a:r>
            <a:r>
              <a:rPr lang="en-US" altLang="ja-JP" dirty="0"/>
              <a:t>3</a:t>
            </a:r>
            <a:r>
              <a:rPr lang="ja-JP" altLang="en-US" dirty="0"/>
              <a:t>巻、第</a:t>
            </a:r>
            <a:r>
              <a:rPr lang="en-US" altLang="ja-JP" dirty="0"/>
              <a:t>22</a:t>
            </a:r>
            <a:r>
              <a:rPr lang="ja-JP" altLang="en-US" dirty="0"/>
              <a:t>編、第</a:t>
            </a:r>
            <a:r>
              <a:rPr lang="en-US" altLang="ja-JP" dirty="0"/>
              <a:t>4</a:t>
            </a:r>
            <a:r>
              <a:rPr lang="ja-JP" altLang="en-US" dirty="0"/>
              <a:t>章の会社法）</a:t>
            </a:r>
            <a:endParaRPr kumimoji="1" lang="ja-JP" altLang="en-US" dirty="0"/>
          </a:p>
        </p:txBody>
      </p:sp>
      <p:sp>
        <p:nvSpPr>
          <p:cNvPr id="4" name="テキスト ボックス 3"/>
          <p:cNvSpPr txBox="1"/>
          <p:nvPr/>
        </p:nvSpPr>
        <p:spPr>
          <a:xfrm>
            <a:off x="200472" y="10995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会社の設立登記には、通常登記手続きと、インターネット登記手続き（タイ語のみ）がある。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通常の手続きで会社設立登記に要する日数は、準備すべきデータ・書類がスムーズに提出されれば、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カ月半。</a:t>
            </a:r>
            <a:r>
              <a:rPr lang="ja-JP" altLang="en-US" sz="1400" b="0" i="0" dirty="0">
                <a:solidFill>
                  <a:srgbClr val="000000"/>
                </a:solidFill>
                <a:effectLst/>
                <a:latin typeface="ヒラギノ角ゴ Pro W3"/>
              </a:rPr>
              <a:t>なお、民商法改正</a:t>
            </a:r>
            <a:r>
              <a:rPr lang="en-US" altLang="ja-JP" sz="1400" b="0" i="0" dirty="0">
                <a:solidFill>
                  <a:srgbClr val="000000"/>
                </a:solidFill>
                <a:effectLst/>
                <a:latin typeface="ヒラギノ角ゴ Pro W3"/>
              </a:rPr>
              <a:t>(</a:t>
            </a:r>
            <a:r>
              <a:rPr lang="en-US" altLang="ja-JP" sz="1400" b="0" i="0" dirty="0">
                <a:solidFill>
                  <a:srgbClr val="000000"/>
                </a:solidFill>
                <a:effectLst/>
              </a:rPr>
              <a:t>2023</a:t>
            </a:r>
            <a:r>
              <a:rPr lang="ja-JP" altLang="en-US" sz="1400" b="0" i="0" dirty="0">
                <a:solidFill>
                  <a:srgbClr val="000000"/>
                </a:solidFill>
                <a:effectLst/>
                <a:latin typeface="ヒラギノ角ゴ Pro W3"/>
              </a:rPr>
              <a:t>年</a:t>
            </a:r>
            <a:r>
              <a:rPr lang="en-US" altLang="ja-JP" sz="1400" b="0" i="0" dirty="0">
                <a:solidFill>
                  <a:srgbClr val="000000"/>
                </a:solidFill>
                <a:effectLst/>
              </a:rPr>
              <a:t>2</a:t>
            </a:r>
            <a:r>
              <a:rPr lang="ja-JP" altLang="en-US" sz="1400" b="0" i="0" dirty="0">
                <a:solidFill>
                  <a:srgbClr val="000000"/>
                </a:solidFill>
                <a:effectLst/>
                <a:latin typeface="ヒラギノ角ゴ Pro W3"/>
              </a:rPr>
              <a:t>月施行）により、従来、最低</a:t>
            </a:r>
            <a:r>
              <a:rPr lang="en-US" altLang="ja-JP" sz="1400" b="0" i="0" dirty="0">
                <a:solidFill>
                  <a:srgbClr val="000000"/>
                </a:solidFill>
                <a:effectLst/>
              </a:rPr>
              <a:t>3</a:t>
            </a:r>
            <a:r>
              <a:rPr lang="ja-JP" altLang="en-US" sz="1400" b="0" i="0" dirty="0">
                <a:solidFill>
                  <a:srgbClr val="000000"/>
                </a:solidFill>
                <a:effectLst/>
                <a:latin typeface="ヒラギノ角ゴ Pro W3"/>
              </a:rPr>
              <a:t>人が必要とされていた発起人および株主が、</a:t>
            </a:r>
            <a:r>
              <a:rPr lang="en-US" altLang="ja-JP" sz="1400" b="0" i="0" dirty="0">
                <a:solidFill>
                  <a:srgbClr val="000000"/>
                </a:solidFill>
                <a:effectLst/>
              </a:rPr>
              <a:t>2</a:t>
            </a:r>
            <a:r>
              <a:rPr lang="ja-JP" altLang="en-US" sz="1400" b="0" i="0" dirty="0">
                <a:solidFill>
                  <a:srgbClr val="000000"/>
                </a:solidFill>
                <a:effectLst/>
                <a:latin typeface="ヒラギノ角ゴ Pro W3"/>
              </a:rPr>
              <a:t>人で足りることとなっている。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5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p:cNvGrpSpPr/>
          <p:nvPr/>
        </p:nvGrpSpPr>
        <p:grpSpPr>
          <a:xfrm>
            <a:off x="2576289" y="2015834"/>
            <a:ext cx="4752975"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会社設立の流れ（通常の手続き）</a:t>
              </a:r>
            </a:p>
          </p:txBody>
        </p:sp>
      </p:grpSp>
      <p:sp>
        <p:nvSpPr>
          <p:cNvPr id="27" name="ホームベース 26"/>
          <p:cNvSpPr/>
          <p:nvPr/>
        </p:nvSpPr>
        <p:spPr>
          <a:xfrm rot="5400000">
            <a:off x="775000"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2648744" y="2402493"/>
            <a:ext cx="4392488" cy="288032"/>
            <a:chOff x="2677399" y="2276872"/>
            <a:chExt cx="4392488" cy="288032"/>
          </a:xfrm>
        </p:grpSpPr>
        <p:sp>
          <p:nvSpPr>
            <p:cNvPr id="29" name="正方形/長方形 28"/>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商号の予約</a:t>
              </a:r>
            </a:p>
          </p:txBody>
        </p:sp>
        <p:cxnSp>
          <p:nvCxnSpPr>
            <p:cNvPr id="30" name="直線コネクタ 29"/>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2648744" y="3465273"/>
            <a:ext cx="4392488" cy="288032"/>
            <a:chOff x="2677399" y="3376990"/>
            <a:chExt cx="4392488" cy="288032"/>
          </a:xfrm>
        </p:grpSpPr>
        <p:sp>
          <p:nvSpPr>
            <p:cNvPr id="34" name="正方形/長方形 3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基本定款の登記</a:t>
              </a:r>
            </a:p>
          </p:txBody>
        </p:sp>
        <p:cxnSp>
          <p:nvCxnSpPr>
            <p:cNvPr id="35" name="直線コネクタ 3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 name="グループ化 36"/>
          <p:cNvGrpSpPr/>
          <p:nvPr/>
        </p:nvGrpSpPr>
        <p:grpSpPr>
          <a:xfrm>
            <a:off x="2648744" y="5590833"/>
            <a:ext cx="4392488" cy="288032"/>
            <a:chOff x="2677399" y="5341859"/>
            <a:chExt cx="4392488" cy="288032"/>
          </a:xfrm>
        </p:grpSpPr>
        <p:sp>
          <p:nvSpPr>
            <p:cNvPr id="38" name="正方形/長方形 37"/>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会社の登記（最終登記）</a:t>
              </a:r>
            </a:p>
          </p:txBody>
        </p:sp>
        <p:cxnSp>
          <p:nvCxnSpPr>
            <p:cNvPr id="39" name="直線コネクタ 3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 name="正方形/長方形 40"/>
          <p:cNvSpPr/>
          <p:nvPr/>
        </p:nvSpPr>
        <p:spPr>
          <a:xfrm>
            <a:off x="3472118" y="2636912"/>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新会社の発起人による予約が必要（基本定款登記と会社設立登記を同日に行う場合は、株主による予約も可能）</a:t>
            </a:r>
            <a:endParaRPr lang="en-US" altLang="ja-JP" sz="1100" dirty="0"/>
          </a:p>
          <a:p>
            <a:pPr marL="171450" indent="-171450">
              <a:spcBef>
                <a:spcPts val="100"/>
              </a:spcBef>
              <a:buFont typeface="Arial" panose="020B0604020202020204" pitchFamily="34" charset="0"/>
              <a:buChar char="•"/>
            </a:pPr>
            <a:r>
              <a:rPr lang="ja-JP" altLang="en-US" sz="1100" b="0" i="0" dirty="0">
                <a:solidFill>
                  <a:srgbClr val="000000"/>
                </a:solidFill>
                <a:effectLst/>
                <a:latin typeface="ヒラギノ角ゴ Pro W3"/>
              </a:rPr>
              <a:t>許可は、通常、即日下りる</a:t>
            </a:r>
            <a:endParaRPr lang="en-US" altLang="ja-JP" sz="1100" dirty="0"/>
          </a:p>
        </p:txBody>
      </p:sp>
      <p:sp>
        <p:nvSpPr>
          <p:cNvPr id="42" name="正方形/長方形 41"/>
          <p:cNvSpPr/>
          <p:nvPr/>
        </p:nvSpPr>
        <p:spPr>
          <a:xfrm>
            <a:off x="3472118" y="3680108"/>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基本的に、</a:t>
            </a:r>
            <a:r>
              <a:rPr lang="en-US" altLang="ja-JP" sz="1100" dirty="0"/>
              <a:t>2</a:t>
            </a:r>
            <a:r>
              <a:rPr lang="ja-JP" altLang="en-US" sz="1100" dirty="0"/>
              <a:t>人以上が集まり各自の名前を定款（基本定款）に署名すれば、株式会社を設立・組織できる</a:t>
            </a:r>
            <a:endParaRPr lang="en-US" altLang="ja-JP" sz="1100" dirty="0"/>
          </a:p>
          <a:p>
            <a:pPr marL="171450" indent="-171450">
              <a:spcBef>
                <a:spcPts val="100"/>
              </a:spcBef>
              <a:buFont typeface="Arial" panose="020B0604020202020204" pitchFamily="34" charset="0"/>
              <a:buChar char="•"/>
            </a:pPr>
            <a:r>
              <a:rPr lang="ja-JP" altLang="en-US" sz="1100" dirty="0"/>
              <a:t>基本定款の登記料は</a:t>
            </a:r>
            <a:r>
              <a:rPr lang="en-US" altLang="ja-JP" sz="1100" dirty="0"/>
              <a:t>500</a:t>
            </a:r>
            <a:r>
              <a:rPr lang="ja-JP" altLang="en-US" sz="1100" dirty="0"/>
              <a:t>バーツ</a:t>
            </a:r>
            <a:endParaRPr lang="en-US" altLang="ja-JP" sz="1100" dirty="0"/>
          </a:p>
        </p:txBody>
      </p:sp>
      <p:sp>
        <p:nvSpPr>
          <p:cNvPr id="50" name="正方形/長方形 49"/>
          <p:cNvSpPr/>
          <p:nvPr/>
        </p:nvSpPr>
        <p:spPr>
          <a:xfrm>
            <a:off x="3472118" y="5805264"/>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設立総会開催後、発起人は事業を取締役に委ねる。取締役は、会社の登記申請を行わなければならない</a:t>
            </a:r>
            <a:endParaRPr lang="en-US" altLang="ja-JP" sz="1100" dirty="0"/>
          </a:p>
          <a:p>
            <a:pPr marL="171450" indent="-171450">
              <a:spcBef>
                <a:spcPts val="100"/>
              </a:spcBef>
              <a:buFont typeface="Arial" panose="020B0604020202020204" pitchFamily="34" charset="0"/>
              <a:buChar char="•"/>
            </a:pPr>
            <a:r>
              <a:rPr lang="ja-JP" altLang="en-US" sz="1100" dirty="0"/>
              <a:t>登記局に支払う登記料は</a:t>
            </a:r>
            <a:r>
              <a:rPr lang="en-US" altLang="ja-JP" sz="1100" dirty="0"/>
              <a:t>5,000</a:t>
            </a:r>
            <a:r>
              <a:rPr lang="ja-JP" altLang="en-US" sz="1100" dirty="0"/>
              <a:t>バーツ</a:t>
            </a:r>
            <a:endParaRPr lang="en-US" altLang="ja-JP" sz="1100" dirty="0"/>
          </a:p>
        </p:txBody>
      </p:sp>
      <p:grpSp>
        <p:nvGrpSpPr>
          <p:cNvPr id="51" name="グループ化 50"/>
          <p:cNvGrpSpPr/>
          <p:nvPr/>
        </p:nvGrpSpPr>
        <p:grpSpPr>
          <a:xfrm>
            <a:off x="2648744" y="4528053"/>
            <a:ext cx="4392488" cy="288032"/>
            <a:chOff x="2677399" y="3376990"/>
            <a:chExt cx="4392488" cy="288032"/>
          </a:xfrm>
        </p:grpSpPr>
        <p:sp>
          <p:nvSpPr>
            <p:cNvPr id="54" name="正方形/長方形 5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設立総会の開催</a:t>
              </a:r>
            </a:p>
          </p:txBody>
        </p:sp>
        <p:cxnSp>
          <p:nvCxnSpPr>
            <p:cNvPr id="55" name="直線コネクタ 5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 name="正方形/長方形 56"/>
          <p:cNvSpPr/>
          <p:nvPr/>
        </p:nvSpPr>
        <p:spPr>
          <a:xfrm>
            <a:off x="3472118" y="4773052"/>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株式の引き受けが完了すると、発起人は設立総会を遅滞なく開催する必要がある</a:t>
            </a:r>
            <a:endParaRPr lang="en-US" altLang="ja-JP" sz="1100" dirty="0"/>
          </a:p>
        </p:txBody>
      </p:sp>
    </p:spTree>
    <p:extLst>
      <p:ext uri="{BB962C8B-B14F-4D97-AF65-F5344CB8AC3E}">
        <p14:creationId xmlns:p14="http://schemas.microsoft.com/office/powerpoint/2010/main" val="230850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112599A-9ADA-4D7D-9726-6D1E40524E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F112599A-9ADA-4D7D-9726-6D1E40524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　</a:t>
            </a:r>
          </a:p>
        </p:txBody>
      </p:sp>
      <p:sp>
        <p:nvSpPr>
          <p:cNvPr id="4" name="角丸四角形 3"/>
          <p:cNvSpPr/>
          <p:nvPr/>
        </p:nvSpPr>
        <p:spPr>
          <a:xfrm>
            <a:off x="560512" y="220486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5" name="角丸四角形 4"/>
          <p:cNvSpPr/>
          <p:nvPr/>
        </p:nvSpPr>
        <p:spPr>
          <a:xfrm>
            <a:off x="560512" y="4365104"/>
            <a:ext cx="1296144" cy="20162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の外貨を持ち込む、または持ち出す場合は申告が必要となる。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タイ出入国の際に所持するタイ通貨と外貨の合計額が</a:t>
            </a:r>
            <a:r>
              <a:rPr lang="en-US" altLang="ja-JP" sz="1400" b="0" i="0" dirty="0">
                <a:solidFill>
                  <a:srgbClr val="000000"/>
                </a:solidFill>
                <a:effectLst/>
                <a:latin typeface="ヒラギノ角ゴ Pro W3"/>
              </a:rPr>
              <a:t>45</a:t>
            </a:r>
            <a:r>
              <a:rPr lang="ja-JP" altLang="en-US" sz="1400" b="0" i="0" dirty="0">
                <a:solidFill>
                  <a:srgbClr val="000000"/>
                </a:solidFill>
                <a:effectLst/>
                <a:latin typeface="ヒラギノ角ゴ Pro W3"/>
              </a:rPr>
              <a:t>万バーツ相当額を超える場合はタイ税関に申告しなければならない。</a:t>
            </a:r>
          </a:p>
        </p:txBody>
      </p:sp>
      <p:grpSp>
        <p:nvGrpSpPr>
          <p:cNvPr id="7" name="グループ化 7"/>
          <p:cNvGrpSpPr/>
          <p:nvPr/>
        </p:nvGrpSpPr>
        <p:grpSpPr>
          <a:xfrm>
            <a:off x="416496" y="1772816"/>
            <a:ext cx="9073008" cy="288032"/>
            <a:chOff x="4944173" y="2113806"/>
            <a:chExt cx="5861371" cy="288032"/>
          </a:xfrm>
        </p:grpSpPr>
        <p:cxnSp>
          <p:nvCxnSpPr>
            <p:cNvPr id="8" name="直線コネクタ 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grpSp>
        <p:nvGrpSpPr>
          <p:cNvPr id="14" name="グループ化 13"/>
          <p:cNvGrpSpPr/>
          <p:nvPr/>
        </p:nvGrpSpPr>
        <p:grpSpPr>
          <a:xfrm>
            <a:off x="6465168" y="2215901"/>
            <a:ext cx="2949195" cy="4237435"/>
            <a:chOff x="6537176" y="2089423"/>
            <a:chExt cx="2949195" cy="4237435"/>
          </a:xfrm>
        </p:grpSpPr>
        <p:grpSp>
          <p:nvGrpSpPr>
            <p:cNvPr id="10" name="Group 5"/>
            <p:cNvGrpSpPr>
              <a:grpSpLocks noChangeAspect="1"/>
            </p:cNvGrpSpPr>
            <p:nvPr/>
          </p:nvGrpSpPr>
          <p:grpSpPr bwMode="auto">
            <a:xfrm>
              <a:off x="6537176" y="2132856"/>
              <a:ext cx="2949195" cy="4194002"/>
              <a:chOff x="1919" y="-74"/>
              <a:chExt cx="2400" cy="3413"/>
            </a:xfrm>
          </p:grpSpPr>
          <p:sp>
            <p:nvSpPr>
              <p:cNvPr id="12"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6537176" y="2089423"/>
              <a:ext cx="2949195" cy="4194002"/>
              <a:chOff x="1919" y="-74"/>
              <a:chExt cx="2400" cy="3413"/>
            </a:xfrm>
          </p:grpSpPr>
          <p:sp>
            <p:nvSpPr>
              <p:cNvPr id="16"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9" name="Freeform 6"/>
          <p:cNvSpPr>
            <a:spLocks/>
          </p:cNvSpPr>
          <p:nvPr/>
        </p:nvSpPr>
        <p:spPr bwMode="auto">
          <a:xfrm>
            <a:off x="2046741"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 name="グループ化 19"/>
          <p:cNvGrpSpPr/>
          <p:nvPr/>
        </p:nvGrpSpPr>
        <p:grpSpPr>
          <a:xfrm>
            <a:off x="2554564" y="2194449"/>
            <a:ext cx="2447328" cy="1821260"/>
            <a:chOff x="2144122" y="2575129"/>
            <a:chExt cx="2447328" cy="1821260"/>
          </a:xfrm>
        </p:grpSpPr>
        <p:sp>
          <p:nvSpPr>
            <p:cNvPr id="2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24" name="角丸四角形 23"/>
          <p:cNvSpPr/>
          <p:nvPr/>
        </p:nvSpPr>
        <p:spPr>
          <a:xfrm>
            <a:off x="5097016" y="2564904"/>
            <a:ext cx="1512168" cy="864096"/>
          </a:xfrm>
          <a:prstGeom prst="roundRect">
            <a:avLst>
              <a:gd name="adj" fmla="val 10686"/>
            </a:avLst>
          </a:prstGeom>
          <a:solidFill>
            <a:srgbClr val="AFE6F7">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相当の外貨を持ち込む場合には、空港で税関申告をする必要がある</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Freeform 7"/>
          <p:cNvSpPr>
            <a:spLocks/>
          </p:cNvSpPr>
          <p:nvPr/>
        </p:nvSpPr>
        <p:spPr bwMode="auto">
          <a:xfrm>
            <a:off x="1856656" y="4797152"/>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角丸四角形 29"/>
          <p:cNvSpPr/>
          <p:nvPr/>
        </p:nvSpPr>
        <p:spPr>
          <a:xfrm>
            <a:off x="3008785" y="4604786"/>
            <a:ext cx="2300990" cy="1435086"/>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相当の外貨を持ち出す場合には税関申告が必要である。</a:t>
            </a:r>
            <a:endPar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同様に、</a:t>
            </a:r>
            <a:r>
              <a:rPr lang="ja-JP" altLang="en-US" sz="1100" b="0" i="0" dirty="0">
                <a:solidFill>
                  <a:srgbClr val="000000"/>
                </a:solidFill>
                <a:effectLst/>
                <a:latin typeface="ヒラギノ角ゴ Pro W3"/>
              </a:rPr>
              <a:t>タイ出入国の際に所持するタイ通貨と外貨の合計額が</a:t>
            </a:r>
            <a:r>
              <a:rPr lang="en-US" altLang="ja-JP" sz="1100" b="0" i="0" dirty="0">
                <a:solidFill>
                  <a:srgbClr val="000000"/>
                </a:solidFill>
                <a:effectLst/>
                <a:latin typeface="ヒラギノ角ゴ Pro W3"/>
              </a:rPr>
              <a:t>45</a:t>
            </a:r>
            <a:r>
              <a:rPr lang="ja-JP" altLang="en-US" sz="1100" b="0" i="0" dirty="0">
                <a:solidFill>
                  <a:srgbClr val="000000"/>
                </a:solidFill>
                <a:effectLst/>
                <a:latin typeface="ヒラギノ角ゴ Pro W3"/>
              </a:rPr>
              <a:t>万バーツ相当額を超える場合は、タイ税関に申告しなければならない。</a:t>
            </a:r>
          </a:p>
        </p:txBody>
      </p:sp>
      <p:grpSp>
        <p:nvGrpSpPr>
          <p:cNvPr id="26" name="グループ化 25"/>
          <p:cNvGrpSpPr/>
          <p:nvPr/>
        </p:nvGrpSpPr>
        <p:grpSpPr>
          <a:xfrm>
            <a:off x="5313040" y="4221088"/>
            <a:ext cx="2447328" cy="1821260"/>
            <a:chOff x="2144122" y="2575129"/>
            <a:chExt cx="2447328" cy="1821260"/>
          </a:xfrm>
        </p:grpSpPr>
        <p:sp>
          <p:nvSpPr>
            <p:cNvPr id="2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テキスト ボックス 27"/>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15,000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32" name="テキスト ボックス 31"/>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タイ日本大使館ホームページ、タイ国政府観光庁ホームページ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6428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94AA40-9081-45DE-A78B-024E8B3B40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7B94AA40-9081-45DE-A78B-024E8B3B40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p:txBody>
          <a:bodyPr vert="horz"/>
          <a:lstStyle/>
          <a:p>
            <a:r>
              <a:rPr lang="ja-JP" altLang="en-US" dirty="0"/>
              <a:t>タイ／一般概況／規制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endParaRPr lang="ja-JP" altLang="en-US" dirty="0"/>
          </a:p>
        </p:txBody>
      </p:sp>
      <p:sp>
        <p:nvSpPr>
          <p:cNvPr id="15" name="テキスト プレースホルダー 1"/>
          <p:cNvSpPr txBox="1">
            <a:spLocks/>
          </p:cNvSpPr>
          <p:nvPr/>
        </p:nvSpPr>
        <p:spPr>
          <a:xfrm>
            <a:off x="199710" y="1124744"/>
            <a:ext cx="9505950" cy="119526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b="0" i="0" dirty="0">
                <a:solidFill>
                  <a:srgbClr val="000000"/>
                </a:solidFill>
                <a:effectLst/>
                <a:latin typeface="+mn-lt"/>
              </a:rPr>
              <a:t>2023</a:t>
            </a:r>
            <a:r>
              <a:rPr lang="ja-JP" altLang="en-US" b="0" i="0" dirty="0">
                <a:solidFill>
                  <a:srgbClr val="000000"/>
                </a:solidFill>
                <a:effectLst/>
                <a:latin typeface="+mn-lt"/>
              </a:rPr>
              <a:t>年</a:t>
            </a:r>
            <a:r>
              <a:rPr lang="en-US" altLang="ja-JP" b="0" i="0" dirty="0">
                <a:solidFill>
                  <a:srgbClr val="000000"/>
                </a:solidFill>
                <a:effectLst/>
                <a:latin typeface="+mn-lt"/>
              </a:rPr>
              <a:t>1</a:t>
            </a:r>
            <a:r>
              <a:rPr lang="ja-JP" altLang="en-US" b="0" i="0" dirty="0">
                <a:solidFill>
                  <a:srgbClr val="000000"/>
                </a:solidFill>
                <a:effectLst/>
                <a:latin typeface="+mn-lt"/>
              </a:rPr>
              <a:t>月</a:t>
            </a:r>
            <a:r>
              <a:rPr lang="en-US" altLang="ja-JP" b="0" i="0" dirty="0">
                <a:solidFill>
                  <a:srgbClr val="000000"/>
                </a:solidFill>
                <a:effectLst/>
                <a:latin typeface="+mn-lt"/>
              </a:rPr>
              <a:t>3</a:t>
            </a:r>
            <a:r>
              <a:rPr lang="ja-JP" altLang="en-US" b="0" i="0" dirty="0">
                <a:solidFill>
                  <a:srgbClr val="000000"/>
                </a:solidFill>
                <a:effectLst/>
                <a:latin typeface="+mn-lt"/>
              </a:rPr>
              <a:t>日</a:t>
            </a:r>
            <a:r>
              <a:rPr lang="ja-JP" altLang="en-US" dirty="0">
                <a:latin typeface="+mn-lt"/>
              </a:rPr>
              <a:t>以降、改正された投資奨励制度が施行されている。</a:t>
            </a:r>
            <a:r>
              <a:rPr lang="en-US" altLang="ja-JP" b="0" i="0" dirty="0">
                <a:solidFill>
                  <a:srgbClr val="000000"/>
                </a:solidFill>
                <a:effectLst/>
                <a:latin typeface="+mn-lt"/>
              </a:rPr>
              <a:t>2022</a:t>
            </a:r>
            <a:r>
              <a:rPr lang="ja-JP" altLang="en-US" b="0" i="0" dirty="0">
                <a:solidFill>
                  <a:srgbClr val="000000"/>
                </a:solidFill>
                <a:effectLst/>
                <a:latin typeface="+mn-lt"/>
              </a:rPr>
              <a:t>年以前の制度と同様、対象業種に応じた恩典に加えて、競争力向上に資する措置等に対する投資について追加的な恩典が付されている。</a:t>
            </a:r>
            <a:endParaRPr lang="en-US" altLang="ja-JP" dirty="0">
              <a:latin typeface="+mn-lt"/>
            </a:endParaRPr>
          </a:p>
          <a:p>
            <a:r>
              <a:rPr lang="en-US" altLang="ja-JP" b="0" i="0" dirty="0">
                <a:solidFill>
                  <a:srgbClr val="000000"/>
                </a:solidFill>
                <a:effectLst/>
                <a:latin typeface="+mn-lt"/>
              </a:rPr>
              <a:t>2022</a:t>
            </a:r>
            <a:r>
              <a:rPr lang="ja-JP" altLang="en-US" b="0" i="0" dirty="0">
                <a:solidFill>
                  <a:srgbClr val="000000"/>
                </a:solidFill>
                <a:effectLst/>
                <a:latin typeface="+mn-lt"/>
              </a:rPr>
              <a:t>年</a:t>
            </a:r>
            <a:r>
              <a:rPr lang="en-US" altLang="ja-JP" b="0" i="0" dirty="0">
                <a:solidFill>
                  <a:srgbClr val="000000"/>
                </a:solidFill>
                <a:effectLst/>
                <a:latin typeface="+mn-lt"/>
              </a:rPr>
              <a:t>8</a:t>
            </a:r>
            <a:r>
              <a:rPr lang="ja-JP" altLang="en-US" b="0" i="0" dirty="0">
                <a:solidFill>
                  <a:srgbClr val="000000"/>
                </a:solidFill>
                <a:effectLst/>
                <a:latin typeface="+mn-lt"/>
              </a:rPr>
              <a:t>月時点で、タイ投資委員会（</a:t>
            </a:r>
            <a:r>
              <a:rPr lang="en-US" altLang="ja-JP" b="0" i="0" dirty="0">
                <a:solidFill>
                  <a:srgbClr val="000000"/>
                </a:solidFill>
                <a:effectLst/>
                <a:latin typeface="+mn-lt"/>
              </a:rPr>
              <a:t>BOI</a:t>
            </a:r>
            <a:r>
              <a:rPr lang="ja-JP" altLang="en-US" b="0" i="0" dirty="0">
                <a:solidFill>
                  <a:srgbClr val="000000"/>
                </a:solidFill>
                <a:effectLst/>
                <a:latin typeface="+mn-lt"/>
              </a:rPr>
              <a:t>）の投資奨励恩典に申請できる事業活動には</a:t>
            </a:r>
            <a:r>
              <a:rPr lang="en-US" altLang="ja-JP" b="0" i="0" dirty="0">
                <a:solidFill>
                  <a:srgbClr val="000000"/>
                </a:solidFill>
                <a:effectLst/>
                <a:latin typeface="+mn-lt"/>
              </a:rPr>
              <a:t>8</a:t>
            </a:r>
            <a:r>
              <a:rPr lang="ja-JP" altLang="en-US" b="0" i="0" dirty="0">
                <a:solidFill>
                  <a:srgbClr val="000000"/>
                </a:solidFill>
                <a:effectLst/>
                <a:latin typeface="+mn-lt"/>
              </a:rPr>
              <a:t>つの区分による</a:t>
            </a:r>
            <a:r>
              <a:rPr lang="en-US" altLang="ja-JP" b="0" i="0" dirty="0">
                <a:solidFill>
                  <a:srgbClr val="000000"/>
                </a:solidFill>
                <a:effectLst/>
                <a:latin typeface="+mn-lt"/>
              </a:rPr>
              <a:t>129</a:t>
            </a:r>
            <a:r>
              <a:rPr lang="ja-JP" altLang="en-US" b="0" i="0" dirty="0">
                <a:solidFill>
                  <a:srgbClr val="000000"/>
                </a:solidFill>
                <a:effectLst/>
                <a:latin typeface="+mn-lt"/>
              </a:rPr>
              <a:t>業種がある（将来さらに追加される可能性が</a:t>
            </a:r>
            <a:r>
              <a:rPr lang="ja-JP" altLang="en-US" b="0" i="0" dirty="0">
                <a:solidFill>
                  <a:srgbClr val="000000"/>
                </a:solidFill>
                <a:effectLst/>
                <a:latin typeface="ヒラギノ角ゴ Pro W3"/>
              </a:rPr>
              <a:t>ある）。この中には、医療機器・部品製造業、医薬品・原料製造、バイオメディカル産業研究開発などの業種が含まれている</a:t>
            </a:r>
            <a:r>
              <a:rPr lang="ja-JP" altLang="en-US" dirty="0">
                <a:solidFill>
                  <a:srgbClr val="000000"/>
                </a:solidFill>
                <a:latin typeface="ヒラギノ角ゴ Pro W3"/>
              </a:rPr>
              <a:t>。</a:t>
            </a:r>
            <a:endParaRPr lang="en-US" altLang="ja-JP" b="0" i="0" dirty="0">
              <a:solidFill>
                <a:srgbClr val="000000"/>
              </a:solidFill>
              <a:effectLst/>
              <a:latin typeface="ヒラギノ角ゴ Pro W3"/>
            </a:endParaRPr>
          </a:p>
        </p:txBody>
      </p:sp>
      <p:sp>
        <p:nvSpPr>
          <p:cNvPr id="16" name="Rectangle 6"/>
          <p:cNvSpPr>
            <a:spLocks noChangeArrowheads="1"/>
          </p:cNvSpPr>
          <p:nvPr/>
        </p:nvSpPr>
        <p:spPr bwMode="auto">
          <a:xfrm>
            <a:off x="199710" y="2477539"/>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主な恩典：業種により恩典が異なる。</a:t>
            </a:r>
          </a:p>
        </p:txBody>
      </p:sp>
      <p:graphicFrame>
        <p:nvGraphicFramePr>
          <p:cNvPr id="17" name="表 16"/>
          <p:cNvGraphicFramePr>
            <a:graphicFrameLocks noGrp="1"/>
          </p:cNvGraphicFramePr>
          <p:nvPr>
            <p:extLst>
              <p:ext uri="{D42A27DB-BD31-4B8C-83A1-F6EECF244321}">
                <p14:modId xmlns:p14="http://schemas.microsoft.com/office/powerpoint/2010/main" val="2239144140"/>
              </p:ext>
            </p:extLst>
          </p:nvPr>
        </p:nvGraphicFramePr>
        <p:xfrm>
          <a:off x="199710" y="2749839"/>
          <a:ext cx="9505816" cy="2695385"/>
        </p:xfrm>
        <a:graphic>
          <a:graphicData uri="http://schemas.openxmlformats.org/drawingml/2006/table">
            <a:tbl>
              <a:tblPr firstRow="1" bandRow="1">
                <a:tableStyleId>{5C22544A-7EE6-4342-B048-85BDC9FD1C3A}</a:tableStyleId>
              </a:tblPr>
              <a:tblGrid>
                <a:gridCol w="1152890">
                  <a:extLst>
                    <a:ext uri="{9D8B030D-6E8A-4147-A177-3AD203B41FA5}">
                      <a16:colId xmlns:a16="http://schemas.microsoft.com/office/drawing/2014/main" val="20000"/>
                    </a:ext>
                  </a:extLst>
                </a:gridCol>
                <a:gridCol w="8352926">
                  <a:extLst>
                    <a:ext uri="{9D8B030D-6E8A-4147-A177-3AD203B41FA5}">
                      <a16:colId xmlns:a16="http://schemas.microsoft.com/office/drawing/2014/main" val="20001"/>
                    </a:ext>
                  </a:extLst>
                </a:gridCol>
              </a:tblGrid>
              <a:tr h="252000">
                <a:tc>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税務上の恩典</a:t>
                      </a:r>
                      <a:endPar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機械類に対する輸入関税の免除／軽減（第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主要原材料に対する輸入関税の軽減（第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研究開発目的で輸入される物資に対する輸入関税の免除（第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奨励されている業種から生じる利益および利益配当に対する法人税の免除（第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奨励されている高度技術・イノベーション分野から生じる利益および利益配当に対する法人税の免除（第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法人税の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輸送費、電気代、水道代の二重軽減（第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設備導入・建設費用の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％の追加軽減（第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marL="269875" indent="-179388" algn="l" defTabSz="914400" rtl="0" eaLnBrk="1" fontAlgn="ctr" latinLnBrk="0" hangingPunct="0">
                        <a:buFont typeface="Wingdings" panose="05000000000000000000" pitchFamily="2" charset="2"/>
                        <a:buChar char="l"/>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輸出製品製造目的で輸入する主要原材料に対する輸入関税の免除（第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条）税務上の恩典</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3757">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税務外の恩典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外国人に対する投資機会調査目的での入国の許可（第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投資が奨励されている業種に従事するための熟練労働者および専門技術者の入国の許可（第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土地所有の許可（第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p>
                      <a:pPr marL="171450" indent="-1714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外貨の海外送金の許可（第</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条）</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4408">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その他の恩典</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271463" indent="-184150" algn="just" defTabSz="914400" rtl="0" eaLnBrk="1" fontAlgn="ctr" latinLnBrk="0" hangingPunct="0">
                        <a:buFont typeface="Wingdings" panose="05000000000000000000" pitchFamily="2" charset="2"/>
                        <a:buChar char="l"/>
                        <a:tabLs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業種に基づく恩典と、投資奨励法、新タイ工業団地公社法に基づく恩典に分類される</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8712968" cy="144016"/>
          </a:xfrm>
          <a:prstGeom prst="rect">
            <a:avLst/>
          </a:prstGeom>
          <a:noFill/>
        </p:spPr>
        <p:txBody>
          <a:bodyPr wrap="square" lIns="0" tIns="0" rIns="0" bIns="0" rtlCol="0">
            <a:noAutofit/>
          </a:bodyPr>
          <a:lstStyle/>
          <a:p>
            <a:pPr fontAlgn="ct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「タイ－外資に関する奨励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「タイ国</a:t>
            </a:r>
            <a:r>
              <a:rPr lang="ja-JP" altLang="en-US" sz="800" dirty="0"/>
              <a:t>税務小冊子</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68786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4F87E5-A2AD-44A0-8729-E41E0F28158C}"/>
              </a:ext>
            </a:extLst>
          </p:cNvPr>
          <p:cNvGraphicFramePr>
            <a:graphicFrameLocks noChangeAspect="1"/>
          </p:cNvGraphicFramePr>
          <p:nvPr>
            <p:custDataLst>
              <p:tags r:id="rId1"/>
            </p:custDataLst>
            <p:extLst>
              <p:ext uri="{D42A27DB-BD31-4B8C-83A1-F6EECF244321}">
                <p14:modId xmlns:p14="http://schemas.microsoft.com/office/powerpoint/2010/main" val="268479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D34F87E5-A2AD-44A0-8729-E41E0F281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59573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DC95AD-70E6-4260-905F-8E4D0CE6E765}"/>
              </a:ext>
            </a:extLst>
          </p:cNvPr>
          <p:cNvGraphicFramePr>
            <a:graphicFrameLocks noChangeAspect="1"/>
          </p:cNvGraphicFramePr>
          <p:nvPr>
            <p:custDataLst>
              <p:tags r:id="rId1"/>
            </p:custDataLst>
            <p:extLst>
              <p:ext uri="{D42A27DB-BD31-4B8C-83A1-F6EECF244321}">
                <p14:modId xmlns:p14="http://schemas.microsoft.com/office/powerpoint/2010/main" val="272149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8EDC95AD-70E6-4260-905F-8E4D0CE6E7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77.7</a:t>
            </a:r>
            <a:r>
              <a:rPr lang="ja-JP" altLang="en-US" dirty="0"/>
              <a:t>歳、健康寿命は</a:t>
            </a:r>
            <a:r>
              <a:rPr lang="en-US" altLang="ja-JP" dirty="0"/>
              <a:t>68.3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6516347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3744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Chart 299">
            <a:extLst>
              <a:ext uri="{FF2B5EF4-FFF2-40B4-BE49-F238E27FC236}">
                <a16:creationId xmlns:a16="http://schemas.microsoft.com/office/drawing/2014/main" id="{771FCBB9-1F90-C8D5-0587-9C6CD8373E2D}"/>
              </a:ext>
            </a:extLst>
          </p:cNvPr>
          <p:cNvGraphicFramePr/>
          <p:nvPr>
            <p:custDataLst>
              <p:tags r:id="rId1"/>
            </p:custDataLst>
            <p:extLst>
              <p:ext uri="{D42A27DB-BD31-4B8C-83A1-F6EECF244321}">
                <p14:modId xmlns:p14="http://schemas.microsoft.com/office/powerpoint/2010/main" val="3605521916"/>
              </p:ext>
            </p:extLst>
          </p:nvPr>
        </p:nvGraphicFramePr>
        <p:xfrm>
          <a:off x="977356" y="2011211"/>
          <a:ext cx="7116762" cy="1606550"/>
        </p:xfrm>
        <a:graphic>
          <a:graphicData uri="http://schemas.openxmlformats.org/drawingml/2006/chart">
            <c:chart xmlns:c="http://schemas.openxmlformats.org/drawingml/2006/chart" xmlns:r="http://schemas.openxmlformats.org/officeDocument/2006/relationships" r:id="rId109"/>
          </a:graphicData>
        </a:graphic>
      </p:graphicFrame>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8095581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0" imgW="270" imgH="270" progId="TCLayout.ActiveDocument.1">
                  <p:embed/>
                </p:oleObj>
              </mc:Choice>
              <mc:Fallback>
                <p:oleObj name="think-cell Slide" r:id="rId110" imgW="270" imgH="270" progId="TCLayout.ActiveDocument.1">
                  <p:embed/>
                  <p:pic>
                    <p:nvPicPr>
                      <p:cNvPr id="8" name="オブジェクト 7" hidden="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9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630150"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30150"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368927" y="2033910"/>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4"/>
            </p:custDataLst>
          </p:nvPr>
        </p:nvSpPr>
        <p:spPr bwMode="gray">
          <a:xfrm>
            <a:off x="7964488" y="55181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5"/>
            </p:custDataLst>
          </p:nvPr>
        </p:nvSpPr>
        <p:spPr bwMode="gray">
          <a:xfrm>
            <a:off x="7964488" y="57213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6"/>
            </p:custDataLst>
          </p:nvPr>
        </p:nvSpPr>
        <p:spPr bwMode="auto">
          <a:xfrm>
            <a:off x="81946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7"/>
            </p:custDataLst>
          </p:nvPr>
        </p:nvSpPr>
        <p:spPr bwMode="auto">
          <a:xfrm>
            <a:off x="81946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A51DDF80-711F-408A-95F5-76FCABE04674}"/>
              </a:ext>
            </a:extLst>
          </p:cNvPr>
          <p:cNvCxnSpPr/>
          <p:nvPr>
            <p:custDataLst>
              <p:tags r:id="rId8"/>
            </p:custDataLst>
          </p:nvPr>
        </p:nvCxnSpPr>
        <p:spPr bwMode="gray">
          <a:xfrm>
            <a:off x="8216900" y="347980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9"/>
            </p:custDataLst>
          </p:nvPr>
        </p:nvSpPr>
        <p:spPr bwMode="gray">
          <a:xfrm>
            <a:off x="8296275" y="34417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0"/>
            </p:custDataLst>
          </p:nvPr>
        </p:nvSpPr>
        <p:spPr bwMode="auto">
          <a:xfrm>
            <a:off x="8509000" y="3416300"/>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医療費支出総額における</a:t>
            </a:r>
            <a:br>
              <a:rPr kumimoji="0" lang="en-US" altLang="ja-JP" sz="900" dirty="0">
                <a:sym typeface="+mn-lt"/>
              </a:rPr>
            </a:br>
            <a:r>
              <a:rPr kumimoji="0" lang="ja-JP" altLang="en-US" sz="900" dirty="0">
                <a:sym typeface="+mn-lt"/>
              </a:rPr>
              <a:t>政府の負担割合</a:t>
            </a:r>
          </a:p>
        </p:txBody>
      </p:sp>
      <p:sp>
        <p:nvSpPr>
          <p:cNvPr id="137" name="テキスト ボックス 3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、うち政府が占める医療費支出の割合は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と比較的高い。</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296US$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p>
        </p:txBody>
      </p:sp>
      <p:sp>
        <p:nvSpPr>
          <p:cNvPr id="266" name="Rectangle 265">
            <a:extLst>
              <a:ext uri="{FF2B5EF4-FFF2-40B4-BE49-F238E27FC236}">
                <a16:creationId xmlns:a16="http://schemas.microsoft.com/office/drawing/2014/main" id="{5122DB2D-3C77-41EB-81A4-859385992EE1}"/>
              </a:ext>
            </a:extLst>
          </p:cNvPr>
          <p:cNvSpPr/>
          <p:nvPr>
            <p:custDataLst>
              <p:tags r:id="rId11"/>
            </p:custDataLst>
          </p:nvPr>
        </p:nvSpPr>
        <p:spPr bwMode="gray">
          <a:xfrm>
            <a:off x="8212138" y="30035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Rectangle 264">
            <a:extLst>
              <a:ext uri="{FF2B5EF4-FFF2-40B4-BE49-F238E27FC236}">
                <a16:creationId xmlns:a16="http://schemas.microsoft.com/office/drawing/2014/main" id="{C3BF5B99-E004-435A-9CAD-5AF26DA35E7E}"/>
              </a:ext>
            </a:extLst>
          </p:cNvPr>
          <p:cNvSpPr/>
          <p:nvPr>
            <p:custDataLst>
              <p:tags r:id="rId12"/>
            </p:custDataLst>
          </p:nvPr>
        </p:nvSpPr>
        <p:spPr bwMode="gray">
          <a:xfrm>
            <a:off x="8212138" y="319087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テキスト プレースホルダ 9">
            <a:extLst>
              <a:ext uri="{FF2B5EF4-FFF2-40B4-BE49-F238E27FC236}">
                <a16:creationId xmlns:a16="http://schemas.microsoft.com/office/drawing/2014/main" id="{9268CA90-8072-4FC7-A3CE-965EE23FABF9}"/>
              </a:ext>
            </a:extLst>
          </p:cNvPr>
          <p:cNvSpPr>
            <a:spLocks noGrp="1"/>
          </p:cNvSpPr>
          <p:nvPr>
            <p:custDataLst>
              <p:tags r:id="rId13"/>
            </p:custDataLst>
          </p:nvPr>
        </p:nvSpPr>
        <p:spPr bwMode="auto">
          <a:xfrm>
            <a:off x="8423275" y="30003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870949-DBC4-4AE5-ACFD-CB7F5408E4EC}" type="datetime'''''''''政''''''府以''外''の''''''''''医療''''費支''''''''出'''''">
              <a:rPr lang="ja-JP" altLang="en-US" sz="900" smtClean="0"/>
              <a:pPr/>
              <a:t>政府以外の医療費支出</a:t>
            </a:fld>
            <a:endParaRPr kumimoji="0" lang="ja-JP" altLang="en-US" sz="900" dirty="0">
              <a:sym typeface="+mn-lt"/>
            </a:endParaRPr>
          </a:p>
        </p:txBody>
      </p:sp>
      <p:sp>
        <p:nvSpPr>
          <p:cNvPr id="267" name="テキスト プレースホルダ 9">
            <a:extLst>
              <a:ext uri="{FF2B5EF4-FFF2-40B4-BE49-F238E27FC236}">
                <a16:creationId xmlns:a16="http://schemas.microsoft.com/office/drawing/2014/main" id="{5A4113F5-D587-4CE2-9395-B58EBE8A7F90}"/>
              </a:ext>
            </a:extLst>
          </p:cNvPr>
          <p:cNvSpPr>
            <a:spLocks noGrp="1"/>
          </p:cNvSpPr>
          <p:nvPr>
            <p:custDataLst>
              <p:tags r:id="rId14"/>
            </p:custDataLst>
          </p:nvPr>
        </p:nvSpPr>
        <p:spPr bwMode="auto">
          <a:xfrm>
            <a:off x="8423275" y="31877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5203C1-AA06-4B84-9D2E-2574AB7CCFED}" type="datetime'''''''''''''''''''''''政府''の''医療''''''''費''支''''''''出'''''''''">
              <a:rPr lang="ja-JP" altLang="en-US" sz="900" smtClean="0"/>
              <a:pPr/>
              <a:t>政府の医療費支出</a:t>
            </a:fld>
            <a:endParaRPr kumimoji="0" lang="ja-JP" altLang="en-US" sz="900" dirty="0">
              <a:sym typeface="+mn-lt"/>
            </a:endParaRPr>
          </a:p>
        </p:txBody>
      </p:sp>
      <p:sp>
        <p:nvSpPr>
          <p:cNvPr id="143" name="テキスト ボックス 18">
            <a:extLst>
              <a:ext uri="{FF2B5EF4-FFF2-40B4-BE49-F238E27FC236}">
                <a16:creationId xmlns:a16="http://schemas.microsoft.com/office/drawing/2014/main" id="{4511E1B0-F60E-4C68-833D-B9EA8A2E608A}"/>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テキスト ボックス 6">
            <a:extLst>
              <a:ext uri="{FF2B5EF4-FFF2-40B4-BE49-F238E27FC236}">
                <a16:creationId xmlns:a16="http://schemas.microsoft.com/office/drawing/2014/main" id="{CF096565-10F0-4307-8050-1CC20370BF5E}"/>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 name="Chart 214">
            <a:extLst>
              <a:ext uri="{FF2B5EF4-FFF2-40B4-BE49-F238E27FC236}">
                <a16:creationId xmlns:a16="http://schemas.microsoft.com/office/drawing/2014/main" id="{6101BE5D-465C-733B-A946-99AFAC95FCE8}"/>
              </a:ext>
            </a:extLst>
          </p:cNvPr>
          <p:cNvGraphicFramePr/>
          <p:nvPr>
            <p:custDataLst>
              <p:tags r:id="rId15"/>
            </p:custDataLst>
            <p:extLst>
              <p:ext uri="{D42A27DB-BD31-4B8C-83A1-F6EECF244321}">
                <p14:modId xmlns:p14="http://schemas.microsoft.com/office/powerpoint/2010/main" val="447995382"/>
              </p:ext>
            </p:extLst>
          </p:nvPr>
        </p:nvGraphicFramePr>
        <p:xfrm>
          <a:off x="854075" y="2409825"/>
          <a:ext cx="7011988" cy="1203325"/>
        </p:xfrm>
        <a:graphic>
          <a:graphicData uri="http://schemas.openxmlformats.org/drawingml/2006/chart">
            <c:chart xmlns:c="http://schemas.openxmlformats.org/drawingml/2006/chart" xmlns:r="http://schemas.openxmlformats.org/officeDocument/2006/relationships" r:id="rId112"/>
          </a:graphicData>
        </a:graphic>
      </p:graphicFrame>
      <p:sp>
        <p:nvSpPr>
          <p:cNvPr id="45" name="テキスト プレースホルダ 9">
            <a:extLst>
              <a:ext uri="{FF2B5EF4-FFF2-40B4-BE49-F238E27FC236}">
                <a16:creationId xmlns:a16="http://schemas.microsoft.com/office/drawing/2014/main" id="{94A8B962-FC28-D5B8-01AB-5835DEA60A9B}"/>
              </a:ext>
            </a:extLst>
          </p:cNvPr>
          <p:cNvSpPr>
            <a:spLocks noGrp="1"/>
          </p:cNvSpPr>
          <p:nvPr>
            <p:custDataLst>
              <p:tags r:id="rId16"/>
            </p:custDataLst>
          </p:nvPr>
        </p:nvSpPr>
        <p:spPr bwMode="gray">
          <a:xfrm>
            <a:off x="738188"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14F334C-63E2-465D-BA34-49C5F9A9A973}" type="datetime'''''''''''''''''''''''''''''''''''0'''''''''''''''''''''">
              <a:rPr lang="ja-JP" altLang="en-US" sz="1000" smtClean="0"/>
              <a:pPr marL="0" indent="0" algn="r">
                <a:spcBef>
                  <a:spcPct val="0"/>
                </a:spcBef>
                <a:buNone/>
              </a:pPr>
              <a:t>0</a:t>
            </a:fld>
            <a:endParaRPr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F8B26480-EAB0-28EC-94B7-AB8695DD6FE2}"/>
              </a:ext>
            </a:extLst>
          </p:cNvPr>
          <p:cNvSpPr>
            <a:spLocks noGrp="1"/>
          </p:cNvSpPr>
          <p:nvPr>
            <p:custDataLst>
              <p:tags r:id="rId17"/>
            </p:custDataLst>
          </p:nvPr>
        </p:nvSpPr>
        <p:spPr bwMode="gray">
          <a:xfrm>
            <a:off x="668338" y="3246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5.0</a:t>
            </a:r>
            <a:endParaRPr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A34D9D31-F128-1AED-FC8D-1BD73E83B7B0}"/>
              </a:ext>
            </a:extLst>
          </p:cNvPr>
          <p:cNvSpPr>
            <a:spLocks noGrp="1"/>
          </p:cNvSpPr>
          <p:nvPr>
            <p:custDataLst>
              <p:tags r:id="rId18"/>
            </p:custDataLst>
          </p:nvPr>
        </p:nvSpPr>
        <p:spPr bwMode="gray">
          <a:xfrm>
            <a:off x="598488"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10.0</a:t>
            </a:r>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0A4805BF-489F-5C73-A700-159187A72144}"/>
              </a:ext>
            </a:extLst>
          </p:cNvPr>
          <p:cNvSpPr>
            <a:spLocks noGrp="1"/>
          </p:cNvSpPr>
          <p:nvPr>
            <p:custDataLst>
              <p:tags r:id="rId19"/>
            </p:custDataLst>
          </p:nvPr>
        </p:nvSpPr>
        <p:spPr bwMode="gray">
          <a:xfrm>
            <a:off x="598488" y="2832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15.0</a:t>
            </a:r>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83A9BFBA-C71F-F3A1-0176-7F71A7611C74}"/>
              </a:ext>
            </a:extLst>
          </p:cNvPr>
          <p:cNvSpPr>
            <a:spLocks noGrp="1"/>
          </p:cNvSpPr>
          <p:nvPr>
            <p:custDataLst>
              <p:tags r:id="rId20"/>
            </p:custDataLst>
          </p:nvPr>
        </p:nvSpPr>
        <p:spPr bwMode="gray">
          <a:xfrm>
            <a:off x="598488" y="2624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20.0</a:t>
            </a:r>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0F80C3FB-5E39-4B94-A7C1-67742FAEEDD5}"/>
              </a:ext>
            </a:extLst>
          </p:cNvPr>
          <p:cNvSpPr>
            <a:spLocks noGrp="1"/>
          </p:cNvSpPr>
          <p:nvPr>
            <p:custDataLst>
              <p:tags r:id="rId21"/>
            </p:custDataLst>
          </p:nvPr>
        </p:nvSpPr>
        <p:spPr bwMode="gray">
          <a:xfrm>
            <a:off x="598488" y="2416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25.0</a:t>
            </a:r>
            <a:endParaRPr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3CBD0CB3-72CF-93EF-540A-0DF49DAA1C87}"/>
              </a:ext>
            </a:extLst>
          </p:cNvPr>
          <p:cNvSpPr>
            <a:spLocks noGrp="1"/>
          </p:cNvSpPr>
          <p:nvPr>
            <p:custDataLst>
              <p:tags r:id="rId22"/>
            </p:custDataLst>
          </p:nvPr>
        </p:nvSpPr>
        <p:spPr bwMode="auto">
          <a:xfrm>
            <a:off x="134692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4B2C2E-33B8-4674-BEA1-233BC113F35F}" type="datetime'''0''''''''''''1'''''''''">
              <a:rPr lang="ja-JP" altLang="en-US" sz="1000" smtClean="0"/>
              <a:pPr/>
              <a:t>01</a:t>
            </a:fld>
            <a:endParaRPr kumimoji="0"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1E0778EB-1CD2-1540-AEF2-AF1A481FE76F}"/>
              </a:ext>
            </a:extLst>
          </p:cNvPr>
          <p:cNvSpPr>
            <a:spLocks noGrp="1"/>
          </p:cNvSpPr>
          <p:nvPr>
            <p:custDataLst>
              <p:tags r:id="rId23"/>
            </p:custDataLst>
          </p:nvPr>
        </p:nvSpPr>
        <p:spPr bwMode="auto">
          <a:xfrm>
            <a:off x="167553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EC723E-5EA6-4B36-A311-DCA6F7E2804A}" type="datetime'''''''''0''''''''''''''''''''''''''''''''''''''2'''''''">
              <a:rPr lang="ja-JP" altLang="en-US" sz="1000" smtClean="0"/>
              <a:pPr/>
              <a:t>02</a:t>
            </a:fld>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F0F6DA73-3399-0176-75CB-2830F8EAA39D}"/>
              </a:ext>
            </a:extLst>
          </p:cNvPr>
          <p:cNvSpPr>
            <a:spLocks noGrp="1"/>
          </p:cNvSpPr>
          <p:nvPr>
            <p:custDataLst>
              <p:tags r:id="rId24"/>
            </p:custDataLst>
          </p:nvPr>
        </p:nvSpPr>
        <p:spPr bwMode="auto">
          <a:xfrm>
            <a:off x="200357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F5DCA6-FC9B-403D-BE94-2BB01C488DF4}" type="datetime'''0''''''''''3'''''''''''''''''''''''''''''''''''''''''">
              <a:rPr lang="ja-JP" altLang="en-US" sz="1000" smtClean="0"/>
              <a:pPr/>
              <a:t>03</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4322BAE9-C362-C857-C85B-4BAB10B3FEFA}"/>
              </a:ext>
            </a:extLst>
          </p:cNvPr>
          <p:cNvSpPr>
            <a:spLocks noGrp="1"/>
          </p:cNvSpPr>
          <p:nvPr>
            <p:custDataLst>
              <p:tags r:id="rId25"/>
            </p:custDataLst>
          </p:nvPr>
        </p:nvSpPr>
        <p:spPr bwMode="auto">
          <a:xfrm>
            <a:off x="5578667"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D7FD345-3EFC-417B-A873-113B07B015CE}" type="datetime'''1''''''''''''4'''''''''''''''''''''''''''''''''''''">
              <a:rPr lang="ja-JP" altLang="en-US" sz="1000" smtClean="0"/>
              <a:pPr/>
              <a:t>14</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6A74BBBB-B086-1B6C-FF78-9CADE16CB078}"/>
              </a:ext>
            </a:extLst>
          </p:cNvPr>
          <p:cNvSpPr>
            <a:spLocks noGrp="1"/>
          </p:cNvSpPr>
          <p:nvPr>
            <p:custDataLst>
              <p:tags r:id="rId26"/>
            </p:custDataLst>
          </p:nvPr>
        </p:nvSpPr>
        <p:spPr bwMode="auto">
          <a:xfrm>
            <a:off x="232015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E6660A-4657-4B07-89A2-63EA9088F294}" type="datetime'''''''''''0''''''''''''''''''''''''''''''''''4'''">
              <a:rPr lang="ja-JP" altLang="en-US" sz="1000" smtClean="0"/>
              <a:pPr/>
              <a:t>04</a:t>
            </a:fld>
            <a:endParaRPr kumimoji="0" lang="ja-JP" altLang="en-US" sz="800" dirty="0">
              <a:latin typeface="+mj-lt"/>
              <a:sym typeface="+mn-lt"/>
            </a:endParaRPr>
          </a:p>
        </p:txBody>
      </p:sp>
      <p:sp>
        <p:nvSpPr>
          <p:cNvPr id="56" name="テキスト プレースホルダ 9">
            <a:extLst>
              <a:ext uri="{FF2B5EF4-FFF2-40B4-BE49-F238E27FC236}">
                <a16:creationId xmlns:a16="http://schemas.microsoft.com/office/drawing/2014/main" id="{82A2C9D3-7F6E-ED0D-392C-538D87CFE5AA}"/>
              </a:ext>
            </a:extLst>
          </p:cNvPr>
          <p:cNvSpPr>
            <a:spLocks noGrp="1"/>
          </p:cNvSpPr>
          <p:nvPr>
            <p:custDataLst>
              <p:tags r:id="rId27"/>
            </p:custDataLst>
          </p:nvPr>
        </p:nvSpPr>
        <p:spPr bwMode="auto">
          <a:xfrm>
            <a:off x="265324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51C3794-8687-430E-A31B-747606A4F9FF}" type="datetime'''''''''''''''0''''''''''''''''''5'''''''''''''''''''''">
              <a:rPr lang="ja-JP" altLang="en-US" sz="1000" smtClean="0"/>
              <a:pPr/>
              <a:t>05</a:t>
            </a:fld>
            <a:endParaRPr kumimoji="0" lang="ja-JP" altLang="en-US" sz="800" dirty="0">
              <a:latin typeface="+mj-lt"/>
              <a:sym typeface="+mn-lt"/>
            </a:endParaRPr>
          </a:p>
        </p:txBody>
      </p:sp>
      <p:sp>
        <p:nvSpPr>
          <p:cNvPr id="57" name="テキスト プレースホルダ 9">
            <a:extLst>
              <a:ext uri="{FF2B5EF4-FFF2-40B4-BE49-F238E27FC236}">
                <a16:creationId xmlns:a16="http://schemas.microsoft.com/office/drawing/2014/main" id="{49927376-0D68-B6AC-6F3C-61ADD3776F1B}"/>
              </a:ext>
            </a:extLst>
          </p:cNvPr>
          <p:cNvSpPr>
            <a:spLocks noGrp="1"/>
          </p:cNvSpPr>
          <p:nvPr>
            <p:custDataLst>
              <p:tags r:id="rId28"/>
            </p:custDataLst>
          </p:nvPr>
        </p:nvSpPr>
        <p:spPr bwMode="auto">
          <a:xfrm>
            <a:off x="29825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A0A621-9CB7-4264-8BC8-24908B0FFD98}" type="datetime'''0''''''''''''6'''">
              <a:rPr lang="ja-JP" altLang="en-US" sz="1000" smtClean="0"/>
              <a:pPr/>
              <a:t>06</a:t>
            </a:fld>
            <a:endParaRPr kumimoji="0"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AF2707C5-28F5-254E-A982-EFB2830D1FB1}"/>
              </a:ext>
            </a:extLst>
          </p:cNvPr>
          <p:cNvSpPr>
            <a:spLocks noGrp="1"/>
          </p:cNvSpPr>
          <p:nvPr>
            <p:custDataLst>
              <p:tags r:id="rId29"/>
            </p:custDataLst>
          </p:nvPr>
        </p:nvSpPr>
        <p:spPr bwMode="auto">
          <a:xfrm>
            <a:off x="331190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9C46EC-55F2-48C7-B8DF-902E773A60CB}" type="datetime'''''''''''''''''0''''''7'">
              <a:rPr lang="ja-JP" altLang="en-US" sz="1000" smtClean="0"/>
              <a:pPr/>
              <a:t>07</a:t>
            </a:fld>
            <a:endParaRPr kumimoji="0"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20ABB46F-4DE0-AF43-E8EE-2D4EB3F34830}"/>
              </a:ext>
            </a:extLst>
          </p:cNvPr>
          <p:cNvSpPr>
            <a:spLocks noGrp="1"/>
          </p:cNvSpPr>
          <p:nvPr>
            <p:custDataLst>
              <p:tags r:id="rId30"/>
            </p:custDataLst>
          </p:nvPr>
        </p:nvSpPr>
        <p:spPr bwMode="auto">
          <a:xfrm>
            <a:off x="363283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C71EDD-6014-4FAA-A38A-EA9E7C2D6C5D}" type="datetime'''''''''''''''''''''''''''''0''''''''''''''''''''''8'''''''">
              <a:rPr lang="ja-JP" altLang="en-US" sz="1000" smtClean="0"/>
              <a:pPr/>
              <a:t>08</a:t>
            </a:fld>
            <a:endParaRPr kumimoji="0" lang="ja-JP" altLang="en-US" sz="800" dirty="0">
              <a:latin typeface="+mj-lt"/>
              <a:sym typeface="+mn-lt"/>
            </a:endParaRPr>
          </a:p>
        </p:txBody>
      </p:sp>
      <p:sp>
        <p:nvSpPr>
          <p:cNvPr id="60" name="テキスト プレースホルダ 9">
            <a:extLst>
              <a:ext uri="{FF2B5EF4-FFF2-40B4-BE49-F238E27FC236}">
                <a16:creationId xmlns:a16="http://schemas.microsoft.com/office/drawing/2014/main" id="{95873B60-249F-443C-20E6-7AC9ED5EAE02}"/>
              </a:ext>
            </a:extLst>
          </p:cNvPr>
          <p:cNvSpPr>
            <a:spLocks noGrp="1"/>
          </p:cNvSpPr>
          <p:nvPr>
            <p:custDataLst>
              <p:tags r:id="rId31"/>
            </p:custDataLst>
          </p:nvPr>
        </p:nvSpPr>
        <p:spPr bwMode="auto">
          <a:xfrm>
            <a:off x="3955295" y="36150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63F08E-5C87-456B-8839-803B8579C6D7}" type="datetime'''''''''''''0''''''9'''">
              <a:rPr lang="ja-JP" altLang="en-US" sz="1000" smtClean="0"/>
              <a:pPr/>
              <a:t>09</a:t>
            </a:fld>
            <a:endParaRPr kumimoji="0" lang="ja-JP" altLang="en-US" sz="800" dirty="0">
              <a:latin typeface="+mj-lt"/>
              <a:sym typeface="+mn-lt"/>
            </a:endParaRPr>
          </a:p>
        </p:txBody>
      </p:sp>
      <p:sp>
        <p:nvSpPr>
          <p:cNvPr id="61" name="テキスト プレースホルダ 9">
            <a:extLst>
              <a:ext uri="{FF2B5EF4-FFF2-40B4-BE49-F238E27FC236}">
                <a16:creationId xmlns:a16="http://schemas.microsoft.com/office/drawing/2014/main" id="{392B7CAA-E40C-B460-1851-19DF6569B408}"/>
              </a:ext>
            </a:extLst>
          </p:cNvPr>
          <p:cNvSpPr>
            <a:spLocks noGrp="1"/>
          </p:cNvSpPr>
          <p:nvPr>
            <p:custDataLst>
              <p:tags r:id="rId32"/>
            </p:custDataLst>
          </p:nvPr>
        </p:nvSpPr>
        <p:spPr bwMode="auto">
          <a:xfrm>
            <a:off x="42760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D95FC5-7D8D-4F12-B1E3-DB74DCC45A5F}" type="datetime'''''''''''''''''''''''''''''''''''1''''''0'''">
              <a:rPr lang="ja-JP" altLang="en-US" sz="1000" smtClean="0"/>
              <a:pPr/>
              <a:t>10</a:t>
            </a:fld>
            <a:endParaRPr kumimoji="0"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F2A09D73-3DFB-EB74-EF3F-4963EEDD7A92}"/>
              </a:ext>
            </a:extLst>
          </p:cNvPr>
          <p:cNvSpPr>
            <a:spLocks noGrp="1"/>
          </p:cNvSpPr>
          <p:nvPr>
            <p:custDataLst>
              <p:tags r:id="rId33"/>
            </p:custDataLst>
          </p:nvPr>
        </p:nvSpPr>
        <p:spPr bwMode="auto">
          <a:xfrm>
            <a:off x="4611949"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0A7CAD-162E-4D91-85BE-564FC9896AA3}" type="datetime'''''1''''''''''''1'''''''''''''''''">
              <a:rPr lang="ja-JP" altLang="en-US" sz="1000" smtClean="0"/>
              <a:pPr/>
              <a:t>11</a:t>
            </a:fld>
            <a:endParaRPr kumimoji="0" lang="ja-JP" altLang="en-US" sz="800" dirty="0">
              <a:latin typeface="+mj-lt"/>
              <a:sym typeface="+mn-lt"/>
            </a:endParaRPr>
          </a:p>
        </p:txBody>
      </p:sp>
      <p:sp>
        <p:nvSpPr>
          <p:cNvPr id="63" name="テキスト プレースホルダ 9">
            <a:extLst>
              <a:ext uri="{FF2B5EF4-FFF2-40B4-BE49-F238E27FC236}">
                <a16:creationId xmlns:a16="http://schemas.microsoft.com/office/drawing/2014/main" id="{47527327-C071-ACFB-E8DA-878844020D65}"/>
              </a:ext>
            </a:extLst>
          </p:cNvPr>
          <p:cNvSpPr>
            <a:spLocks noGrp="1"/>
          </p:cNvSpPr>
          <p:nvPr>
            <p:custDataLst>
              <p:tags r:id="rId34"/>
            </p:custDataLst>
          </p:nvPr>
        </p:nvSpPr>
        <p:spPr bwMode="auto">
          <a:xfrm>
            <a:off x="4927819"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80D12-C6A5-4AD5-8723-0D071F2CDE9B}" type="datetime'''''''''''''''''''1''2'''''''''''''''''''''''''''">
              <a:rPr lang="ja-JP" altLang="en-US" sz="1000" smtClean="0"/>
              <a:pPr/>
              <a:t>12</a:t>
            </a:fld>
            <a:endParaRPr kumimoji="0" lang="ja-JP" altLang="en-US" sz="800" dirty="0">
              <a:latin typeface="+mj-lt"/>
              <a:sym typeface="+mn-lt"/>
            </a:endParaRPr>
          </a:p>
        </p:txBody>
      </p:sp>
      <p:sp>
        <p:nvSpPr>
          <p:cNvPr id="64" name="テキスト プレースホルダ 9">
            <a:extLst>
              <a:ext uri="{FF2B5EF4-FFF2-40B4-BE49-F238E27FC236}">
                <a16:creationId xmlns:a16="http://schemas.microsoft.com/office/drawing/2014/main" id="{4B0E19FE-D147-0F07-9508-C5771E5C163F}"/>
              </a:ext>
            </a:extLst>
          </p:cNvPr>
          <p:cNvSpPr>
            <a:spLocks noGrp="1"/>
          </p:cNvSpPr>
          <p:nvPr>
            <p:custDataLst>
              <p:tags r:id="rId35"/>
            </p:custDataLst>
          </p:nvPr>
        </p:nvSpPr>
        <p:spPr bwMode="auto">
          <a:xfrm>
            <a:off x="5253243" y="361611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49C08E-0761-41C4-98E7-F5325DDBD3B5}" type="datetime'1''''''''''''''''''''''3'''''''''''''''''''''''''''''''''">
              <a:rPr lang="ja-JP" altLang="en-US" sz="1000" smtClean="0"/>
              <a:pPr/>
              <a:t>13</a:t>
            </a:fld>
            <a:endParaRPr kumimoji="0" lang="ja-JP" altLang="en-US" sz="800" dirty="0">
              <a:latin typeface="+mj-lt"/>
              <a:sym typeface="+mn-lt"/>
            </a:endParaRPr>
          </a:p>
        </p:txBody>
      </p:sp>
      <p:sp>
        <p:nvSpPr>
          <p:cNvPr id="65" name="テキスト プレースホルダ 9">
            <a:extLst>
              <a:ext uri="{FF2B5EF4-FFF2-40B4-BE49-F238E27FC236}">
                <a16:creationId xmlns:a16="http://schemas.microsoft.com/office/drawing/2014/main" id="{1761B6E2-3373-F036-7B42-F6543F67B870}"/>
              </a:ext>
            </a:extLst>
          </p:cNvPr>
          <p:cNvSpPr>
            <a:spLocks noGrp="1"/>
          </p:cNvSpPr>
          <p:nvPr>
            <p:custDataLst>
              <p:tags r:id="rId36"/>
            </p:custDataLst>
          </p:nvPr>
        </p:nvSpPr>
        <p:spPr bwMode="auto">
          <a:xfrm>
            <a:off x="590487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59AABBB-3201-4BD5-995A-A642083B7FAC}" type="datetime'''''''''''''''''''''''1''''''''''''''''''5'''''">
              <a:rPr lang="ja-JP" altLang="en-US" sz="1000" smtClean="0"/>
              <a:pPr/>
              <a:t>15</a:t>
            </a:fld>
            <a:endParaRPr kumimoji="0" lang="ja-JP" altLang="en-US" sz="800" dirty="0">
              <a:latin typeface="+mj-lt"/>
              <a:sym typeface="+mn-lt"/>
            </a:endParaRPr>
          </a:p>
        </p:txBody>
      </p:sp>
      <p:sp>
        <p:nvSpPr>
          <p:cNvPr id="66" name="テキスト プレースホルダ 9">
            <a:extLst>
              <a:ext uri="{FF2B5EF4-FFF2-40B4-BE49-F238E27FC236}">
                <a16:creationId xmlns:a16="http://schemas.microsoft.com/office/drawing/2014/main" id="{9DE49A0E-9832-561F-91AC-BDF65EE3C6FC}"/>
              </a:ext>
            </a:extLst>
          </p:cNvPr>
          <p:cNvSpPr>
            <a:spLocks noGrp="1"/>
          </p:cNvSpPr>
          <p:nvPr>
            <p:custDataLst>
              <p:tags r:id="rId37"/>
            </p:custDataLst>
          </p:nvPr>
        </p:nvSpPr>
        <p:spPr bwMode="auto">
          <a:xfrm>
            <a:off x="65659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9241BA-E14E-46DA-9853-989739776284}" type="datetime'''''''''1''''''''''''''7'''''''''''''''''''''''''''''''">
              <a:rPr kumimoji="0" lang="ja-JP" altLang="en-US" sz="1000" smtClean="0"/>
              <a:pPr/>
              <a:t>17</a:t>
            </a:fld>
            <a:endParaRPr kumimoji="0"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0A9C606F-A4D2-A8F5-B4D1-A531DF8B9740}"/>
              </a:ext>
            </a:extLst>
          </p:cNvPr>
          <p:cNvSpPr>
            <a:spLocks noGrp="1"/>
          </p:cNvSpPr>
          <p:nvPr>
            <p:custDataLst>
              <p:tags r:id="rId38"/>
            </p:custDataLst>
          </p:nvPr>
        </p:nvSpPr>
        <p:spPr bwMode="auto">
          <a:xfrm>
            <a:off x="721122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C07DB7E-D43F-437E-93AD-6939FA7B31AA}" type="datetime'''''''''''''1''''''''''''''''''9'''''''''''''''''''''">
              <a:rPr kumimoji="0" lang="ja-JP" altLang="en-US" sz="1000" smtClean="0"/>
              <a:pPr/>
              <a:t>19</a:t>
            </a:fld>
            <a:endParaRPr kumimoji="0" lang="ja-JP" altLang="en-US" sz="800" dirty="0">
              <a:latin typeface="+mj-lt"/>
              <a:sym typeface="+mn-lt"/>
            </a:endParaRPr>
          </a:p>
        </p:txBody>
      </p:sp>
      <p:sp>
        <p:nvSpPr>
          <p:cNvPr id="68" name="テキスト プレースホルダ 9">
            <a:extLst>
              <a:ext uri="{FF2B5EF4-FFF2-40B4-BE49-F238E27FC236}">
                <a16:creationId xmlns:a16="http://schemas.microsoft.com/office/drawing/2014/main" id="{3BC20724-8751-7CA3-D58F-FB1FC43F7C0E}"/>
              </a:ext>
            </a:extLst>
          </p:cNvPr>
          <p:cNvSpPr>
            <a:spLocks noGrp="1"/>
          </p:cNvSpPr>
          <p:nvPr>
            <p:custDataLst>
              <p:tags r:id="rId39"/>
            </p:custDataLst>
          </p:nvPr>
        </p:nvSpPr>
        <p:spPr bwMode="auto">
          <a:xfrm>
            <a:off x="6233069"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3D0346-8457-4C86-8A21-92945B44564A}" type="datetime'''''''''''''''''''''''''1''6'''''''''''''''''''''''''''''''''">
              <a:rPr kumimoji="0" lang="ja-JP" altLang="en-US" sz="1000" smtClean="0"/>
              <a:pPr/>
              <a:t>16</a:t>
            </a:fld>
            <a:endParaRPr kumimoji="0"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0EB78E89-0C5A-4548-6B27-77EF7A670AB6}"/>
              </a:ext>
            </a:extLst>
          </p:cNvPr>
          <p:cNvSpPr>
            <a:spLocks noGrp="1"/>
          </p:cNvSpPr>
          <p:nvPr>
            <p:custDataLst>
              <p:tags r:id="rId40"/>
            </p:custDataLst>
          </p:nvPr>
        </p:nvSpPr>
        <p:spPr bwMode="auto">
          <a:xfrm>
            <a:off x="68887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E7A0B94-0B97-484F-B6F6-22B11A74F0A9}" type="datetime'''''''''''''''''''1''''''''''''''''''''''''''''''''''8'''''">
              <a:rPr kumimoji="0" lang="ja-JP" altLang="en-US" sz="1000" smtClean="0"/>
              <a:pPr/>
              <a:t>18</a:t>
            </a:fld>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5CD8107B-7DFB-336F-8731-5829FC641A6A}"/>
              </a:ext>
            </a:extLst>
          </p:cNvPr>
          <p:cNvSpPr>
            <a:spLocks noGrp="1"/>
          </p:cNvSpPr>
          <p:nvPr>
            <p:custDataLst>
              <p:tags r:id="rId41"/>
            </p:custDataLst>
          </p:nvPr>
        </p:nvSpPr>
        <p:spPr bwMode="auto">
          <a:xfrm>
            <a:off x="960438"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0DEA6AB-9088-419D-8B54-0B8A379C5167}" type="datetime'''''''2''0''''''''''0''''0'''''''''''">
              <a:rPr lang="ja-JP" altLang="en-US" sz="1000" smtClean="0"/>
              <a:pPr/>
              <a:t>2000</a:t>
            </a:fld>
            <a:endParaRPr kumimoji="0" lang="ja-JP" altLang="en-US" sz="800" dirty="0">
              <a:latin typeface="+mj-lt"/>
              <a:sym typeface="+mn-lt"/>
            </a:endParaRPr>
          </a:p>
        </p:txBody>
      </p:sp>
      <p:sp>
        <p:nvSpPr>
          <p:cNvPr id="71" name="テキスト プレースホルダ 9">
            <a:extLst>
              <a:ext uri="{FF2B5EF4-FFF2-40B4-BE49-F238E27FC236}">
                <a16:creationId xmlns:a16="http://schemas.microsoft.com/office/drawing/2014/main" id="{A9B09FE8-B90F-EC88-07C9-B132CDB94A60}"/>
              </a:ext>
            </a:extLst>
          </p:cNvPr>
          <p:cNvSpPr>
            <a:spLocks noGrp="1"/>
          </p:cNvSpPr>
          <p:nvPr>
            <p:custDataLst>
              <p:tags r:id="rId42"/>
            </p:custDataLst>
          </p:nvPr>
        </p:nvSpPr>
        <p:spPr bwMode="gray">
          <a:xfrm>
            <a:off x="960936" y="308108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8.0</a:t>
            </a:r>
            <a:endParaRPr kumimoji="0" lang="ja-JP" altLang="en-US" sz="800" dirty="0">
              <a:latin typeface="+mj-lt"/>
              <a:sym typeface="+mn-lt"/>
            </a:endParaRPr>
          </a:p>
        </p:txBody>
      </p:sp>
      <p:sp>
        <p:nvSpPr>
          <p:cNvPr id="72" name="テキスト プレースホルダ 9">
            <a:extLst>
              <a:ext uri="{FF2B5EF4-FFF2-40B4-BE49-F238E27FC236}">
                <a16:creationId xmlns:a16="http://schemas.microsoft.com/office/drawing/2014/main" id="{9FA8226C-CA35-4147-CAAF-684BB7B5844F}"/>
              </a:ext>
            </a:extLst>
          </p:cNvPr>
          <p:cNvSpPr>
            <a:spLocks noGrp="1"/>
          </p:cNvSpPr>
          <p:nvPr>
            <p:custDataLst>
              <p:tags r:id="rId43"/>
            </p:custDataLst>
          </p:nvPr>
        </p:nvSpPr>
        <p:spPr bwMode="gray">
          <a:xfrm>
            <a:off x="1935162" y="30226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9.8</a:t>
            </a:r>
            <a:endParaRPr kumimoji="0" lang="ja-JP" altLang="en-US" sz="800" dirty="0">
              <a:latin typeface="+mj-lt"/>
              <a:sym typeface="+mn-lt"/>
            </a:endParaRPr>
          </a:p>
        </p:txBody>
      </p:sp>
      <p:sp>
        <p:nvSpPr>
          <p:cNvPr id="73" name="テキスト プレースホルダ 9">
            <a:extLst>
              <a:ext uri="{FF2B5EF4-FFF2-40B4-BE49-F238E27FC236}">
                <a16:creationId xmlns:a16="http://schemas.microsoft.com/office/drawing/2014/main" id="{205482A3-48EF-BBF2-E554-9A272E2ACA14}"/>
              </a:ext>
            </a:extLst>
          </p:cNvPr>
          <p:cNvSpPr>
            <a:spLocks noGrp="1"/>
          </p:cNvSpPr>
          <p:nvPr>
            <p:custDataLst>
              <p:tags r:id="rId44"/>
            </p:custDataLst>
          </p:nvPr>
        </p:nvSpPr>
        <p:spPr bwMode="gray">
          <a:xfrm>
            <a:off x="1300887" y="3070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8.0</a:t>
            </a:r>
            <a:endParaRPr kumimoji="0" lang="ja-JP" altLang="en-US" sz="800" dirty="0">
              <a:latin typeface="+mj-lt"/>
              <a:sym typeface="+mn-lt"/>
            </a:endParaRPr>
          </a:p>
        </p:txBody>
      </p:sp>
      <p:sp>
        <p:nvSpPr>
          <p:cNvPr id="74" name="テキスト プレースホルダ 9">
            <a:extLst>
              <a:ext uri="{FF2B5EF4-FFF2-40B4-BE49-F238E27FC236}">
                <a16:creationId xmlns:a16="http://schemas.microsoft.com/office/drawing/2014/main" id="{452B4876-5E74-E319-904E-6FA966262447}"/>
              </a:ext>
            </a:extLst>
          </p:cNvPr>
          <p:cNvSpPr>
            <a:spLocks noGrp="1"/>
          </p:cNvSpPr>
          <p:nvPr>
            <p:custDataLst>
              <p:tags r:id="rId45"/>
            </p:custDataLst>
          </p:nvPr>
        </p:nvSpPr>
        <p:spPr bwMode="gray">
          <a:xfrm>
            <a:off x="1622425" y="3032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9.3</a:t>
            </a:r>
            <a:endParaRPr kumimoji="0" lang="ja-JP" altLang="en-US" sz="800" dirty="0">
              <a:latin typeface="+mj-lt"/>
              <a:sym typeface="+mn-lt"/>
            </a:endParaRPr>
          </a:p>
        </p:txBody>
      </p:sp>
      <p:sp>
        <p:nvSpPr>
          <p:cNvPr id="75" name="テキスト プレースホルダ 9">
            <a:extLst>
              <a:ext uri="{FF2B5EF4-FFF2-40B4-BE49-F238E27FC236}">
                <a16:creationId xmlns:a16="http://schemas.microsoft.com/office/drawing/2014/main" id="{11E342F1-E3CB-9553-AFBE-3AC1AD07FE9A}"/>
              </a:ext>
            </a:extLst>
          </p:cNvPr>
          <p:cNvSpPr>
            <a:spLocks noGrp="1"/>
          </p:cNvSpPr>
          <p:nvPr>
            <p:custDataLst>
              <p:tags r:id="rId46"/>
            </p:custDataLst>
          </p:nvPr>
        </p:nvSpPr>
        <p:spPr bwMode="gray">
          <a:xfrm>
            <a:off x="2274116" y="299559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10.1</a:t>
            </a:r>
            <a:endParaRPr kumimoji="0" lang="ja-JP" altLang="en-US" sz="800" dirty="0">
              <a:latin typeface="+mj-lt"/>
              <a:sym typeface="+mn-lt"/>
            </a:endParaRPr>
          </a:p>
        </p:txBody>
      </p:sp>
      <p:sp>
        <p:nvSpPr>
          <p:cNvPr id="76" name="テキスト プレースホルダ 9">
            <a:extLst>
              <a:ext uri="{FF2B5EF4-FFF2-40B4-BE49-F238E27FC236}">
                <a16:creationId xmlns:a16="http://schemas.microsoft.com/office/drawing/2014/main" id="{EAB165BC-35CD-8CAD-1DA0-D09A9F85883C}"/>
              </a:ext>
            </a:extLst>
          </p:cNvPr>
          <p:cNvSpPr>
            <a:spLocks noGrp="1"/>
          </p:cNvSpPr>
          <p:nvPr>
            <p:custDataLst>
              <p:tags r:id="rId47"/>
            </p:custDataLst>
          </p:nvPr>
        </p:nvSpPr>
        <p:spPr bwMode="gray">
          <a:xfrm>
            <a:off x="2586764" y="299717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10.5</a:t>
            </a:r>
            <a:endParaRPr kumimoji="0" lang="ja-JP" altLang="en-US" sz="800" dirty="0">
              <a:latin typeface="+mj-lt"/>
              <a:sym typeface="+mn-lt"/>
            </a:endParaRPr>
          </a:p>
        </p:txBody>
      </p:sp>
      <p:sp>
        <p:nvSpPr>
          <p:cNvPr id="77" name="テキスト プレースホルダ 9">
            <a:extLst>
              <a:ext uri="{FF2B5EF4-FFF2-40B4-BE49-F238E27FC236}">
                <a16:creationId xmlns:a16="http://schemas.microsoft.com/office/drawing/2014/main" id="{1D6B7459-CD23-C19A-21F3-3CE21CD6F8E3}"/>
              </a:ext>
            </a:extLst>
          </p:cNvPr>
          <p:cNvSpPr>
            <a:spLocks noGrp="1"/>
          </p:cNvSpPr>
          <p:nvPr>
            <p:custDataLst>
              <p:tags r:id="rId48"/>
            </p:custDataLst>
          </p:nvPr>
        </p:nvSpPr>
        <p:spPr bwMode="gray">
          <a:xfrm>
            <a:off x="2916983" y="297644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10.8</a:t>
            </a:r>
            <a:endParaRPr kumimoji="0" lang="ja-JP" altLang="en-US" sz="800" dirty="0">
              <a:latin typeface="+mj-lt"/>
              <a:sym typeface="+mn-lt"/>
            </a:endParaRPr>
          </a:p>
        </p:txBody>
      </p:sp>
      <p:sp>
        <p:nvSpPr>
          <p:cNvPr id="78" name="テキスト プレースホルダ 9">
            <a:extLst>
              <a:ext uri="{FF2B5EF4-FFF2-40B4-BE49-F238E27FC236}">
                <a16:creationId xmlns:a16="http://schemas.microsoft.com/office/drawing/2014/main" id="{DB048365-CB7D-45FF-8B53-5C12B5DA5680}"/>
              </a:ext>
            </a:extLst>
          </p:cNvPr>
          <p:cNvSpPr>
            <a:spLocks noGrp="1"/>
          </p:cNvSpPr>
          <p:nvPr>
            <p:custDataLst>
              <p:tags r:id="rId49"/>
            </p:custDataLst>
          </p:nvPr>
        </p:nvSpPr>
        <p:spPr bwMode="gray">
          <a:xfrm>
            <a:off x="3247202" y="296084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11.8</a:t>
            </a:r>
            <a:endParaRPr kumimoji="0" lang="ja-JP" altLang="en-US" sz="800" dirty="0">
              <a:latin typeface="+mj-lt"/>
              <a:sym typeface="+mn-lt"/>
            </a:endParaRPr>
          </a:p>
        </p:txBody>
      </p:sp>
      <p:sp>
        <p:nvSpPr>
          <p:cNvPr id="79" name="テキスト プレースホルダ 9">
            <a:extLst>
              <a:ext uri="{FF2B5EF4-FFF2-40B4-BE49-F238E27FC236}">
                <a16:creationId xmlns:a16="http://schemas.microsoft.com/office/drawing/2014/main" id="{AD99134E-F603-15FF-6BE4-A37C35D6614E}"/>
              </a:ext>
            </a:extLst>
          </p:cNvPr>
          <p:cNvSpPr>
            <a:spLocks noGrp="1"/>
          </p:cNvSpPr>
          <p:nvPr>
            <p:custDataLst>
              <p:tags r:id="rId50"/>
            </p:custDataLst>
          </p:nvPr>
        </p:nvSpPr>
        <p:spPr bwMode="gray">
          <a:xfrm>
            <a:off x="3586798" y="29083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13.0</a:t>
            </a:r>
            <a:endParaRPr kumimoji="0" lang="ja-JP" altLang="en-US" sz="800" dirty="0">
              <a:latin typeface="+mj-lt"/>
              <a:sym typeface="+mn-lt"/>
            </a:endParaRPr>
          </a:p>
        </p:txBody>
      </p:sp>
      <p:sp>
        <p:nvSpPr>
          <p:cNvPr id="80" name="テキスト プレースホルダ 9">
            <a:extLst>
              <a:ext uri="{FF2B5EF4-FFF2-40B4-BE49-F238E27FC236}">
                <a16:creationId xmlns:a16="http://schemas.microsoft.com/office/drawing/2014/main" id="{B54161DD-B86D-C44D-2630-CCC5A3FE5583}"/>
              </a:ext>
            </a:extLst>
          </p:cNvPr>
          <p:cNvSpPr>
            <a:spLocks noGrp="1"/>
          </p:cNvSpPr>
          <p:nvPr>
            <p:custDataLst>
              <p:tags r:id="rId51"/>
            </p:custDataLst>
          </p:nvPr>
        </p:nvSpPr>
        <p:spPr bwMode="gray">
          <a:xfrm>
            <a:off x="3899535" y="2880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13.5</a:t>
            </a:r>
            <a:endParaRPr kumimoji="0" lang="ja-JP" altLang="en-US" sz="800" dirty="0">
              <a:latin typeface="+mj-lt"/>
              <a:sym typeface="+mn-lt"/>
            </a:endParaRPr>
          </a:p>
        </p:txBody>
      </p:sp>
      <p:sp>
        <p:nvSpPr>
          <p:cNvPr id="81" name="テキスト プレースホルダ 9">
            <a:extLst>
              <a:ext uri="{FF2B5EF4-FFF2-40B4-BE49-F238E27FC236}">
                <a16:creationId xmlns:a16="http://schemas.microsoft.com/office/drawing/2014/main" id="{3CDCDB42-FC52-741B-2439-D6D2E1CAAE22}"/>
              </a:ext>
            </a:extLst>
          </p:cNvPr>
          <p:cNvSpPr>
            <a:spLocks noGrp="1"/>
          </p:cNvSpPr>
          <p:nvPr>
            <p:custDataLst>
              <p:tags r:id="rId52"/>
            </p:custDataLst>
          </p:nvPr>
        </p:nvSpPr>
        <p:spPr bwMode="gray">
          <a:xfrm>
            <a:off x="4212272" y="2880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13.5</a:t>
            </a:r>
            <a:endParaRPr kumimoji="0"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1EA0C883-6E22-24DF-0E07-4ABEC00D7CD2}"/>
              </a:ext>
            </a:extLst>
          </p:cNvPr>
          <p:cNvSpPr>
            <a:spLocks noGrp="1"/>
          </p:cNvSpPr>
          <p:nvPr>
            <p:custDataLst>
              <p:tags r:id="rId53"/>
            </p:custDataLst>
          </p:nvPr>
        </p:nvSpPr>
        <p:spPr bwMode="gray">
          <a:xfrm>
            <a:off x="4551137" y="286196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14.5</a:t>
            </a:r>
            <a:endParaRPr kumimoji="0" lang="ja-JP" altLang="en-US" sz="800" dirty="0">
              <a:latin typeface="+mj-lt"/>
              <a:sym typeface="+mn-lt"/>
            </a:endParaRPr>
          </a:p>
        </p:txBody>
      </p:sp>
      <p:sp>
        <p:nvSpPr>
          <p:cNvPr id="83" name="テキスト プレースホルダ 9">
            <a:extLst>
              <a:ext uri="{FF2B5EF4-FFF2-40B4-BE49-F238E27FC236}">
                <a16:creationId xmlns:a16="http://schemas.microsoft.com/office/drawing/2014/main" id="{81C29A5A-3176-8E84-7FBD-37BE543C7967}"/>
              </a:ext>
            </a:extLst>
          </p:cNvPr>
          <p:cNvSpPr>
            <a:spLocks noGrp="1"/>
          </p:cNvSpPr>
          <p:nvPr>
            <p:custDataLst>
              <p:tags r:id="rId54"/>
            </p:custDataLst>
          </p:nvPr>
        </p:nvSpPr>
        <p:spPr bwMode="gray">
          <a:xfrm>
            <a:off x="4873597" y="282840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15.2</a:t>
            </a:r>
            <a:endParaRPr kumimoji="0"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49040BA8-9D62-99FF-9B84-8E41A0D5A4ED}"/>
              </a:ext>
            </a:extLst>
          </p:cNvPr>
          <p:cNvSpPr>
            <a:spLocks noGrp="1"/>
          </p:cNvSpPr>
          <p:nvPr>
            <p:custDataLst>
              <p:tags r:id="rId55"/>
            </p:custDataLst>
          </p:nvPr>
        </p:nvSpPr>
        <p:spPr bwMode="gray">
          <a:xfrm>
            <a:off x="5202739" y="282840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15.4</a:t>
            </a:r>
            <a:endParaRPr kumimoji="0" lang="ja-JP" altLang="en-US" sz="800" dirty="0">
              <a:latin typeface="+mj-lt"/>
              <a:sym typeface="+mn-lt"/>
            </a:endParaRPr>
          </a:p>
        </p:txBody>
      </p:sp>
      <p:sp>
        <p:nvSpPr>
          <p:cNvPr id="101" name="テキスト プレースホルダ 9">
            <a:extLst>
              <a:ext uri="{FF2B5EF4-FFF2-40B4-BE49-F238E27FC236}">
                <a16:creationId xmlns:a16="http://schemas.microsoft.com/office/drawing/2014/main" id="{2937CE7D-606B-85EA-222A-8BE5E2332B29}"/>
              </a:ext>
            </a:extLst>
          </p:cNvPr>
          <p:cNvSpPr>
            <a:spLocks noGrp="1"/>
          </p:cNvSpPr>
          <p:nvPr>
            <p:custDataLst>
              <p:tags r:id="rId56"/>
            </p:custDataLst>
          </p:nvPr>
        </p:nvSpPr>
        <p:spPr bwMode="gray">
          <a:xfrm>
            <a:off x="5533729" y="278531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16.6</a:t>
            </a:r>
            <a:endParaRPr kumimoji="0" lang="ja-JP" altLang="en-US" sz="800" dirty="0">
              <a:latin typeface="+mj-lt"/>
              <a:sym typeface="+mn-lt"/>
            </a:endParaRPr>
          </a:p>
        </p:txBody>
      </p:sp>
      <p:sp>
        <p:nvSpPr>
          <p:cNvPr id="102" name="テキスト プレースホルダ 9">
            <a:extLst>
              <a:ext uri="{FF2B5EF4-FFF2-40B4-BE49-F238E27FC236}">
                <a16:creationId xmlns:a16="http://schemas.microsoft.com/office/drawing/2014/main" id="{DFA65D0C-FF3A-D9DD-915D-B8BD1884FE46}"/>
              </a:ext>
            </a:extLst>
          </p:cNvPr>
          <p:cNvSpPr>
            <a:spLocks noGrp="1"/>
          </p:cNvSpPr>
          <p:nvPr>
            <p:custDataLst>
              <p:tags r:id="rId57"/>
            </p:custDataLst>
          </p:nvPr>
        </p:nvSpPr>
        <p:spPr bwMode="gray">
          <a:xfrm>
            <a:off x="5856189" y="274244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17.9</a:t>
            </a:r>
            <a:endParaRPr kumimoji="0" lang="ja-JP" altLang="en-US" sz="800" dirty="0">
              <a:latin typeface="+mj-lt"/>
              <a:sym typeface="+mn-lt"/>
            </a:endParaRPr>
          </a:p>
        </p:txBody>
      </p:sp>
      <p:sp>
        <p:nvSpPr>
          <p:cNvPr id="103" name="テキスト プレースホルダ 9">
            <a:extLst>
              <a:ext uri="{FF2B5EF4-FFF2-40B4-BE49-F238E27FC236}">
                <a16:creationId xmlns:a16="http://schemas.microsoft.com/office/drawing/2014/main" id="{DA981FC6-99DE-2436-2245-A413EE0D60C5}"/>
              </a:ext>
            </a:extLst>
          </p:cNvPr>
          <p:cNvSpPr>
            <a:spLocks noGrp="1"/>
          </p:cNvSpPr>
          <p:nvPr>
            <p:custDataLst>
              <p:tags r:id="rId58"/>
            </p:custDataLst>
          </p:nvPr>
        </p:nvSpPr>
        <p:spPr bwMode="gray">
          <a:xfrm>
            <a:off x="6187032" y="2700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18.9</a:t>
            </a:r>
            <a:endParaRPr kumimoji="0" lang="ja-JP" altLang="en-US" sz="800" dirty="0">
              <a:latin typeface="+mj-lt"/>
              <a:sym typeface="+mn-lt"/>
            </a:endParaRPr>
          </a:p>
        </p:txBody>
      </p:sp>
      <p:sp>
        <p:nvSpPr>
          <p:cNvPr id="104" name="テキスト プレースホルダ 9">
            <a:extLst>
              <a:ext uri="{FF2B5EF4-FFF2-40B4-BE49-F238E27FC236}">
                <a16:creationId xmlns:a16="http://schemas.microsoft.com/office/drawing/2014/main" id="{FFC2A5A8-94F3-D4DE-F508-558551A3020F}"/>
              </a:ext>
            </a:extLst>
          </p:cNvPr>
          <p:cNvSpPr>
            <a:spLocks noGrp="1"/>
          </p:cNvSpPr>
          <p:nvPr>
            <p:custDataLst>
              <p:tags r:id="rId59"/>
            </p:custDataLst>
          </p:nvPr>
        </p:nvSpPr>
        <p:spPr bwMode="gray">
          <a:xfrm>
            <a:off x="6509492" y="26939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19.3</a:t>
            </a:r>
            <a:endParaRPr kumimoji="0" lang="ja-JP" altLang="en-US" sz="800" dirty="0">
              <a:latin typeface="+mj-lt"/>
              <a:sym typeface="+mn-lt"/>
            </a:endParaRPr>
          </a:p>
        </p:txBody>
      </p:sp>
      <p:sp>
        <p:nvSpPr>
          <p:cNvPr id="105" name="テキスト プレースホルダ 9">
            <a:extLst>
              <a:ext uri="{FF2B5EF4-FFF2-40B4-BE49-F238E27FC236}">
                <a16:creationId xmlns:a16="http://schemas.microsoft.com/office/drawing/2014/main" id="{1310C874-E6F0-0F7D-DF4C-64A3A6FDA29C}"/>
              </a:ext>
            </a:extLst>
          </p:cNvPr>
          <p:cNvSpPr>
            <a:spLocks noGrp="1"/>
          </p:cNvSpPr>
          <p:nvPr>
            <p:custDataLst>
              <p:tags r:id="rId60"/>
            </p:custDataLst>
          </p:nvPr>
        </p:nvSpPr>
        <p:spPr bwMode="gray">
          <a:xfrm>
            <a:off x="6838166" y="265655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20.2</a:t>
            </a:r>
            <a:endParaRPr kumimoji="0" lang="ja-JP" altLang="en-US" sz="800" dirty="0">
              <a:latin typeface="+mj-lt"/>
              <a:sym typeface="+mn-lt"/>
            </a:endParaRPr>
          </a:p>
        </p:txBody>
      </p:sp>
      <p:sp>
        <p:nvSpPr>
          <p:cNvPr id="106" name="テキスト プレースホルダ 9">
            <a:extLst>
              <a:ext uri="{FF2B5EF4-FFF2-40B4-BE49-F238E27FC236}">
                <a16:creationId xmlns:a16="http://schemas.microsoft.com/office/drawing/2014/main" id="{19E4B963-C11E-6E4D-B090-708FAEC16B4A}"/>
              </a:ext>
            </a:extLst>
          </p:cNvPr>
          <p:cNvSpPr>
            <a:spLocks noGrp="1"/>
          </p:cNvSpPr>
          <p:nvPr>
            <p:custDataLst>
              <p:tags r:id="rId61"/>
            </p:custDataLst>
          </p:nvPr>
        </p:nvSpPr>
        <p:spPr bwMode="gray">
          <a:xfrm>
            <a:off x="7160626" y="263906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20.6</a:t>
            </a:r>
            <a:endParaRPr kumimoji="0" lang="ja-JP" altLang="en-US" sz="800" dirty="0">
              <a:latin typeface="+mj-lt"/>
              <a:sym typeface="+mn-lt"/>
            </a:endParaRPr>
          </a:p>
        </p:txBody>
      </p:sp>
      <p:sp>
        <p:nvSpPr>
          <p:cNvPr id="107" name="テキスト プレースホルダ 9">
            <a:extLst>
              <a:ext uri="{FF2B5EF4-FFF2-40B4-BE49-F238E27FC236}">
                <a16:creationId xmlns:a16="http://schemas.microsoft.com/office/drawing/2014/main" id="{5422970B-E8D7-E796-651B-534AB3AB90D4}"/>
              </a:ext>
            </a:extLst>
          </p:cNvPr>
          <p:cNvSpPr>
            <a:spLocks noGrp="1"/>
          </p:cNvSpPr>
          <p:nvPr>
            <p:custDataLst>
              <p:tags r:id="rId62"/>
            </p:custDataLst>
          </p:nvPr>
        </p:nvSpPr>
        <p:spPr bwMode="gray">
          <a:xfrm>
            <a:off x="7483086" y="262405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sym typeface="+mn-lt"/>
              </a:rPr>
              <a:t>21.7</a:t>
            </a:r>
            <a:endParaRPr kumimoji="0" lang="ja-JP" altLang="en-US" sz="800" dirty="0">
              <a:latin typeface="+mj-lt"/>
              <a:sym typeface="+mn-lt"/>
            </a:endParaRPr>
          </a:p>
        </p:txBody>
      </p:sp>
      <p:sp>
        <p:nvSpPr>
          <p:cNvPr id="109" name="テキスト プレースホルダ 9">
            <a:extLst>
              <a:ext uri="{FF2B5EF4-FFF2-40B4-BE49-F238E27FC236}">
                <a16:creationId xmlns:a16="http://schemas.microsoft.com/office/drawing/2014/main" id="{755CF408-B560-528A-C00D-146DB04CA5BB}"/>
              </a:ext>
            </a:extLst>
          </p:cNvPr>
          <p:cNvSpPr>
            <a:spLocks noGrp="1"/>
          </p:cNvSpPr>
          <p:nvPr>
            <p:custDataLst>
              <p:tags r:id="rId63"/>
            </p:custDataLst>
          </p:nvPr>
        </p:nvSpPr>
        <p:spPr bwMode="auto">
          <a:xfrm>
            <a:off x="754096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graphicFrame>
        <p:nvGraphicFramePr>
          <p:cNvPr id="111" name="Chart 288">
            <a:extLst>
              <a:ext uri="{FF2B5EF4-FFF2-40B4-BE49-F238E27FC236}">
                <a16:creationId xmlns:a16="http://schemas.microsoft.com/office/drawing/2014/main" id="{1749E1E0-DC26-F485-3DE7-7267EDB932C1}"/>
              </a:ext>
            </a:extLst>
          </p:cNvPr>
          <p:cNvGraphicFramePr/>
          <p:nvPr>
            <p:custDataLst>
              <p:tags r:id="rId64"/>
            </p:custDataLst>
            <p:extLst>
              <p:ext uri="{D42A27DB-BD31-4B8C-83A1-F6EECF244321}">
                <p14:modId xmlns:p14="http://schemas.microsoft.com/office/powerpoint/2010/main" val="1289206213"/>
              </p:ext>
            </p:extLst>
          </p:nvPr>
        </p:nvGraphicFramePr>
        <p:xfrm>
          <a:off x="506413" y="4524375"/>
          <a:ext cx="7359650" cy="1493838"/>
        </p:xfrm>
        <a:graphic>
          <a:graphicData uri="http://schemas.openxmlformats.org/drawingml/2006/chart">
            <c:chart xmlns:c="http://schemas.openxmlformats.org/drawingml/2006/chart" xmlns:r="http://schemas.openxmlformats.org/officeDocument/2006/relationships" r:id="rId113"/>
          </a:graphicData>
        </a:graphic>
      </p:graphicFrame>
      <p:sp>
        <p:nvSpPr>
          <p:cNvPr id="112" name="テキスト プレースホルダ 9">
            <a:extLst>
              <a:ext uri="{FF2B5EF4-FFF2-40B4-BE49-F238E27FC236}">
                <a16:creationId xmlns:a16="http://schemas.microsoft.com/office/drawing/2014/main" id="{FC2594CB-33F3-C6AB-804D-C8EECFF7BC0F}"/>
              </a:ext>
            </a:extLst>
          </p:cNvPr>
          <p:cNvSpPr>
            <a:spLocks noGrp="1"/>
          </p:cNvSpPr>
          <p:nvPr>
            <p:custDataLst>
              <p:tags r:id="rId65"/>
            </p:custDataLst>
          </p:nvPr>
        </p:nvSpPr>
        <p:spPr bwMode="gray">
          <a:xfrm>
            <a:off x="1935162" y="512082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151</a:t>
            </a:r>
            <a:endParaRPr kumimoji="0" lang="ja-JP" altLang="en-US" sz="800" dirty="0">
              <a:latin typeface="+mj-lt"/>
              <a:sym typeface="+mn-lt"/>
            </a:endParaRPr>
          </a:p>
        </p:txBody>
      </p:sp>
      <p:sp>
        <p:nvSpPr>
          <p:cNvPr id="113" name="テキスト プレースホルダ 9">
            <a:extLst>
              <a:ext uri="{FF2B5EF4-FFF2-40B4-BE49-F238E27FC236}">
                <a16:creationId xmlns:a16="http://schemas.microsoft.com/office/drawing/2014/main" id="{CF39335B-FD92-ACC4-0E3B-2F0CBD132706}"/>
              </a:ext>
            </a:extLst>
          </p:cNvPr>
          <p:cNvSpPr>
            <a:spLocks noGrp="1"/>
          </p:cNvSpPr>
          <p:nvPr>
            <p:custDataLst>
              <p:tags r:id="rId66"/>
            </p:custDataLst>
          </p:nvPr>
        </p:nvSpPr>
        <p:spPr bwMode="auto">
          <a:xfrm>
            <a:off x="29880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latin typeface="+mj-lt"/>
              <a:sym typeface="+mn-lt"/>
            </a:endParaRPr>
          </a:p>
        </p:txBody>
      </p:sp>
      <p:sp>
        <p:nvSpPr>
          <p:cNvPr id="114" name="テキスト プレースホルダ 9">
            <a:extLst>
              <a:ext uri="{FF2B5EF4-FFF2-40B4-BE49-F238E27FC236}">
                <a16:creationId xmlns:a16="http://schemas.microsoft.com/office/drawing/2014/main" id="{F9D3D141-7C01-8C73-0D87-E05A34D69073}"/>
              </a:ext>
            </a:extLst>
          </p:cNvPr>
          <p:cNvSpPr>
            <a:spLocks noGrp="1"/>
          </p:cNvSpPr>
          <p:nvPr>
            <p:custDataLst>
              <p:tags r:id="rId67"/>
            </p:custDataLst>
          </p:nvPr>
        </p:nvSpPr>
        <p:spPr bwMode="auto">
          <a:xfrm>
            <a:off x="960438"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latin typeface="+mj-lt"/>
              <a:sym typeface="+mn-lt"/>
            </a:endParaRPr>
          </a:p>
        </p:txBody>
      </p:sp>
      <p:sp>
        <p:nvSpPr>
          <p:cNvPr id="115" name="テキスト プレースホルダ 9">
            <a:extLst>
              <a:ext uri="{FF2B5EF4-FFF2-40B4-BE49-F238E27FC236}">
                <a16:creationId xmlns:a16="http://schemas.microsoft.com/office/drawing/2014/main" id="{1292B1BA-056B-F4D2-BC71-7ABFC00D701F}"/>
              </a:ext>
            </a:extLst>
          </p:cNvPr>
          <p:cNvSpPr>
            <a:spLocks noGrp="1"/>
          </p:cNvSpPr>
          <p:nvPr>
            <p:custDataLst>
              <p:tags r:id="rId68"/>
            </p:custDataLst>
          </p:nvPr>
        </p:nvSpPr>
        <p:spPr bwMode="auto">
          <a:xfrm>
            <a:off x="19954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latin typeface="+mj-lt"/>
              <a:sym typeface="+mn-lt"/>
            </a:endParaRPr>
          </a:p>
        </p:txBody>
      </p:sp>
      <p:sp>
        <p:nvSpPr>
          <p:cNvPr id="116" name="テキスト プレースホルダ 9">
            <a:extLst>
              <a:ext uri="{FF2B5EF4-FFF2-40B4-BE49-F238E27FC236}">
                <a16:creationId xmlns:a16="http://schemas.microsoft.com/office/drawing/2014/main" id="{49FA929B-EDBB-0335-82FE-02A36A5A3AF7}"/>
              </a:ext>
            </a:extLst>
          </p:cNvPr>
          <p:cNvSpPr>
            <a:spLocks noGrp="1"/>
          </p:cNvSpPr>
          <p:nvPr>
            <p:custDataLst>
              <p:tags r:id="rId69"/>
            </p:custDataLst>
          </p:nvPr>
        </p:nvSpPr>
        <p:spPr bwMode="auto">
          <a:xfrm>
            <a:off x="591276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latin typeface="+mj-lt"/>
              <a:sym typeface="+mn-lt"/>
            </a:endParaRPr>
          </a:p>
        </p:txBody>
      </p:sp>
      <p:sp>
        <p:nvSpPr>
          <p:cNvPr id="117" name="テキスト プレースホルダ 9">
            <a:extLst>
              <a:ext uri="{FF2B5EF4-FFF2-40B4-BE49-F238E27FC236}">
                <a16:creationId xmlns:a16="http://schemas.microsoft.com/office/drawing/2014/main" id="{04D17F57-5E82-BA0F-868A-FCED31D8C527}"/>
              </a:ext>
            </a:extLst>
          </p:cNvPr>
          <p:cNvSpPr>
            <a:spLocks noGrp="1"/>
          </p:cNvSpPr>
          <p:nvPr>
            <p:custDataLst>
              <p:tags r:id="rId70"/>
            </p:custDataLst>
          </p:nvPr>
        </p:nvSpPr>
        <p:spPr bwMode="auto">
          <a:xfrm>
            <a:off x="1347501"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latin typeface="+mj-lt"/>
              <a:sym typeface="+mn-lt"/>
            </a:endParaRPr>
          </a:p>
        </p:txBody>
      </p:sp>
      <p:sp>
        <p:nvSpPr>
          <p:cNvPr id="118" name="テキスト プレースホルダ 9">
            <a:extLst>
              <a:ext uri="{FF2B5EF4-FFF2-40B4-BE49-F238E27FC236}">
                <a16:creationId xmlns:a16="http://schemas.microsoft.com/office/drawing/2014/main" id="{A694520E-92E8-DE07-F4A1-9CB6F1078B23}"/>
              </a:ext>
            </a:extLst>
          </p:cNvPr>
          <p:cNvSpPr>
            <a:spLocks noGrp="1"/>
          </p:cNvSpPr>
          <p:nvPr>
            <p:custDataLst>
              <p:tags r:id="rId71"/>
            </p:custDataLst>
          </p:nvPr>
        </p:nvSpPr>
        <p:spPr bwMode="auto">
          <a:xfrm>
            <a:off x="265353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latin typeface="+mj-lt"/>
              <a:sym typeface="+mn-lt"/>
            </a:endParaRPr>
          </a:p>
        </p:txBody>
      </p:sp>
      <p:sp>
        <p:nvSpPr>
          <p:cNvPr id="119" name="テキスト プレースホルダ 9">
            <a:extLst>
              <a:ext uri="{FF2B5EF4-FFF2-40B4-BE49-F238E27FC236}">
                <a16:creationId xmlns:a16="http://schemas.microsoft.com/office/drawing/2014/main" id="{CAE83666-8619-3A79-A98C-1482C58470E2}"/>
              </a:ext>
            </a:extLst>
          </p:cNvPr>
          <p:cNvSpPr>
            <a:spLocks noGrp="1"/>
          </p:cNvSpPr>
          <p:nvPr>
            <p:custDataLst>
              <p:tags r:id="rId72"/>
            </p:custDataLst>
          </p:nvPr>
        </p:nvSpPr>
        <p:spPr bwMode="auto">
          <a:xfrm>
            <a:off x="166846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latin typeface="+mj-lt"/>
              <a:sym typeface="+mn-lt"/>
            </a:endParaRPr>
          </a:p>
        </p:txBody>
      </p:sp>
      <p:sp>
        <p:nvSpPr>
          <p:cNvPr id="120" name="テキスト プレースホルダ 9">
            <a:extLst>
              <a:ext uri="{FF2B5EF4-FFF2-40B4-BE49-F238E27FC236}">
                <a16:creationId xmlns:a16="http://schemas.microsoft.com/office/drawing/2014/main" id="{C5CAA5B4-2D43-52E5-A266-12B4CFD47906}"/>
              </a:ext>
            </a:extLst>
          </p:cNvPr>
          <p:cNvSpPr>
            <a:spLocks noGrp="1"/>
          </p:cNvSpPr>
          <p:nvPr>
            <p:custDataLst>
              <p:tags r:id="rId73"/>
            </p:custDataLst>
          </p:nvPr>
        </p:nvSpPr>
        <p:spPr bwMode="auto">
          <a:xfrm>
            <a:off x="232659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latin typeface="+mj-lt"/>
              <a:sym typeface="+mn-lt"/>
            </a:endParaRPr>
          </a:p>
        </p:txBody>
      </p:sp>
      <p:sp>
        <p:nvSpPr>
          <p:cNvPr id="121" name="テキスト プレースホルダ 9">
            <a:extLst>
              <a:ext uri="{FF2B5EF4-FFF2-40B4-BE49-F238E27FC236}">
                <a16:creationId xmlns:a16="http://schemas.microsoft.com/office/drawing/2014/main" id="{4EBF79DE-1FBB-7C2C-351C-4579167A3895}"/>
              </a:ext>
            </a:extLst>
          </p:cNvPr>
          <p:cNvSpPr>
            <a:spLocks noGrp="1"/>
          </p:cNvSpPr>
          <p:nvPr>
            <p:custDataLst>
              <p:tags r:id="rId74"/>
            </p:custDataLst>
          </p:nvPr>
        </p:nvSpPr>
        <p:spPr bwMode="gray">
          <a:xfrm>
            <a:off x="7160956" y="458478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288</a:t>
            </a:r>
            <a:endParaRPr lang="ja-JP" altLang="en-US" sz="800" dirty="0">
              <a:latin typeface="+mj-lt"/>
              <a:sym typeface="+mn-lt"/>
            </a:endParaRPr>
          </a:p>
        </p:txBody>
      </p:sp>
      <p:sp>
        <p:nvSpPr>
          <p:cNvPr id="122" name="テキスト プレースホルダ 9">
            <a:extLst>
              <a:ext uri="{FF2B5EF4-FFF2-40B4-BE49-F238E27FC236}">
                <a16:creationId xmlns:a16="http://schemas.microsoft.com/office/drawing/2014/main" id="{0C3A1C3F-36CF-3C77-2044-7DF10604CD0C}"/>
              </a:ext>
            </a:extLst>
          </p:cNvPr>
          <p:cNvSpPr>
            <a:spLocks noGrp="1"/>
          </p:cNvSpPr>
          <p:nvPr>
            <p:custDataLst>
              <p:tags r:id="rId75"/>
            </p:custDataLst>
          </p:nvPr>
        </p:nvSpPr>
        <p:spPr bwMode="auto">
          <a:xfrm>
            <a:off x="330219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latin typeface="+mj-lt"/>
              <a:sym typeface="+mn-lt"/>
            </a:endParaRPr>
          </a:p>
        </p:txBody>
      </p:sp>
      <p:sp>
        <p:nvSpPr>
          <p:cNvPr id="125" name="テキスト プレースホルダ 9">
            <a:extLst>
              <a:ext uri="{FF2B5EF4-FFF2-40B4-BE49-F238E27FC236}">
                <a16:creationId xmlns:a16="http://schemas.microsoft.com/office/drawing/2014/main" id="{D656753B-EDBA-0B77-1651-2D271CEB63E1}"/>
              </a:ext>
            </a:extLst>
          </p:cNvPr>
          <p:cNvSpPr>
            <a:spLocks noGrp="1"/>
          </p:cNvSpPr>
          <p:nvPr>
            <p:custDataLst>
              <p:tags r:id="rId76"/>
            </p:custDataLst>
          </p:nvPr>
        </p:nvSpPr>
        <p:spPr bwMode="auto">
          <a:xfrm>
            <a:off x="36258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latin typeface="+mj-lt"/>
              <a:sym typeface="+mn-lt"/>
            </a:endParaRPr>
          </a:p>
        </p:txBody>
      </p:sp>
      <p:sp>
        <p:nvSpPr>
          <p:cNvPr id="126" name="テキスト プレースホルダ 9">
            <a:extLst>
              <a:ext uri="{FF2B5EF4-FFF2-40B4-BE49-F238E27FC236}">
                <a16:creationId xmlns:a16="http://schemas.microsoft.com/office/drawing/2014/main" id="{1332F6C7-1203-DEC2-1336-CD708F169C2B}"/>
              </a:ext>
            </a:extLst>
          </p:cNvPr>
          <p:cNvSpPr>
            <a:spLocks noGrp="1"/>
          </p:cNvSpPr>
          <p:nvPr>
            <p:custDataLst>
              <p:tags r:id="rId77"/>
            </p:custDataLst>
          </p:nvPr>
        </p:nvSpPr>
        <p:spPr bwMode="gray">
          <a:xfrm>
            <a:off x="6853012" y="460444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283</a:t>
            </a:r>
            <a:endParaRPr lang="ja-JP" altLang="en-US" sz="800" dirty="0">
              <a:latin typeface="+mj-lt"/>
              <a:sym typeface="+mn-lt"/>
            </a:endParaRPr>
          </a:p>
        </p:txBody>
      </p:sp>
      <p:sp>
        <p:nvSpPr>
          <p:cNvPr id="129" name="テキスト プレースホルダ 9">
            <a:extLst>
              <a:ext uri="{FF2B5EF4-FFF2-40B4-BE49-F238E27FC236}">
                <a16:creationId xmlns:a16="http://schemas.microsoft.com/office/drawing/2014/main" id="{7D117E78-0B33-45D0-60D3-3BED49034E9E}"/>
              </a:ext>
            </a:extLst>
          </p:cNvPr>
          <p:cNvSpPr>
            <a:spLocks noGrp="1"/>
          </p:cNvSpPr>
          <p:nvPr>
            <p:custDataLst>
              <p:tags r:id="rId78"/>
            </p:custDataLst>
          </p:nvPr>
        </p:nvSpPr>
        <p:spPr bwMode="gray">
          <a:xfrm>
            <a:off x="4560465" y="489396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210</a:t>
            </a:r>
            <a:endParaRPr kumimoji="0" lang="ja-JP" altLang="en-US" sz="800" dirty="0">
              <a:latin typeface="+mj-lt"/>
              <a:sym typeface="+mn-lt"/>
            </a:endParaRPr>
          </a:p>
        </p:txBody>
      </p:sp>
      <p:sp>
        <p:nvSpPr>
          <p:cNvPr id="130" name="テキスト プレースホルダ 9">
            <a:extLst>
              <a:ext uri="{FF2B5EF4-FFF2-40B4-BE49-F238E27FC236}">
                <a16:creationId xmlns:a16="http://schemas.microsoft.com/office/drawing/2014/main" id="{2F121FA4-051B-FA27-6169-04A615D0083E}"/>
              </a:ext>
            </a:extLst>
          </p:cNvPr>
          <p:cNvSpPr>
            <a:spLocks noGrp="1"/>
          </p:cNvSpPr>
          <p:nvPr>
            <p:custDataLst>
              <p:tags r:id="rId79"/>
            </p:custDataLst>
          </p:nvPr>
        </p:nvSpPr>
        <p:spPr bwMode="auto">
          <a:xfrm>
            <a:off x="395942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latin typeface="+mj-lt"/>
              <a:sym typeface="+mn-lt"/>
            </a:endParaRPr>
          </a:p>
        </p:txBody>
      </p:sp>
      <p:sp>
        <p:nvSpPr>
          <p:cNvPr id="131" name="テキスト プレースホルダ 9">
            <a:extLst>
              <a:ext uri="{FF2B5EF4-FFF2-40B4-BE49-F238E27FC236}">
                <a16:creationId xmlns:a16="http://schemas.microsoft.com/office/drawing/2014/main" id="{683CC118-62D0-6EF6-E044-84348C3CDA8F}"/>
              </a:ext>
            </a:extLst>
          </p:cNvPr>
          <p:cNvSpPr>
            <a:spLocks noGrp="1"/>
          </p:cNvSpPr>
          <p:nvPr>
            <p:custDataLst>
              <p:tags r:id="rId80"/>
            </p:custDataLst>
          </p:nvPr>
        </p:nvSpPr>
        <p:spPr bwMode="auto">
          <a:xfrm>
            <a:off x="427603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latin typeface="+mj-lt"/>
              <a:sym typeface="+mn-lt"/>
            </a:endParaRPr>
          </a:p>
        </p:txBody>
      </p:sp>
      <p:sp>
        <p:nvSpPr>
          <p:cNvPr id="132" name="テキスト プレースホルダ 9">
            <a:extLst>
              <a:ext uri="{FF2B5EF4-FFF2-40B4-BE49-F238E27FC236}">
                <a16:creationId xmlns:a16="http://schemas.microsoft.com/office/drawing/2014/main" id="{5B6D750A-6A8B-0D40-3A90-76809693147F}"/>
              </a:ext>
            </a:extLst>
          </p:cNvPr>
          <p:cNvSpPr>
            <a:spLocks noGrp="1"/>
          </p:cNvSpPr>
          <p:nvPr>
            <p:custDataLst>
              <p:tags r:id="rId81"/>
            </p:custDataLst>
          </p:nvPr>
        </p:nvSpPr>
        <p:spPr bwMode="auto">
          <a:xfrm>
            <a:off x="557866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latin typeface="+mj-lt"/>
              <a:sym typeface="+mn-lt"/>
            </a:endParaRPr>
          </a:p>
        </p:txBody>
      </p:sp>
      <p:sp>
        <p:nvSpPr>
          <p:cNvPr id="133" name="テキスト プレースホルダ 9">
            <a:extLst>
              <a:ext uri="{FF2B5EF4-FFF2-40B4-BE49-F238E27FC236}">
                <a16:creationId xmlns:a16="http://schemas.microsoft.com/office/drawing/2014/main" id="{881CAFF8-7C4B-2042-59DC-FAC2F2E30033}"/>
              </a:ext>
            </a:extLst>
          </p:cNvPr>
          <p:cNvSpPr>
            <a:spLocks noGrp="1"/>
          </p:cNvSpPr>
          <p:nvPr>
            <p:custDataLst>
              <p:tags r:id="rId82"/>
            </p:custDataLst>
          </p:nvPr>
        </p:nvSpPr>
        <p:spPr bwMode="auto">
          <a:xfrm>
            <a:off x="460650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latin typeface="+mj-lt"/>
              <a:sym typeface="+mn-lt"/>
            </a:endParaRPr>
          </a:p>
        </p:txBody>
      </p:sp>
      <p:sp>
        <p:nvSpPr>
          <p:cNvPr id="134" name="テキスト プレースホルダ 9">
            <a:extLst>
              <a:ext uri="{FF2B5EF4-FFF2-40B4-BE49-F238E27FC236}">
                <a16:creationId xmlns:a16="http://schemas.microsoft.com/office/drawing/2014/main" id="{6160FC74-B8F5-5D3B-B9A0-27E4A5D0BE54}"/>
              </a:ext>
            </a:extLst>
          </p:cNvPr>
          <p:cNvSpPr>
            <a:spLocks noGrp="1"/>
          </p:cNvSpPr>
          <p:nvPr>
            <p:custDataLst>
              <p:tags r:id="rId83"/>
            </p:custDataLst>
          </p:nvPr>
        </p:nvSpPr>
        <p:spPr bwMode="gray">
          <a:xfrm>
            <a:off x="5214938" y="484960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223</a:t>
            </a:r>
            <a:endParaRPr kumimoji="0" lang="ja-JP" altLang="en-US" sz="800" dirty="0">
              <a:latin typeface="+mj-lt"/>
              <a:sym typeface="+mn-lt"/>
            </a:endParaRPr>
          </a:p>
        </p:txBody>
      </p:sp>
      <p:sp>
        <p:nvSpPr>
          <p:cNvPr id="135" name="テキスト プレースホルダ 9">
            <a:extLst>
              <a:ext uri="{FF2B5EF4-FFF2-40B4-BE49-F238E27FC236}">
                <a16:creationId xmlns:a16="http://schemas.microsoft.com/office/drawing/2014/main" id="{98A56C07-A1FD-A52F-FAD2-4F6499494FBF}"/>
              </a:ext>
            </a:extLst>
          </p:cNvPr>
          <p:cNvSpPr>
            <a:spLocks noGrp="1"/>
          </p:cNvSpPr>
          <p:nvPr>
            <p:custDataLst>
              <p:tags r:id="rId84"/>
            </p:custDataLst>
          </p:nvPr>
        </p:nvSpPr>
        <p:spPr bwMode="auto">
          <a:xfrm>
            <a:off x="492781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latin typeface="+mj-lt"/>
              <a:sym typeface="+mn-lt"/>
            </a:endParaRPr>
          </a:p>
        </p:txBody>
      </p:sp>
      <p:sp>
        <p:nvSpPr>
          <p:cNvPr id="136" name="テキスト プレースホルダ 9">
            <a:extLst>
              <a:ext uri="{FF2B5EF4-FFF2-40B4-BE49-F238E27FC236}">
                <a16:creationId xmlns:a16="http://schemas.microsoft.com/office/drawing/2014/main" id="{AFC851E8-7BB7-B795-4A2F-3566E42C19BE}"/>
              </a:ext>
            </a:extLst>
          </p:cNvPr>
          <p:cNvSpPr>
            <a:spLocks noGrp="1"/>
          </p:cNvSpPr>
          <p:nvPr>
            <p:custDataLst>
              <p:tags r:id="rId85"/>
            </p:custDataLst>
          </p:nvPr>
        </p:nvSpPr>
        <p:spPr bwMode="gray">
          <a:xfrm>
            <a:off x="4230000" y="494506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199</a:t>
            </a:r>
            <a:endParaRPr kumimoji="0" lang="ja-JP" altLang="en-US" sz="800" dirty="0">
              <a:latin typeface="+mj-lt"/>
              <a:sym typeface="+mn-lt"/>
            </a:endParaRPr>
          </a:p>
        </p:txBody>
      </p:sp>
      <p:sp>
        <p:nvSpPr>
          <p:cNvPr id="138" name="テキスト プレースホルダ 9">
            <a:extLst>
              <a:ext uri="{FF2B5EF4-FFF2-40B4-BE49-F238E27FC236}">
                <a16:creationId xmlns:a16="http://schemas.microsoft.com/office/drawing/2014/main" id="{72F54259-34B0-ED9D-010A-E2CD5FA6FCD5}"/>
              </a:ext>
            </a:extLst>
          </p:cNvPr>
          <p:cNvSpPr>
            <a:spLocks noGrp="1"/>
          </p:cNvSpPr>
          <p:nvPr>
            <p:custDataLst>
              <p:tags r:id="rId86"/>
            </p:custDataLst>
          </p:nvPr>
        </p:nvSpPr>
        <p:spPr bwMode="gray">
          <a:xfrm>
            <a:off x="3579813" y="496263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193</a:t>
            </a:r>
            <a:endParaRPr kumimoji="0" lang="ja-JP" altLang="en-US" sz="800" dirty="0">
              <a:latin typeface="+mj-lt"/>
              <a:sym typeface="+mn-lt"/>
            </a:endParaRPr>
          </a:p>
        </p:txBody>
      </p:sp>
      <p:sp>
        <p:nvSpPr>
          <p:cNvPr id="139" name="テキスト プレースホルダ 9">
            <a:extLst>
              <a:ext uri="{FF2B5EF4-FFF2-40B4-BE49-F238E27FC236}">
                <a16:creationId xmlns:a16="http://schemas.microsoft.com/office/drawing/2014/main" id="{E5B46133-23BE-2CAB-E30F-B58E552E738E}"/>
              </a:ext>
            </a:extLst>
          </p:cNvPr>
          <p:cNvSpPr>
            <a:spLocks noGrp="1"/>
          </p:cNvSpPr>
          <p:nvPr>
            <p:custDataLst>
              <p:tags r:id="rId87"/>
            </p:custDataLst>
          </p:nvPr>
        </p:nvSpPr>
        <p:spPr bwMode="auto">
          <a:xfrm>
            <a:off x="52609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latin typeface="+mj-lt"/>
              <a:sym typeface="+mn-lt"/>
            </a:endParaRPr>
          </a:p>
        </p:txBody>
      </p:sp>
      <p:sp>
        <p:nvSpPr>
          <p:cNvPr id="140" name="テキスト プレースホルダ 9">
            <a:extLst>
              <a:ext uri="{FF2B5EF4-FFF2-40B4-BE49-F238E27FC236}">
                <a16:creationId xmlns:a16="http://schemas.microsoft.com/office/drawing/2014/main" id="{11B9047C-B414-FD32-4CCA-F04AE7F4EE51}"/>
              </a:ext>
            </a:extLst>
          </p:cNvPr>
          <p:cNvSpPr>
            <a:spLocks noGrp="1"/>
          </p:cNvSpPr>
          <p:nvPr>
            <p:custDataLst>
              <p:tags r:id="rId88"/>
            </p:custDataLst>
          </p:nvPr>
        </p:nvSpPr>
        <p:spPr bwMode="gray">
          <a:xfrm>
            <a:off x="6196012" y="466018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268</a:t>
            </a:r>
            <a:endParaRPr lang="ja-JP" altLang="en-US" sz="800" dirty="0">
              <a:latin typeface="+mj-lt"/>
              <a:sym typeface="+mn-lt"/>
            </a:endParaRPr>
          </a:p>
        </p:txBody>
      </p:sp>
      <p:sp>
        <p:nvSpPr>
          <p:cNvPr id="141" name="テキスト プレースホルダ 9">
            <a:extLst>
              <a:ext uri="{FF2B5EF4-FFF2-40B4-BE49-F238E27FC236}">
                <a16:creationId xmlns:a16="http://schemas.microsoft.com/office/drawing/2014/main" id="{8661E497-F0B8-4F6F-8B9A-EA3F0F6477F8}"/>
              </a:ext>
            </a:extLst>
          </p:cNvPr>
          <p:cNvSpPr>
            <a:spLocks noGrp="1"/>
          </p:cNvSpPr>
          <p:nvPr>
            <p:custDataLst>
              <p:tags r:id="rId89"/>
            </p:custDataLst>
          </p:nvPr>
        </p:nvSpPr>
        <p:spPr bwMode="auto">
          <a:xfrm>
            <a:off x="6229011"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288A4C3-9CAF-4884-95DE-FE58B3359FD3}" type="datetime'1''''''''''''''''6'''''''''''''''''''''''">
              <a:rPr kumimoji="0" lang="ja-JP" altLang="en-US" sz="1000" smtClean="0"/>
              <a:pPr/>
              <a:t>16</a:t>
            </a:fld>
            <a:endParaRPr kumimoji="0" lang="ja-JP" altLang="en-US" sz="800" dirty="0">
              <a:latin typeface="+mj-lt"/>
              <a:sym typeface="+mn-lt"/>
            </a:endParaRPr>
          </a:p>
        </p:txBody>
      </p:sp>
      <p:sp>
        <p:nvSpPr>
          <p:cNvPr id="142" name="テキスト プレースホルダ 9">
            <a:extLst>
              <a:ext uri="{FF2B5EF4-FFF2-40B4-BE49-F238E27FC236}">
                <a16:creationId xmlns:a16="http://schemas.microsoft.com/office/drawing/2014/main" id="{1870AF30-B397-9FE8-DCF6-CA4E4BB82863}"/>
              </a:ext>
            </a:extLst>
          </p:cNvPr>
          <p:cNvSpPr>
            <a:spLocks noGrp="1"/>
          </p:cNvSpPr>
          <p:nvPr>
            <p:custDataLst>
              <p:tags r:id="rId90"/>
            </p:custDataLst>
          </p:nvPr>
        </p:nvSpPr>
        <p:spPr bwMode="auto">
          <a:xfrm>
            <a:off x="6565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7A6773B-1E83-4914-B7FB-6231CCB6D8B8}" type="datetime'''''1''''''''''''''''''''7'''''">
              <a:rPr kumimoji="0" lang="ja-JP" altLang="en-US" sz="1000" smtClean="0"/>
              <a:pPr/>
              <a:t>17</a:t>
            </a:fld>
            <a:endParaRPr kumimoji="0" lang="ja-JP" altLang="en-US" sz="800" dirty="0">
              <a:latin typeface="+mj-lt"/>
              <a:sym typeface="+mn-lt"/>
            </a:endParaRPr>
          </a:p>
        </p:txBody>
      </p:sp>
      <p:sp>
        <p:nvSpPr>
          <p:cNvPr id="145" name="テキスト プレースホルダ 9">
            <a:extLst>
              <a:ext uri="{FF2B5EF4-FFF2-40B4-BE49-F238E27FC236}">
                <a16:creationId xmlns:a16="http://schemas.microsoft.com/office/drawing/2014/main" id="{5ECA3240-1F30-69E5-97EB-A088B97834F9}"/>
              </a:ext>
            </a:extLst>
          </p:cNvPr>
          <p:cNvSpPr>
            <a:spLocks noGrp="1"/>
          </p:cNvSpPr>
          <p:nvPr>
            <p:custDataLst>
              <p:tags r:id="rId91"/>
            </p:custDataLst>
          </p:nvPr>
        </p:nvSpPr>
        <p:spPr bwMode="auto">
          <a:xfrm>
            <a:off x="6888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24C48D8-6F72-42C9-AFC2-5536834B5110}" type="datetime'''''''''''''''''''''''''1''8'''''''''''''">
              <a:rPr kumimoji="0" lang="ja-JP" altLang="en-US" sz="1000" smtClean="0"/>
              <a:pPr/>
              <a:t>18</a:t>
            </a:fld>
            <a:endParaRPr kumimoji="0" lang="ja-JP" altLang="en-US" sz="800" dirty="0">
              <a:latin typeface="+mj-lt"/>
              <a:sym typeface="+mn-lt"/>
            </a:endParaRPr>
          </a:p>
        </p:txBody>
      </p:sp>
      <p:sp>
        <p:nvSpPr>
          <p:cNvPr id="146" name="テキスト プレースホルダ 9">
            <a:extLst>
              <a:ext uri="{FF2B5EF4-FFF2-40B4-BE49-F238E27FC236}">
                <a16:creationId xmlns:a16="http://schemas.microsoft.com/office/drawing/2014/main" id="{7128113B-6AAF-FDD4-AFE3-494E3328A649}"/>
              </a:ext>
            </a:extLst>
          </p:cNvPr>
          <p:cNvSpPr>
            <a:spLocks noGrp="1"/>
          </p:cNvSpPr>
          <p:nvPr>
            <p:custDataLst>
              <p:tags r:id="rId92"/>
            </p:custDataLst>
          </p:nvPr>
        </p:nvSpPr>
        <p:spPr bwMode="gray">
          <a:xfrm>
            <a:off x="984250" y="520050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127</a:t>
            </a:r>
            <a:endParaRPr kumimoji="0" lang="ja-JP" altLang="en-US" sz="800" dirty="0">
              <a:latin typeface="+mj-lt"/>
              <a:sym typeface="+mn-lt"/>
            </a:endParaRPr>
          </a:p>
        </p:txBody>
      </p:sp>
      <p:sp>
        <p:nvSpPr>
          <p:cNvPr id="147" name="テキスト プレースホルダ 9">
            <a:extLst>
              <a:ext uri="{FF2B5EF4-FFF2-40B4-BE49-F238E27FC236}">
                <a16:creationId xmlns:a16="http://schemas.microsoft.com/office/drawing/2014/main" id="{727C6760-5348-81CF-A5F5-0342B91E32EB}"/>
              </a:ext>
            </a:extLst>
          </p:cNvPr>
          <p:cNvSpPr>
            <a:spLocks noGrp="1"/>
          </p:cNvSpPr>
          <p:nvPr>
            <p:custDataLst>
              <p:tags r:id="rId93"/>
            </p:custDataLst>
          </p:nvPr>
        </p:nvSpPr>
        <p:spPr bwMode="gray">
          <a:xfrm>
            <a:off x="3899535" y="494506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199</a:t>
            </a:r>
            <a:endParaRPr kumimoji="0" lang="ja-JP" altLang="en-US" sz="800" dirty="0">
              <a:latin typeface="+mj-lt"/>
              <a:sym typeface="+mn-lt"/>
            </a:endParaRPr>
          </a:p>
        </p:txBody>
      </p:sp>
      <p:sp>
        <p:nvSpPr>
          <p:cNvPr id="150" name="テキスト プレースホルダ 9">
            <a:extLst>
              <a:ext uri="{FF2B5EF4-FFF2-40B4-BE49-F238E27FC236}">
                <a16:creationId xmlns:a16="http://schemas.microsoft.com/office/drawing/2014/main" id="{24355BD2-4088-AAFA-EAE5-D554719026FC}"/>
              </a:ext>
            </a:extLst>
          </p:cNvPr>
          <p:cNvSpPr>
            <a:spLocks noGrp="1"/>
          </p:cNvSpPr>
          <p:nvPr>
            <p:custDataLst>
              <p:tags r:id="rId94"/>
            </p:custDataLst>
          </p:nvPr>
        </p:nvSpPr>
        <p:spPr bwMode="gray">
          <a:xfrm>
            <a:off x="1281113" y="520314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126</a:t>
            </a:r>
            <a:endParaRPr kumimoji="0" lang="ja-JP" altLang="en-US" sz="800" dirty="0">
              <a:latin typeface="+mj-lt"/>
              <a:sym typeface="+mn-lt"/>
            </a:endParaRPr>
          </a:p>
        </p:txBody>
      </p:sp>
      <p:sp>
        <p:nvSpPr>
          <p:cNvPr id="167" name="テキスト プレースホルダ 9">
            <a:extLst>
              <a:ext uri="{FF2B5EF4-FFF2-40B4-BE49-F238E27FC236}">
                <a16:creationId xmlns:a16="http://schemas.microsoft.com/office/drawing/2014/main" id="{F2C45EC5-B7BC-4BED-8FD4-16AF5B7D1757}"/>
              </a:ext>
            </a:extLst>
          </p:cNvPr>
          <p:cNvSpPr>
            <a:spLocks noGrp="1"/>
          </p:cNvSpPr>
          <p:nvPr>
            <p:custDataLst>
              <p:tags r:id="rId95"/>
            </p:custDataLst>
          </p:nvPr>
        </p:nvSpPr>
        <p:spPr bwMode="gray">
          <a:xfrm>
            <a:off x="1629494" y="5156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146</a:t>
            </a:r>
            <a:endParaRPr kumimoji="0" lang="ja-JP" altLang="en-US" sz="800" dirty="0">
              <a:latin typeface="+mj-lt"/>
              <a:sym typeface="+mn-lt"/>
            </a:endParaRPr>
          </a:p>
        </p:txBody>
      </p:sp>
      <p:sp>
        <p:nvSpPr>
          <p:cNvPr id="168" name="テキスト プレースホルダ 9">
            <a:extLst>
              <a:ext uri="{FF2B5EF4-FFF2-40B4-BE49-F238E27FC236}">
                <a16:creationId xmlns:a16="http://schemas.microsoft.com/office/drawing/2014/main" id="{FCCD905C-B0E5-8710-2C4C-63864F1620CF}"/>
              </a:ext>
            </a:extLst>
          </p:cNvPr>
          <p:cNvSpPr>
            <a:spLocks noGrp="1"/>
          </p:cNvSpPr>
          <p:nvPr>
            <p:custDataLst>
              <p:tags r:id="rId96"/>
            </p:custDataLst>
          </p:nvPr>
        </p:nvSpPr>
        <p:spPr bwMode="gray">
          <a:xfrm>
            <a:off x="2274116" y="511830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154</a:t>
            </a:r>
            <a:endParaRPr kumimoji="0" lang="ja-JP" altLang="en-US" sz="800" dirty="0">
              <a:latin typeface="+mj-lt"/>
              <a:sym typeface="+mn-lt"/>
            </a:endParaRPr>
          </a:p>
        </p:txBody>
      </p:sp>
      <p:sp>
        <p:nvSpPr>
          <p:cNvPr id="169" name="テキスト プレースホルダ 9">
            <a:extLst>
              <a:ext uri="{FF2B5EF4-FFF2-40B4-BE49-F238E27FC236}">
                <a16:creationId xmlns:a16="http://schemas.microsoft.com/office/drawing/2014/main" id="{B2DD5F9D-AD1B-2E92-4790-E84FC8553948}"/>
              </a:ext>
            </a:extLst>
          </p:cNvPr>
          <p:cNvSpPr>
            <a:spLocks noGrp="1"/>
          </p:cNvSpPr>
          <p:nvPr>
            <p:custDataLst>
              <p:tags r:id="rId97"/>
            </p:custDataLst>
          </p:nvPr>
        </p:nvSpPr>
        <p:spPr bwMode="gray">
          <a:xfrm>
            <a:off x="2607204" y="510348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160</a:t>
            </a:r>
            <a:endParaRPr kumimoji="0" lang="ja-JP" altLang="en-US" sz="800" dirty="0">
              <a:latin typeface="+mj-lt"/>
              <a:sym typeface="+mn-lt"/>
            </a:endParaRPr>
          </a:p>
        </p:txBody>
      </p:sp>
      <p:sp>
        <p:nvSpPr>
          <p:cNvPr id="170" name="テキスト プレースホルダ 9">
            <a:extLst>
              <a:ext uri="{FF2B5EF4-FFF2-40B4-BE49-F238E27FC236}">
                <a16:creationId xmlns:a16="http://schemas.microsoft.com/office/drawing/2014/main" id="{1ED369EE-8758-EFAE-B89A-0E05E269950B}"/>
              </a:ext>
            </a:extLst>
          </p:cNvPr>
          <p:cNvSpPr>
            <a:spLocks noGrp="1"/>
          </p:cNvSpPr>
          <p:nvPr>
            <p:custDataLst>
              <p:tags r:id="rId98"/>
            </p:custDataLst>
          </p:nvPr>
        </p:nvSpPr>
        <p:spPr bwMode="gray">
          <a:xfrm>
            <a:off x="2926049" y="508464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164</a:t>
            </a:r>
            <a:endParaRPr kumimoji="0" lang="ja-JP" altLang="en-US" sz="800" dirty="0">
              <a:latin typeface="+mj-lt"/>
              <a:sym typeface="+mn-lt"/>
            </a:endParaRPr>
          </a:p>
        </p:txBody>
      </p:sp>
      <p:sp>
        <p:nvSpPr>
          <p:cNvPr id="171" name="テキスト プレースホルダ 9">
            <a:extLst>
              <a:ext uri="{FF2B5EF4-FFF2-40B4-BE49-F238E27FC236}">
                <a16:creationId xmlns:a16="http://schemas.microsoft.com/office/drawing/2014/main" id="{1F35BB42-E3D1-5C4B-08D2-C7B6B4487393}"/>
              </a:ext>
            </a:extLst>
          </p:cNvPr>
          <p:cNvSpPr>
            <a:spLocks noGrp="1"/>
          </p:cNvSpPr>
          <p:nvPr>
            <p:custDataLst>
              <p:tags r:id="rId99"/>
            </p:custDataLst>
          </p:nvPr>
        </p:nvSpPr>
        <p:spPr bwMode="gray">
          <a:xfrm>
            <a:off x="3259138" y="503634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177</a:t>
            </a:r>
            <a:endParaRPr kumimoji="0" lang="ja-JP" altLang="en-US" sz="800" dirty="0">
              <a:latin typeface="+mj-lt"/>
              <a:sym typeface="+mn-lt"/>
            </a:endParaRPr>
          </a:p>
        </p:txBody>
      </p:sp>
      <p:sp>
        <p:nvSpPr>
          <p:cNvPr id="172" name="テキスト プレースホルダ 9">
            <a:extLst>
              <a:ext uri="{FF2B5EF4-FFF2-40B4-BE49-F238E27FC236}">
                <a16:creationId xmlns:a16="http://schemas.microsoft.com/office/drawing/2014/main" id="{89116C82-C43E-C0B9-4693-97337A3FEABB}"/>
              </a:ext>
            </a:extLst>
          </p:cNvPr>
          <p:cNvSpPr>
            <a:spLocks noGrp="1"/>
          </p:cNvSpPr>
          <p:nvPr>
            <p:custDataLst>
              <p:tags r:id="rId100"/>
            </p:custDataLst>
          </p:nvPr>
        </p:nvSpPr>
        <p:spPr bwMode="gray">
          <a:xfrm>
            <a:off x="4894263" y="4860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223</a:t>
            </a:r>
            <a:endParaRPr kumimoji="0" lang="ja-JP" altLang="en-US" sz="800" dirty="0">
              <a:latin typeface="+mj-lt"/>
              <a:sym typeface="+mn-lt"/>
            </a:endParaRPr>
          </a:p>
        </p:txBody>
      </p:sp>
      <p:sp>
        <p:nvSpPr>
          <p:cNvPr id="173" name="テキスト プレースホルダ 9">
            <a:extLst>
              <a:ext uri="{FF2B5EF4-FFF2-40B4-BE49-F238E27FC236}">
                <a16:creationId xmlns:a16="http://schemas.microsoft.com/office/drawing/2014/main" id="{B4DAC73E-F327-28D4-F070-2FEA55A29D6B}"/>
              </a:ext>
            </a:extLst>
          </p:cNvPr>
          <p:cNvSpPr>
            <a:spLocks noGrp="1"/>
          </p:cNvSpPr>
          <p:nvPr>
            <p:custDataLst>
              <p:tags r:id="rId101"/>
            </p:custDataLst>
          </p:nvPr>
        </p:nvSpPr>
        <p:spPr bwMode="gray">
          <a:xfrm>
            <a:off x="5543325" y="478541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237</a:t>
            </a:r>
            <a:endParaRPr kumimoji="0" lang="ja-JP" altLang="en-US" sz="800" dirty="0">
              <a:latin typeface="+mj-lt"/>
              <a:sym typeface="+mn-lt"/>
            </a:endParaRPr>
          </a:p>
        </p:txBody>
      </p:sp>
      <p:sp>
        <p:nvSpPr>
          <p:cNvPr id="174" name="テキスト プレースホルダ 9">
            <a:extLst>
              <a:ext uri="{FF2B5EF4-FFF2-40B4-BE49-F238E27FC236}">
                <a16:creationId xmlns:a16="http://schemas.microsoft.com/office/drawing/2014/main" id="{5C49E302-A4EC-6F97-D07F-732C22D9C0D0}"/>
              </a:ext>
            </a:extLst>
          </p:cNvPr>
          <p:cNvSpPr>
            <a:spLocks noGrp="1"/>
          </p:cNvSpPr>
          <p:nvPr>
            <p:custDataLst>
              <p:tags r:id="rId102"/>
            </p:custDataLst>
          </p:nvPr>
        </p:nvSpPr>
        <p:spPr bwMode="gray">
          <a:xfrm>
            <a:off x="5866723" y="473638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254</a:t>
            </a:r>
            <a:endParaRPr kumimoji="0" lang="ja-JP" altLang="en-US" sz="800" dirty="0">
              <a:latin typeface="+mj-lt"/>
              <a:sym typeface="+mn-lt"/>
            </a:endParaRPr>
          </a:p>
        </p:txBody>
      </p:sp>
      <p:sp>
        <p:nvSpPr>
          <p:cNvPr id="175" name="テキスト プレースホルダ 9">
            <a:extLst>
              <a:ext uri="{FF2B5EF4-FFF2-40B4-BE49-F238E27FC236}">
                <a16:creationId xmlns:a16="http://schemas.microsoft.com/office/drawing/2014/main" id="{66706C36-CA79-2EC2-BC85-0A33AF68B15D}"/>
              </a:ext>
            </a:extLst>
          </p:cNvPr>
          <p:cNvSpPr>
            <a:spLocks noGrp="1"/>
          </p:cNvSpPr>
          <p:nvPr>
            <p:custDataLst>
              <p:tags r:id="rId103"/>
            </p:custDataLst>
          </p:nvPr>
        </p:nvSpPr>
        <p:spPr bwMode="gray">
          <a:xfrm>
            <a:off x="6519887" y="464492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272</a:t>
            </a:r>
            <a:endParaRPr lang="ja-JP" altLang="en-US" sz="800" dirty="0">
              <a:latin typeface="+mj-lt"/>
              <a:sym typeface="+mn-lt"/>
            </a:endParaRPr>
          </a:p>
        </p:txBody>
      </p:sp>
      <p:sp>
        <p:nvSpPr>
          <p:cNvPr id="176" name="テキスト プレースホルダ 9">
            <a:extLst>
              <a:ext uri="{FF2B5EF4-FFF2-40B4-BE49-F238E27FC236}">
                <a16:creationId xmlns:a16="http://schemas.microsoft.com/office/drawing/2014/main" id="{C268FEE8-5721-C7AD-C465-583FC8612F56}"/>
              </a:ext>
            </a:extLst>
          </p:cNvPr>
          <p:cNvSpPr>
            <a:spLocks noGrp="1"/>
          </p:cNvSpPr>
          <p:nvPr>
            <p:custDataLst>
              <p:tags r:id="rId104"/>
            </p:custDataLst>
          </p:nvPr>
        </p:nvSpPr>
        <p:spPr bwMode="auto">
          <a:xfrm>
            <a:off x="721122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0ED3E0-097F-4E19-A8AF-87D620BD461D}" type="datetime'''''''1''''''''''''9'''''''''''''''''''''''''''''''''''">
              <a:rPr kumimoji="0" lang="ja-JP" altLang="en-US" sz="1000" smtClean="0"/>
              <a:pPr/>
              <a:t>19</a:t>
            </a:fld>
            <a:endParaRPr kumimoji="0" lang="ja-JP" altLang="en-US" sz="800" dirty="0">
              <a:latin typeface="+mj-lt"/>
              <a:sym typeface="+mn-lt"/>
            </a:endParaRPr>
          </a:p>
        </p:txBody>
      </p:sp>
      <p:sp>
        <p:nvSpPr>
          <p:cNvPr id="209" name="テキスト プレースホルダ 9">
            <a:extLst>
              <a:ext uri="{FF2B5EF4-FFF2-40B4-BE49-F238E27FC236}">
                <a16:creationId xmlns:a16="http://schemas.microsoft.com/office/drawing/2014/main" id="{1C295753-04C8-AF61-566C-4CDA5D9BBBA2}"/>
              </a:ext>
            </a:extLst>
          </p:cNvPr>
          <p:cNvSpPr>
            <a:spLocks noGrp="1"/>
          </p:cNvSpPr>
          <p:nvPr>
            <p:custDataLst>
              <p:tags r:id="rId105"/>
            </p:custDataLst>
          </p:nvPr>
        </p:nvSpPr>
        <p:spPr bwMode="gray">
          <a:xfrm>
            <a:off x="7486035" y="450912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305</a:t>
            </a:r>
            <a:endParaRPr lang="ja-JP" altLang="en-US" sz="800" dirty="0">
              <a:latin typeface="+mj-lt"/>
              <a:sym typeface="+mn-lt"/>
            </a:endParaRPr>
          </a:p>
        </p:txBody>
      </p:sp>
      <p:sp>
        <p:nvSpPr>
          <p:cNvPr id="210" name="テキスト プレースホルダ 9">
            <a:extLst>
              <a:ext uri="{FF2B5EF4-FFF2-40B4-BE49-F238E27FC236}">
                <a16:creationId xmlns:a16="http://schemas.microsoft.com/office/drawing/2014/main" id="{F282EAAB-8EC3-FF14-B982-297951529F91}"/>
              </a:ext>
            </a:extLst>
          </p:cNvPr>
          <p:cNvSpPr>
            <a:spLocks noGrp="1"/>
          </p:cNvSpPr>
          <p:nvPr>
            <p:custDataLst>
              <p:tags r:id="rId106"/>
            </p:custDataLst>
          </p:nvPr>
        </p:nvSpPr>
        <p:spPr bwMode="auto">
          <a:xfrm>
            <a:off x="754096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278897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824127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9" name="Object 8"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a:t>
            </a:r>
            <a:r>
              <a:rPr lang="ja-JP" altLang="en-US" sz="1400">
                <a:solidFill>
                  <a:srgbClr val="000000"/>
                </a:solidFill>
                <a:latin typeface="Arial Black" pitchFamily="34" charset="0"/>
                <a:ea typeface="HGP創英角ｺﾞｼｯｸUB" pitchFamily="50" charset="-128"/>
              </a:rPr>
              <a:t>割合 </a:t>
            </a:r>
            <a:r>
              <a:rPr lang="ja-JP" altLang="en-US">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11345" y="2483604"/>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70078" y="2471478"/>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5" name="Chart 44">
            <a:extLst>
              <a:ext uri="{FF2B5EF4-FFF2-40B4-BE49-F238E27FC236}">
                <a16:creationId xmlns:a16="http://schemas.microsoft.com/office/drawing/2014/main" id="{DB062C51-4F11-418F-829D-460562FD0E5A}"/>
              </a:ext>
            </a:extLst>
          </p:cNvPr>
          <p:cNvGraphicFramePr/>
          <p:nvPr>
            <p:custDataLst>
              <p:tags r:id="rId3"/>
            </p:custDataLst>
            <p:extLst>
              <p:ext uri="{D42A27DB-BD31-4B8C-83A1-F6EECF244321}">
                <p14:modId xmlns:p14="http://schemas.microsoft.com/office/powerpoint/2010/main" val="897291691"/>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4"/>
          </a:graphicData>
        </a:graphic>
      </p:graphicFrame>
      <p:sp>
        <p:nvSpPr>
          <p:cNvPr id="16" name="Rectangle 15"/>
          <p:cNvSpPr/>
          <p:nvPr>
            <p:custDataLst>
              <p:tags r:id="rId4"/>
            </p:custDataLst>
          </p:nvPr>
        </p:nvSpPr>
        <p:spPr bwMode="gray">
          <a:xfrm>
            <a:off x="5581650" y="5775325"/>
            <a:ext cx="285750" cy="214313"/>
          </a:xfrm>
          <a:prstGeom prst="rect">
            <a:avLst/>
          </a:prstGeom>
          <a:solidFill>
            <a:srgbClr val="C0E6F4"/>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4533900" y="5775325"/>
            <a:ext cx="285750" cy="214313"/>
          </a:xfrm>
          <a:prstGeom prst="rect">
            <a:avLst/>
          </a:prstGeom>
          <a:solidFill>
            <a:srgbClr val="80CCE8"/>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6"/>
            </p:custDataLst>
          </p:nvPr>
        </p:nvSpPr>
        <p:spPr bwMode="gray">
          <a:xfrm>
            <a:off x="2895600" y="5784055"/>
            <a:ext cx="285750" cy="214313"/>
          </a:xfrm>
          <a:prstGeom prst="rect">
            <a:avLst/>
          </a:prstGeom>
          <a:solidFill>
            <a:srgbClr val="1F497D"/>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3223169"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dirty="0">
                <a:sym typeface="+mn-lt"/>
              </a:rPr>
              <a:t>非感染性疾患</a:t>
            </a:r>
          </a:p>
        </p:txBody>
      </p:sp>
      <p:sp>
        <p:nvSpPr>
          <p:cNvPr id="29" name="テキスト プレースホルダ 9"/>
          <p:cNvSpPr>
            <a:spLocks noGrp="1"/>
          </p:cNvSpPr>
          <p:nvPr>
            <p:custDataLst>
              <p:tags r:id="rId8"/>
            </p:custDataLst>
          </p:nvPr>
        </p:nvSpPr>
        <p:spPr bwMode="auto">
          <a:xfrm>
            <a:off x="4870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lang="ja-JP" altLang="en-US" dirty="0">
              <a:sym typeface="+mn-lt"/>
            </a:endParaRPr>
          </a:p>
        </p:txBody>
      </p:sp>
      <p:sp>
        <p:nvSpPr>
          <p:cNvPr id="28" name="テキスト プレースホルダ 9"/>
          <p:cNvSpPr>
            <a:spLocks noGrp="1"/>
          </p:cNvSpPr>
          <p:nvPr>
            <p:custDataLst>
              <p:tags r:id="rId9"/>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lang="ja-JP" altLang="en-US" dirty="0">
              <a:sym typeface="+mn-lt"/>
            </a:endParaRPr>
          </a:p>
        </p:txBody>
      </p:sp>
      <p:graphicFrame>
        <p:nvGraphicFramePr>
          <p:cNvPr id="46" name="Chart 45">
            <a:extLst>
              <a:ext uri="{FF2B5EF4-FFF2-40B4-BE49-F238E27FC236}">
                <a16:creationId xmlns:a16="http://schemas.microsoft.com/office/drawing/2014/main" id="{31615E65-C310-4908-9225-12EE51ED7845}"/>
              </a:ext>
            </a:extLst>
          </p:cNvPr>
          <p:cNvGraphicFramePr/>
          <p:nvPr>
            <p:custDataLst>
              <p:tags r:id="rId10"/>
            </p:custDataLst>
            <p:extLst>
              <p:ext uri="{D42A27DB-BD31-4B8C-83A1-F6EECF244321}">
                <p14:modId xmlns:p14="http://schemas.microsoft.com/office/powerpoint/2010/main" val="381479664"/>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5"/>
          </a:graphicData>
        </a:graphic>
      </p:graphicFrame>
      <p:sp>
        <p:nvSpPr>
          <p:cNvPr id="38" name="テキスト ボックス 2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年において、タイでの死亡要因は、「非感染性疾患」の割合が最も高く、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年にかけては、「感染症」が減少し、「非感染性疾患」が増加しているため先進国の構造に近づいているが、まだ先進国の構造と比べると「感染症」の占める割合が大きい。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5499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365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72612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88" name="テキスト ボックス 8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項目が非感染性疾患であり、全体の死亡要因の約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主な死亡要因としては、「新生物」と「心血管疾患」が挙げられ、同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4" name="Chart 113">
            <a:extLst>
              <a:ext uri="{FF2B5EF4-FFF2-40B4-BE49-F238E27FC236}">
                <a16:creationId xmlns:a16="http://schemas.microsoft.com/office/drawing/2014/main" id="{9B4119FB-4F23-4B98-AB64-24AA3504E4D8}"/>
              </a:ext>
            </a:extLst>
          </p:cNvPr>
          <p:cNvGraphicFramePr/>
          <p:nvPr>
            <p:custDataLst>
              <p:tags r:id="rId3"/>
            </p:custDataLst>
            <p:extLst>
              <p:ext uri="{D42A27DB-BD31-4B8C-83A1-F6EECF244321}">
                <p14:modId xmlns:p14="http://schemas.microsoft.com/office/powerpoint/2010/main" val="3590707203"/>
              </p:ext>
            </p:extLst>
          </p:nvPr>
        </p:nvGraphicFramePr>
        <p:xfrm>
          <a:off x="242888" y="4160838"/>
          <a:ext cx="9610725" cy="1560512"/>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3983" y="1914539"/>
            <a:ext cx="9488658"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105693" y="3452019"/>
            <a:ext cx="434082" cy="207963"/>
          </a:xfrm>
          <a:prstGeom prst="rect">
            <a:avLst/>
          </a:prstGeom>
          <a:noFill/>
        </p:spPr>
        <p:txBody>
          <a:bodyPr wrap="square" rtlCol="0" anchor="ctr">
            <a:spAutoFit/>
          </a:bodyPr>
          <a:lstStyle/>
          <a:p>
            <a:r>
              <a:rPr kumimoji="1" lang="en-US" altLang="ja-JP" sz="750" dirty="0">
                <a:latin typeface="+mj-lt"/>
                <a:ea typeface="ＭＳ Ｐゴシック" panose="020B0600070205080204" pitchFamily="50" charset="-128"/>
                <a:cs typeface="Arial" panose="020B0604020202020204" pitchFamily="34" charset="0"/>
              </a:rPr>
              <a:t>2019</a:t>
            </a:r>
            <a:endParaRPr kumimoji="1" lang="ja-JP" altLang="en-US" sz="75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05693" y="4750594"/>
            <a:ext cx="648072" cy="207963"/>
          </a:xfrm>
          <a:prstGeom prst="rect">
            <a:avLst/>
          </a:prstGeom>
          <a:noFill/>
        </p:spPr>
        <p:txBody>
          <a:bodyPr wrap="square" rtlCol="0">
            <a:spAutoFit/>
          </a:bodyPr>
          <a:lstStyle/>
          <a:p>
            <a:r>
              <a:rPr kumimoji="1" lang="en-US" altLang="ja-JP" sz="750" dirty="0">
                <a:latin typeface="+mj-lt"/>
                <a:ea typeface="ＭＳ Ｐゴシック" panose="020B0600070205080204" pitchFamily="50" charset="-128"/>
                <a:cs typeface="Arial" panose="020B0604020202020204" pitchFamily="34" charset="0"/>
              </a:rPr>
              <a:t>1990</a:t>
            </a:r>
            <a:endParaRPr kumimoji="1" lang="ja-JP" altLang="en-US" sz="750" dirty="0">
              <a:latin typeface="+mj-lt"/>
              <a:ea typeface="ＭＳ Ｐゴシック" panose="020B0600070205080204" pitchFamily="50" charset="-128"/>
              <a:cs typeface="Arial" panose="020B0604020202020204" pitchFamily="34" charset="0"/>
            </a:endParaRPr>
          </a:p>
        </p:txBody>
      </p:sp>
      <p:graphicFrame>
        <p:nvGraphicFramePr>
          <p:cNvPr id="83" name="Chart 82">
            <a:extLst>
              <a:ext uri="{FF2B5EF4-FFF2-40B4-BE49-F238E27FC236}">
                <a16:creationId xmlns:a16="http://schemas.microsoft.com/office/drawing/2014/main" id="{4952DCF1-990D-4A59-88DC-6A0698F7B4F1}"/>
              </a:ext>
            </a:extLst>
          </p:cNvPr>
          <p:cNvGraphicFramePr/>
          <p:nvPr>
            <p:custDataLst>
              <p:tags r:id="rId4"/>
            </p:custDataLst>
            <p:extLst>
              <p:ext uri="{D42A27DB-BD31-4B8C-83A1-F6EECF244321}">
                <p14:modId xmlns:p14="http://schemas.microsoft.com/office/powerpoint/2010/main" val="601904398"/>
              </p:ext>
            </p:extLst>
          </p:nvPr>
        </p:nvGraphicFramePr>
        <p:xfrm>
          <a:off x="417513" y="2894013"/>
          <a:ext cx="9259887" cy="1330325"/>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200024" y="2251267"/>
            <a:ext cx="1330258" cy="678732"/>
            <a:chOff x="-1179691" y="716065"/>
            <a:chExt cx="1330258" cy="679600"/>
          </a:xfrm>
        </p:grpSpPr>
        <p:sp>
          <p:nvSpPr>
            <p:cNvPr id="87" name="正方形/長方形 86"/>
            <p:cNvSpPr/>
            <p:nvPr/>
          </p:nvSpPr>
          <p:spPr>
            <a:xfrm>
              <a:off x="-1179691" y="716065"/>
              <a:ext cx="1330257"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934871" cy="231127"/>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588623" cy="231127"/>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588623" cy="231127"/>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5" name="テキスト ボックス 115"/>
          <p:cNvSpPr txBox="1"/>
          <p:nvPr/>
        </p:nvSpPr>
        <p:spPr>
          <a:xfrm>
            <a:off x="200472" y="654161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534653" y="3168651"/>
            <a:ext cx="45719" cy="2809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a:spLocks/>
          </p:cNvSpPr>
          <p:nvPr/>
        </p:nvSpPr>
        <p:spPr>
          <a:xfrm>
            <a:off x="7231380" y="2540000"/>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endParaRPr lang="en-US" altLang="ja-JP" sz="750" dirty="0"/>
          </a:p>
          <a:p>
            <a:r>
              <a:rPr lang="ja-JP" altLang="en-US" sz="750" dirty="0"/>
              <a:t>妊産婦・新生児の障害／栄養失調／</a:t>
            </a:r>
            <a:endParaRPr lang="en-US" altLang="ja-JP" sz="750" dirty="0"/>
          </a:p>
          <a:p>
            <a:r>
              <a:rPr lang="ja-JP" altLang="en-US" sz="750" dirty="0"/>
              <a:t>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a:off x="8126982" y="3094038"/>
            <a:ext cx="430531" cy="1922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1141100" y="3498850"/>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141100" y="4796631"/>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495048" y="3498056"/>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0"/>
          <p:cNvSpPr txBox="1"/>
          <p:nvPr/>
        </p:nvSpPr>
        <p:spPr>
          <a:xfrm>
            <a:off x="3295701" y="4796631"/>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61"/>
          <p:cNvSpPr txBox="1"/>
          <p:nvPr/>
        </p:nvSpPr>
        <p:spPr>
          <a:xfrm>
            <a:off x="4649470" y="4739481"/>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37" name="テキスト ボックス 136"/>
          <p:cNvSpPr txBox="1"/>
          <p:nvPr/>
        </p:nvSpPr>
        <p:spPr>
          <a:xfrm>
            <a:off x="4728464" y="3440906"/>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3" name="テキスト ボックス 62"/>
          <p:cNvSpPr txBox="1"/>
          <p:nvPr/>
        </p:nvSpPr>
        <p:spPr>
          <a:xfrm>
            <a:off x="5122618" y="4739481"/>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77" name="テキスト ボックス 176"/>
          <p:cNvSpPr txBox="1"/>
          <p:nvPr/>
        </p:nvSpPr>
        <p:spPr>
          <a:xfrm>
            <a:off x="5757927" y="3440906"/>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047517" y="4739481"/>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209717" y="3117851"/>
            <a:ext cx="95319" cy="3889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5296185" y="2540000"/>
            <a:ext cx="1791203" cy="554038"/>
          </a:xfrm>
          <a:prstGeom prst="rect">
            <a:avLst/>
          </a:prstGeom>
          <a:noFill/>
          <a:ln>
            <a:solidFill>
              <a:schemeClr val="tx1">
                <a:lumMod val="50000"/>
                <a:lumOff val="50000"/>
              </a:schemeClr>
            </a:solidFill>
          </a:ln>
        </p:spPr>
        <p:txBody>
          <a:bodyPr wrap="square" rtlCol="0">
            <a:no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その他の非感染性疾患／精神、物質使用障害／皮膚及び皮下疾患／筋骨格系疾患／物質使用障／精神障害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191787" y="3094038"/>
            <a:ext cx="1065590" cy="170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6236787" y="3498850"/>
            <a:ext cx="38472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7297031" y="4739481"/>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52" name="テキスト ボックス 51"/>
          <p:cNvSpPr txBox="1"/>
          <p:nvPr/>
        </p:nvSpPr>
        <p:spPr>
          <a:xfrm>
            <a:off x="7508408" y="3440906"/>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1" name="正方形/長方形 150"/>
          <p:cNvSpPr/>
          <p:nvPr/>
        </p:nvSpPr>
        <p:spPr>
          <a:xfrm>
            <a:off x="8078601" y="3336925"/>
            <a:ext cx="569387" cy="438150"/>
          </a:xfrm>
          <a:prstGeom prst="rect">
            <a:avLst/>
          </a:prstGeom>
        </p:spPr>
        <p:txBody>
          <a:bodyPr wrap="none" anchor="ctr">
            <a:spAutoFit/>
          </a:bodyPr>
          <a:lstStyle/>
          <a:p>
            <a:pPr algn="ctr"/>
            <a:r>
              <a:rPr lang="en-US" altLang="ja-JP" sz="750" dirty="0"/>
              <a:t>HIV</a:t>
            </a:r>
            <a:r>
              <a:rPr lang="ja-JP" altLang="en-US" sz="750" dirty="0"/>
              <a:t>／</a:t>
            </a:r>
            <a:endParaRPr lang="en-US" altLang="ja-JP" sz="750" dirty="0"/>
          </a:p>
          <a:p>
            <a:pPr algn="ctr"/>
            <a:r>
              <a:rPr lang="ja-JP" altLang="en-US" sz="750" dirty="0">
                <a:latin typeface="ＭＳ Ｐゴシック" panose="020B0600070205080204" pitchFamily="50" charset="-128"/>
              </a:rPr>
              <a:t>エイズ・</a:t>
            </a:r>
            <a:endParaRPr lang="en-US" altLang="ja-JP" sz="750" dirty="0">
              <a:latin typeface="ＭＳ Ｐゴシック" panose="020B0600070205080204" pitchFamily="50" charset="-128"/>
            </a:endParaRPr>
          </a:p>
          <a:p>
            <a:pPr algn="ctr"/>
            <a:r>
              <a:rPr lang="ja-JP" altLang="en-US" sz="750" dirty="0">
                <a:latin typeface="ＭＳ Ｐゴシック" panose="020B0600070205080204" pitchFamily="50" charset="-128"/>
              </a:rPr>
              <a:t>性感染症</a:t>
            </a:r>
            <a:endParaRPr lang="zh-TW" altLang="en-US" sz="7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52"/>
          <p:cNvSpPr txBox="1"/>
          <p:nvPr/>
        </p:nvSpPr>
        <p:spPr>
          <a:xfrm>
            <a:off x="8060313" y="4681538"/>
            <a:ext cx="33663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t>妊産婦・</a:t>
            </a:r>
            <a:endParaRPr lang="en-US" altLang="ja-JP" sz="750" dirty="0"/>
          </a:p>
          <a:p>
            <a:pPr algn="ctr"/>
            <a:r>
              <a:rPr lang="ja-JP" altLang="en-US" sz="750" dirty="0"/>
              <a:t>新生児</a:t>
            </a:r>
            <a:endParaRPr lang="en-US" altLang="ja-JP" sz="750" dirty="0"/>
          </a:p>
          <a:p>
            <a:pPr algn="ctr"/>
            <a:r>
              <a:rPr lang="ja-JP" altLang="en-US" sz="750" dirty="0"/>
              <a:t>の障害 </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814148" y="3440906"/>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9010934" y="3394075"/>
            <a:ext cx="473206" cy="323850"/>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439006" y="3382963"/>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57" name="テキスト ボックス 56"/>
          <p:cNvSpPr txBox="1"/>
          <p:nvPr/>
        </p:nvSpPr>
        <p:spPr>
          <a:xfrm>
            <a:off x="8752686" y="4739481"/>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正方形/長方形 59"/>
          <p:cNvSpPr/>
          <p:nvPr/>
        </p:nvSpPr>
        <p:spPr>
          <a:xfrm>
            <a:off x="8940761" y="4693444"/>
            <a:ext cx="473206" cy="322263"/>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テキスト ボックス 64"/>
          <p:cNvSpPr txBox="1"/>
          <p:nvPr/>
        </p:nvSpPr>
        <p:spPr>
          <a:xfrm flipH="1">
            <a:off x="9398817" y="468153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a:spLocks/>
          </p:cNvSpPr>
          <p:nvPr/>
        </p:nvSpPr>
        <p:spPr>
          <a:xfrm>
            <a:off x="5440177" y="3865629"/>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神経疾患／筋骨格系疾患／</a:t>
            </a:r>
            <a:endParaRPr lang="en-US" altLang="ja-JP" sz="750" dirty="0"/>
          </a:p>
          <a:p>
            <a:r>
              <a:rPr lang="ja-JP" altLang="en-US" sz="750" dirty="0"/>
              <a:t>物質使用障害／皮膚及び皮下疾患</a:t>
            </a:r>
          </a:p>
          <a:p>
            <a:r>
              <a:rPr lang="en-US" altLang="ja-JP" sz="750" dirty="0"/>
              <a:t>※</a:t>
            </a:r>
            <a:r>
              <a:rPr lang="ja-JP" altLang="en-US" sz="750" dirty="0"/>
              <a:t>割合の大きい順</a:t>
            </a:r>
          </a:p>
        </p:txBody>
      </p:sp>
      <p:sp>
        <p:nvSpPr>
          <p:cNvPr id="175" name="左中かっこ 174"/>
          <p:cNvSpPr>
            <a:spLocks/>
          </p:cNvSpPr>
          <p:nvPr/>
        </p:nvSpPr>
        <p:spPr>
          <a:xfrm rot="5400000">
            <a:off x="6971009" y="4418735"/>
            <a:ext cx="66770" cy="3762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2"/>
          </p:cNvCxnSpPr>
          <p:nvPr/>
        </p:nvCxnSpPr>
        <p:spPr>
          <a:xfrm flipH="1" flipV="1">
            <a:off x="6335779" y="4419667"/>
            <a:ext cx="668615" cy="1538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a:spLocks/>
          </p:cNvSpPr>
          <p:nvPr/>
        </p:nvSpPr>
        <p:spPr>
          <a:xfrm rot="5400000">
            <a:off x="8494249" y="4481442"/>
            <a:ext cx="66770" cy="2508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7370652" y="3865629"/>
            <a:ext cx="1791203" cy="554038"/>
          </a:xfrm>
          <a:prstGeom prst="rect">
            <a:avLst/>
          </a:prstGeom>
          <a:noFill/>
          <a:ln>
            <a:solidFill>
              <a:schemeClr val="tx1">
                <a:lumMod val="50000"/>
                <a:lumOff val="50000"/>
              </a:schemeClr>
            </a:solidFill>
          </a:ln>
        </p:spPr>
        <p:txBody>
          <a:bodyPr wrap="non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8266254" y="4419667"/>
            <a:ext cx="261380" cy="1538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729453" y="3448050"/>
            <a:ext cx="359073" cy="2159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慢性呼吸</a:t>
            </a:r>
            <a:endParaRPr lang="en-US" altLang="ja-JP"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テキスト ボックス 73"/>
          <p:cNvSpPr txBox="1"/>
          <p:nvPr/>
        </p:nvSpPr>
        <p:spPr>
          <a:xfrm>
            <a:off x="6476195" y="4681451"/>
            <a:ext cx="384721"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rPr>
              <a:t>その他の</a:t>
            </a:r>
            <a:endParaRPr lang="en-US" altLang="ja-JP" sz="750" dirty="0">
              <a:solidFill>
                <a:schemeClr val="bg1"/>
              </a:solidFill>
            </a:endParaRPr>
          </a:p>
          <a:p>
            <a:pPr algn="ctr"/>
            <a:r>
              <a:rPr lang="ja-JP" altLang="en-US" sz="750" dirty="0">
                <a:solidFill>
                  <a:schemeClr val="bg1"/>
                </a:solidFill>
              </a:rPr>
              <a:t>非感染性</a:t>
            </a:r>
            <a:endParaRPr lang="en-US" altLang="ja-JP" sz="750" dirty="0">
              <a:solidFill>
                <a:schemeClr val="bg1"/>
              </a:solidFill>
            </a:endParaRPr>
          </a:p>
          <a:p>
            <a:pPr algn="ctr"/>
            <a:r>
              <a:rPr lang="ja-JP" altLang="en-US" sz="750" dirty="0">
                <a:solidFill>
                  <a:schemeClr val="bg1"/>
                </a:solidFill>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23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4BEE602D-51B1-40B6-9501-FA95A982C14D}"/>
              </a:ext>
            </a:extLst>
          </p:cNvPr>
          <p:cNvGraphicFramePr>
            <a:graphicFrameLocks noChangeAspect="1"/>
          </p:cNvGraphicFramePr>
          <p:nvPr>
            <p:custDataLst>
              <p:tags r:id="rId1"/>
            </p:custDataLst>
            <p:extLst>
              <p:ext uri="{D42A27DB-BD31-4B8C-83A1-F6EECF244321}">
                <p14:modId xmlns:p14="http://schemas.microsoft.com/office/powerpoint/2010/main" val="475869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4" name="Object 13" hidden="1">
                        <a:extLst>
                          <a:ext uri="{FF2B5EF4-FFF2-40B4-BE49-F238E27FC236}">
                            <a16:creationId xmlns:a16="http://schemas.microsoft.com/office/drawing/2014/main" id="{4BEE602D-51B1-40B6-9501-FA95A982C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4" y="1394166"/>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275034327"/>
              </p:ext>
            </p:extLst>
          </p:nvPr>
        </p:nvGraphicFramePr>
        <p:xfrm>
          <a:off x="2648744" y="193565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3.03%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2.40%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1.73%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1032"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79080303"/>
              </p:ext>
            </p:extLst>
          </p:nvPr>
        </p:nvGraphicFramePr>
        <p:xfrm>
          <a:off x="5241032" y="1935655"/>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31.46%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18.34%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1921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67739300"/>
              </p:ext>
            </p:extLst>
          </p:nvPr>
        </p:nvGraphicFramePr>
        <p:xfrm>
          <a:off x="5241032" y="44164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1851">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死亡要因としての主要疾患の内訳としては、「虚血性心疾患」と「脳血管疾患」が合わせて全体の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5386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458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C5B5E8-2E16-46CD-B6B1-9E7FECEA77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BC5B5E8-2E16-46CD-B6B1-9E7FECEA77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051635172"/>
              </p:ext>
            </p:extLst>
          </p:nvPr>
        </p:nvGraphicFramePr>
        <p:xfrm>
          <a:off x="200025" y="1152001"/>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547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08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r>
                        <a:rPr lang="ja-JP" altLang="en-US" sz="1050" dirty="0"/>
                        <a:t>（外国人事業法）</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r>
                        <a:rPr lang="ja-JP" altLang="en-US" sz="1050" dirty="0"/>
                        <a:t>（民商法典第</a:t>
                      </a:r>
                      <a:r>
                        <a:rPr lang="en-US" altLang="ja-JP" sz="1050" dirty="0"/>
                        <a:t>3</a:t>
                      </a:r>
                      <a:r>
                        <a:rPr lang="ja-JP" altLang="en-US" sz="1050" dirty="0"/>
                        <a:t>巻、第</a:t>
                      </a:r>
                      <a:r>
                        <a:rPr lang="en-US" altLang="ja-JP" sz="1050" dirty="0"/>
                        <a:t>22</a:t>
                      </a:r>
                      <a:r>
                        <a:rPr lang="ja-JP" altLang="en-US" sz="1050" dirty="0"/>
                        <a:t>編、第</a:t>
                      </a:r>
                      <a:r>
                        <a:rPr lang="en-US" altLang="ja-JP" sz="1050" dirty="0"/>
                        <a:t>4</a:t>
                      </a:r>
                      <a:r>
                        <a:rPr lang="ja-JP" altLang="en-US" sz="1050" dirty="0"/>
                        <a:t>章の会社法）</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980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407701"/>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98086">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9808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34523030"/>
              </p:ext>
            </p:extLst>
          </p:nvPr>
        </p:nvGraphicFramePr>
        <p:xfrm>
          <a:off x="5205600" y="1152001"/>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4324">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endParaRPr lang="ja-JP" altLang="en-US"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413571"/>
                  </a:ext>
                </a:extLst>
              </a:tr>
              <a:tr h="13172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07074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施設数・病床数の推移</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990196"/>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4408">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530961"/>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02223"/>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4914">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9" name="Straight Connector 8">
            <a:extLst>
              <a:ext uri="{FF2B5EF4-FFF2-40B4-BE49-F238E27FC236}">
                <a16:creationId xmlns:a16="http://schemas.microsoft.com/office/drawing/2014/main" id="{43B5A852-1146-463F-B8C6-33A6B2D9872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11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70298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360" imgH="360" progId="TCLayout.ActiveDocument.1">
                  <p:embed/>
                </p:oleObj>
              </mc:Choice>
              <mc:Fallback>
                <p:oleObj name="think-cell Slide" r:id="rId23" imgW="360" imgH="360" progId="TCLayout.ActiveDocument.1">
                  <p:embed/>
                  <p:pic>
                    <p:nvPicPr>
                      <p:cNvPr id="14" name="Object 13"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施</a:t>
            </a:r>
            <a:r>
              <a:rPr lang="ja-JP" altLang="en-US" dirty="0"/>
              <a:t>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313040" y="215196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079483" y="2151960"/>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イ国立統計局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p:cNvSpPr/>
          <p:nvPr>
            <p:custDataLst>
              <p:tags r:id="rId3"/>
            </p:custDataLst>
          </p:nvPr>
        </p:nvSpPr>
        <p:spPr bwMode="gray">
          <a:xfrm>
            <a:off x="6489700"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0" name="Straight Connector 199">
            <a:extLst>
              <a:ext uri="{FF2B5EF4-FFF2-40B4-BE49-F238E27FC236}">
                <a16:creationId xmlns:a16="http://schemas.microsoft.com/office/drawing/2014/main" id="{7B12D0DF-42E8-4F84-8915-1ACC20FFF3F9}"/>
              </a:ext>
            </a:extLst>
          </p:cNvPr>
          <p:cNvCxnSpPr/>
          <p:nvPr>
            <p:custDataLst>
              <p:tags r:id="rId4"/>
            </p:custDataLst>
          </p:nvPr>
        </p:nvCxnSpPr>
        <p:spPr bwMode="gray">
          <a:xfrm>
            <a:off x="7202488" y="62880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5"/>
            </p:custDataLst>
          </p:nvPr>
        </p:nvSpPr>
        <p:spPr bwMode="gray">
          <a:xfrm>
            <a:off x="7296150" y="62499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6"/>
            </p:custDataLst>
          </p:nvPr>
        </p:nvSpPr>
        <p:spPr bwMode="auto">
          <a:xfrm>
            <a:off x="6719888" y="62166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7"/>
            </p:custDataLst>
          </p:nvPr>
        </p:nvSpPr>
        <p:spPr bwMode="auto">
          <a:xfrm>
            <a:off x="7518400" y="62166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人当たり病床数</a:t>
            </a:r>
            <a:endParaRPr kumimoji="0" lang="ja-JP" altLang="en-US" sz="1000" dirty="0">
              <a:sym typeface="+mn-lt"/>
            </a:endParaRPr>
          </a:p>
        </p:txBody>
      </p:sp>
      <p:sp>
        <p:nvSpPr>
          <p:cNvPr id="160" name="テキスト ボックス 159"/>
          <p:cNvSpPr txBox="1"/>
          <p:nvPr/>
        </p:nvSpPr>
        <p:spPr>
          <a:xfrm>
            <a:off x="341367" y="2151960"/>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医療施設数は、増減を繰り返しながら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1,300~1,400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年にかけて減少しており、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graphicFrame>
        <p:nvGraphicFramePr>
          <p:cNvPr id="22" name="Chart 71">
            <a:extLst>
              <a:ext uri="{FF2B5EF4-FFF2-40B4-BE49-F238E27FC236}">
                <a16:creationId xmlns:a16="http://schemas.microsoft.com/office/drawing/2014/main" id="{11EDCC89-B3D6-4A56-435C-F0D5659AA967}"/>
              </a:ext>
            </a:extLst>
          </p:cNvPr>
          <p:cNvGraphicFramePr/>
          <p:nvPr>
            <p:custDataLst>
              <p:tags r:id="rId8"/>
            </p:custDataLst>
            <p:extLst>
              <p:ext uri="{D42A27DB-BD31-4B8C-83A1-F6EECF244321}">
                <p14:modId xmlns:p14="http://schemas.microsoft.com/office/powerpoint/2010/main" val="795632256"/>
              </p:ext>
            </p:extLst>
          </p:nvPr>
        </p:nvGraphicFramePr>
        <p:xfrm>
          <a:off x="290513" y="2343150"/>
          <a:ext cx="4183062" cy="3652838"/>
        </p:xfrm>
        <a:graphic>
          <a:graphicData uri="http://schemas.openxmlformats.org/drawingml/2006/chart">
            <c:chart xmlns:c="http://schemas.openxmlformats.org/drawingml/2006/chart" xmlns:r="http://schemas.openxmlformats.org/officeDocument/2006/relationships" r:id="rId25"/>
          </a:graphicData>
        </a:graphic>
      </p:graphicFrame>
      <p:sp>
        <p:nvSpPr>
          <p:cNvPr id="23" name="テキスト プレースホルダ 9">
            <a:extLst>
              <a:ext uri="{FF2B5EF4-FFF2-40B4-BE49-F238E27FC236}">
                <a16:creationId xmlns:a16="http://schemas.microsoft.com/office/drawing/2014/main" id="{C3A99F06-9B2B-962F-3722-FD9304760309}"/>
              </a:ext>
            </a:extLst>
          </p:cNvPr>
          <p:cNvSpPr>
            <a:spLocks noGrp="1"/>
          </p:cNvSpPr>
          <p:nvPr>
            <p:custDataLst>
              <p:tags r:id="rId9"/>
            </p:custDataLst>
          </p:nvPr>
        </p:nvSpPr>
        <p:spPr bwMode="auto">
          <a:xfrm>
            <a:off x="2835276"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AE4F27B-5980-4F83-8F78-3C88D700A0E9}" type="datetime'''''''19'''''''''''''''''''''''''''''''">
              <a:rPr lang="en-US" altLang="en-US" sz="1000" smtClean="0"/>
              <a:pPr marL="0" indent="0" algn="ctr">
                <a:spcBef>
                  <a:spcPct val="0"/>
                </a:spcBef>
                <a:buNone/>
              </a:pPr>
              <a:t>19</a:t>
            </a:fld>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F32EB480-66B3-0AA9-F97B-5F35731884F3}"/>
              </a:ext>
            </a:extLst>
          </p:cNvPr>
          <p:cNvSpPr>
            <a:spLocks noGrp="1"/>
          </p:cNvSpPr>
          <p:nvPr>
            <p:custDataLst>
              <p:tags r:id="rId10"/>
            </p:custDataLst>
          </p:nvPr>
        </p:nvSpPr>
        <p:spPr bwMode="auto">
          <a:xfrm>
            <a:off x="2229644"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C6805A-A43F-4686-B9C9-31BE03FD580B}" type="datetime'''''''''''''''''''''1''8'''''''''''''''''''''''''''''''''''''">
              <a:rPr kumimoji="0" lang="en-US" altLang="en-US" sz="1000" smtClean="0"/>
              <a:pPr/>
              <a:t>18</a:t>
            </a:fld>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73C83CC7-1A23-1848-94A9-1253E58B2A78}"/>
              </a:ext>
            </a:extLst>
          </p:cNvPr>
          <p:cNvSpPr>
            <a:spLocks noGrp="1"/>
          </p:cNvSpPr>
          <p:nvPr>
            <p:custDataLst>
              <p:tags r:id="rId11"/>
            </p:custDataLst>
          </p:nvPr>
        </p:nvSpPr>
        <p:spPr bwMode="auto">
          <a:xfrm>
            <a:off x="963613" y="5940424"/>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790E12A-16BB-4FB7-94A9-7202CE4DB361}" type="datetime'''''''''''''''''2''0''''''''1''''''''6'''''">
              <a:rPr kumimoji="0" lang="en-US" altLang="en-US" sz="1000" smtClean="0"/>
              <a:pPr/>
              <a:t>2016</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74804767-8AE4-FAE3-14D2-2680FA98F754}"/>
              </a:ext>
            </a:extLst>
          </p:cNvPr>
          <p:cNvSpPr>
            <a:spLocks noGrp="1"/>
          </p:cNvSpPr>
          <p:nvPr>
            <p:custDataLst>
              <p:tags r:id="rId12"/>
            </p:custDataLst>
          </p:nvPr>
        </p:nvSpPr>
        <p:spPr bwMode="auto">
          <a:xfrm>
            <a:off x="1638315"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2C120F5-9D89-4720-9255-20535419A833}" type="datetime'''''''''''''''''''''''''''''''1''''''''7'''''''''''">
              <a:rPr kumimoji="0" lang="en-US" altLang="en-US" sz="1000" smtClean="0"/>
              <a:pPr/>
              <a:t>17</a:t>
            </a:fld>
            <a:endParaRPr kumimoji="0"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BCD3FAE2-8DB7-9969-4FC0-EA2DC8863D8E}"/>
              </a:ext>
            </a:extLst>
          </p:cNvPr>
          <p:cNvSpPr>
            <a:spLocks noGrp="1"/>
          </p:cNvSpPr>
          <p:nvPr>
            <p:custDataLst>
              <p:tags r:id="rId13"/>
            </p:custDataLst>
          </p:nvPr>
        </p:nvSpPr>
        <p:spPr bwMode="auto">
          <a:xfrm>
            <a:off x="3416301"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43DC8DB-22A5-45EB-BBB6-2A637BE4B8A3}" type="datetime'''''''2''''''''''''''''''''''''''''''''''''''''''''''0'">
              <a:rPr kumimoji="0" lang="en-US" altLang="en-US" sz="1000" smtClean="0"/>
              <a:pPr/>
              <a:t>20</a:t>
            </a:fld>
            <a:endParaRPr kumimoji="0" lang="ja-JP" altLang="en-US" sz="800" dirty="0">
              <a:latin typeface="+mj-lt"/>
              <a:sym typeface="+mn-lt"/>
            </a:endParaRPr>
          </a:p>
        </p:txBody>
      </p:sp>
      <p:sp>
        <p:nvSpPr>
          <p:cNvPr id="37" name="テキスト プレースホルダ 9">
            <a:extLst>
              <a:ext uri="{FF2B5EF4-FFF2-40B4-BE49-F238E27FC236}">
                <a16:creationId xmlns:a16="http://schemas.microsoft.com/office/drawing/2014/main" id="{84ACD0A7-F136-B2AF-67CD-F28AE9814AF2}"/>
              </a:ext>
            </a:extLst>
          </p:cNvPr>
          <p:cNvSpPr>
            <a:spLocks noGrp="1"/>
          </p:cNvSpPr>
          <p:nvPr>
            <p:custDataLst>
              <p:tags r:id="rId14"/>
            </p:custDataLst>
          </p:nvPr>
        </p:nvSpPr>
        <p:spPr bwMode="auto">
          <a:xfrm>
            <a:off x="4022726"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2021</a:t>
            </a:r>
            <a:endParaRPr kumimoji="0" lang="ja-JP" altLang="en-US" sz="800" dirty="0">
              <a:latin typeface="+mj-lt"/>
              <a:sym typeface="+mn-lt"/>
            </a:endParaRPr>
          </a:p>
        </p:txBody>
      </p:sp>
      <p:graphicFrame>
        <p:nvGraphicFramePr>
          <p:cNvPr id="38" name="Chart 73">
            <a:extLst>
              <a:ext uri="{FF2B5EF4-FFF2-40B4-BE49-F238E27FC236}">
                <a16:creationId xmlns:a16="http://schemas.microsoft.com/office/drawing/2014/main" id="{EFBC3D17-F6DF-8880-CF16-0614E6070991}"/>
              </a:ext>
            </a:extLst>
          </p:cNvPr>
          <p:cNvGraphicFramePr/>
          <p:nvPr>
            <p:custDataLst>
              <p:tags r:id="rId15"/>
            </p:custDataLst>
            <p:extLst>
              <p:ext uri="{D42A27DB-BD31-4B8C-83A1-F6EECF244321}">
                <p14:modId xmlns:p14="http://schemas.microsoft.com/office/powerpoint/2010/main" val="3038267417"/>
              </p:ext>
            </p:extLst>
          </p:nvPr>
        </p:nvGraphicFramePr>
        <p:xfrm>
          <a:off x="5080000" y="2370138"/>
          <a:ext cx="4635500" cy="3625850"/>
        </p:xfrm>
        <a:graphic>
          <a:graphicData uri="http://schemas.openxmlformats.org/drawingml/2006/chart">
            <c:chart xmlns:c="http://schemas.openxmlformats.org/drawingml/2006/chart" xmlns:r="http://schemas.openxmlformats.org/officeDocument/2006/relationships" r:id="rId26"/>
          </a:graphicData>
        </a:graphic>
      </p:graphicFrame>
      <p:sp>
        <p:nvSpPr>
          <p:cNvPr id="39" name="テキスト プレースホルダ 9">
            <a:extLst>
              <a:ext uri="{FF2B5EF4-FFF2-40B4-BE49-F238E27FC236}">
                <a16:creationId xmlns:a16="http://schemas.microsoft.com/office/drawing/2014/main" id="{615F281A-C3A6-9646-E15E-0BF836FBEACA}"/>
              </a:ext>
            </a:extLst>
          </p:cNvPr>
          <p:cNvSpPr>
            <a:spLocks noGrp="1"/>
          </p:cNvSpPr>
          <p:nvPr>
            <p:custDataLst>
              <p:tags r:id="rId16"/>
            </p:custDataLst>
          </p:nvPr>
        </p:nvSpPr>
        <p:spPr bwMode="auto">
          <a:xfrm>
            <a:off x="7763851"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CE175C-091F-46F6-9689-DB5301A23981}" type="datetime'''''19'''''''''''''''''''">
              <a:rPr lang="en-US" altLang="en-US" sz="1000" smtClean="0"/>
              <a:pPr marL="0" indent="0" algn="ctr">
                <a:spcBef>
                  <a:spcPct val="0"/>
                </a:spcBef>
                <a:buNone/>
              </a:pPr>
              <a:t>19</a:t>
            </a:fld>
            <a:endParaRPr kumimoji="0"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D1C87B41-A7E2-D205-2910-ED8EFCE63417}"/>
              </a:ext>
            </a:extLst>
          </p:cNvPr>
          <p:cNvSpPr>
            <a:spLocks noGrp="1"/>
          </p:cNvSpPr>
          <p:nvPr>
            <p:custDataLst>
              <p:tags r:id="rId17"/>
            </p:custDataLst>
          </p:nvPr>
        </p:nvSpPr>
        <p:spPr bwMode="auto">
          <a:xfrm>
            <a:off x="8347017"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4BEBCA-3BDD-4804-9776-C3C9DFDC044B}" type="datetime'''''''''''''''''''''''''''''''''''''''''''''2''0'">
              <a:rPr kumimoji="0" lang="en-US" altLang="en-US" sz="1000" smtClean="0"/>
              <a:pPr/>
              <a:t>20</a:t>
            </a:fld>
            <a:endParaRPr kumimoji="0"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C80513AA-5F23-3DC5-E058-5E5CF869AAEF}"/>
              </a:ext>
            </a:extLst>
          </p:cNvPr>
          <p:cNvSpPr>
            <a:spLocks noGrp="1"/>
          </p:cNvSpPr>
          <p:nvPr>
            <p:custDataLst>
              <p:tags r:id="rId18"/>
            </p:custDataLst>
          </p:nvPr>
        </p:nvSpPr>
        <p:spPr bwMode="auto">
          <a:xfrm>
            <a:off x="5988050"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A497F5-4A4A-486C-9C64-7C78D8D5C358}" type="datetime'''''''''16'''''''''''''''''''''''''''">
              <a:rPr lang="en-US" altLang="en-US" sz="1000" smtClean="0"/>
              <a:pPr marL="0" indent="0" algn="ctr">
                <a:spcBef>
                  <a:spcPct val="0"/>
                </a:spcBef>
                <a:buNone/>
              </a:pPr>
              <a:t>16</a:t>
            </a:fld>
            <a:endParaRPr kumimoji="0"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004932C4-A773-A9FE-3464-F082769ECDA9}"/>
              </a:ext>
            </a:extLst>
          </p:cNvPr>
          <p:cNvSpPr>
            <a:spLocks noGrp="1"/>
          </p:cNvSpPr>
          <p:nvPr>
            <p:custDataLst>
              <p:tags r:id="rId19"/>
            </p:custDataLst>
          </p:nvPr>
        </p:nvSpPr>
        <p:spPr bwMode="auto">
          <a:xfrm>
            <a:off x="6588708"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EFC356-73E2-41BF-8D00-5E17DB1BBA7B}" type="datetime'''''''''''''1''''''''''''''''''''''7'">
              <a:rPr lang="en-US" altLang="en-US" sz="1000" smtClean="0"/>
              <a:pPr marL="0" indent="0" algn="ctr">
                <a:spcBef>
                  <a:spcPct val="0"/>
                </a:spcBef>
                <a:buNone/>
              </a:pPr>
              <a:t>17</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56261EC3-D5A8-2FB0-725C-90FF98DF847E}"/>
              </a:ext>
            </a:extLst>
          </p:cNvPr>
          <p:cNvSpPr>
            <a:spLocks noGrp="1"/>
          </p:cNvSpPr>
          <p:nvPr>
            <p:custDataLst>
              <p:tags r:id="rId20"/>
            </p:custDataLst>
          </p:nvPr>
        </p:nvSpPr>
        <p:spPr bwMode="auto">
          <a:xfrm>
            <a:off x="7184865"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BFEAA9-DC50-4FEC-BE4B-EC959BD2A6AD}" type="datetime'1''''''''''''''''''''''''''''''''''8'''''''''''''''''''">
              <a:rPr lang="en-US" altLang="en-US" sz="1000" smtClean="0"/>
              <a:pPr marL="0" indent="0" algn="ctr">
                <a:spcBef>
                  <a:spcPct val="0"/>
                </a:spcBef>
                <a:buNone/>
              </a:pPr>
              <a:t>18</a:t>
            </a:fld>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45AB2BE7-B1F7-8EE1-8618-A4857F99E2D1}"/>
              </a:ext>
            </a:extLst>
          </p:cNvPr>
          <p:cNvSpPr>
            <a:spLocks noGrp="1"/>
          </p:cNvSpPr>
          <p:nvPr>
            <p:custDataLst>
              <p:tags r:id="rId21"/>
            </p:custDataLst>
          </p:nvPr>
        </p:nvSpPr>
        <p:spPr bwMode="auto">
          <a:xfrm>
            <a:off x="8953442"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2021</a:t>
            </a:r>
            <a:endParaRPr kumimoji="0" lang="ja-JP" altLang="en-US" sz="800" dirty="0">
              <a:latin typeface="+mj-lt"/>
              <a:sym typeface="+mn-lt"/>
            </a:endParaRPr>
          </a:p>
        </p:txBody>
      </p:sp>
    </p:spTree>
    <p:extLst>
      <p:ext uri="{BB962C8B-B14F-4D97-AF65-F5344CB8AC3E}">
        <p14:creationId xmlns:p14="http://schemas.microsoft.com/office/powerpoint/2010/main" val="329265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56B0FCE-50B2-4C78-B6FD-C37B96949E9D}"/>
              </a:ext>
            </a:extLst>
          </p:cNvPr>
          <p:cNvGraphicFramePr>
            <a:graphicFrameLocks noChangeAspect="1"/>
          </p:cNvGraphicFramePr>
          <p:nvPr>
            <p:custDataLst>
              <p:tags r:id="rId1"/>
            </p:custDataLst>
            <p:extLst>
              <p:ext uri="{D42A27DB-BD31-4B8C-83A1-F6EECF244321}">
                <p14:modId xmlns:p14="http://schemas.microsoft.com/office/powerpoint/2010/main" val="314109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1" name="Object 10" hidden="1">
                        <a:extLst>
                          <a:ext uri="{FF2B5EF4-FFF2-40B4-BE49-F238E27FC236}">
                            <a16:creationId xmlns:a16="http://schemas.microsoft.com/office/drawing/2014/main" id="{056B0FCE-50B2-4C78-B6FD-C37B96949E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角丸四角形 50"/>
          <p:cNvSpPr/>
          <p:nvPr/>
        </p:nvSpPr>
        <p:spPr>
          <a:xfrm>
            <a:off x="5961112"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三次医療を担う医療機関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公</a:t>
            </a:r>
            <a:r>
              <a:rPr lang="ja-JP" altLang="en-US" dirty="0"/>
              <a:t>的医療機関（</a:t>
            </a:r>
            <a:r>
              <a:rPr lang="en-US" altLang="ja-JP" dirty="0"/>
              <a:t>1/2</a:t>
            </a:r>
            <a:r>
              <a:rPr lang="ja-JP" altLang="en-US" dirty="0"/>
              <a:t>）</a:t>
            </a:r>
            <a:endParaRPr lang="en-US" altLang="ja-JP" dirty="0"/>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、世界保健機関</a:t>
            </a:r>
            <a:r>
              <a:rPr lang="ja-JP" altLang="en-US" sz="800"/>
              <a:t>「</a:t>
            </a:r>
            <a:r>
              <a:rPr lang="en-US" altLang="ja-JP" sz="800"/>
              <a:t>Human Resources for Health Country Profile Thailand</a:t>
            </a:r>
            <a:r>
              <a:rPr lang="ja-JP" altLang="en-US" sz="800" dirty="0"/>
              <a:t>」（</a:t>
            </a:r>
            <a:r>
              <a:rPr lang="en-US" altLang="ja-JP" sz="800" dirty="0"/>
              <a:t>2010</a:t>
            </a:r>
            <a:r>
              <a:rPr lang="ja-JP" altLang="en-US" sz="800" dirty="0"/>
              <a:t>）</a:t>
            </a:r>
            <a:endParaRPr lang="ja-JP" altLang="ja-JP" sz="800" dirty="0"/>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保健省や防衛省、教育相管轄の医療機関が、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％を占める（病床数ベースでは全体の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 name="グループ化 7"/>
          <p:cNvGrpSpPr/>
          <p:nvPr/>
        </p:nvGrpSpPr>
        <p:grpSpPr>
          <a:xfrm>
            <a:off x="488504" y="1518188"/>
            <a:ext cx="424847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バンコクの医療機関の数</a:t>
              </a:r>
            </a:p>
          </p:txBody>
        </p:sp>
      </p:grpSp>
      <p:sp>
        <p:nvSpPr>
          <p:cNvPr id="46" name="正方形/長方形 45"/>
          <p:cNvSpPr/>
          <p:nvPr/>
        </p:nvSpPr>
        <p:spPr>
          <a:xfrm>
            <a:off x="6249144" y="5661248"/>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大学病院</a:t>
            </a:r>
          </a:p>
        </p:txBody>
      </p:sp>
      <p:grpSp>
        <p:nvGrpSpPr>
          <p:cNvPr id="57" name="グループ化 7"/>
          <p:cNvGrpSpPr/>
          <p:nvPr/>
        </p:nvGrpSpPr>
        <p:grpSpPr>
          <a:xfrm>
            <a:off x="5169024" y="1518188"/>
            <a:ext cx="4248472" cy="288032"/>
            <a:chOff x="4944173" y="2113806"/>
            <a:chExt cx="5861371" cy="288032"/>
          </a:xfrm>
        </p:grpSpPr>
        <p:cxnSp>
          <p:nvCxnSpPr>
            <p:cNvPr id="58" name="直線コネクタ 5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バンコク以外の医療機関</a:t>
              </a:r>
            </a:p>
          </p:txBody>
        </p:sp>
      </p:grpSp>
      <p:graphicFrame>
        <p:nvGraphicFramePr>
          <p:cNvPr id="34" name="表 33"/>
          <p:cNvGraphicFramePr>
            <a:graphicFrameLocks noGrp="1"/>
          </p:cNvGraphicFramePr>
          <p:nvPr>
            <p:extLst>
              <p:ext uri="{D42A27DB-BD31-4B8C-83A1-F6EECF244321}">
                <p14:modId xmlns:p14="http://schemas.microsoft.com/office/powerpoint/2010/main" val="277129431"/>
              </p:ext>
            </p:extLst>
          </p:nvPr>
        </p:nvGraphicFramePr>
        <p:xfrm>
          <a:off x="560512" y="2310276"/>
          <a:ext cx="4104455" cy="158417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96044">
                <a:tc>
                  <a:txBody>
                    <a:bodyPr/>
                    <a:lstStyle/>
                    <a:p>
                      <a:pPr algn="ctr" fontAlgn="ctr"/>
                      <a:r>
                        <a:rPr kumimoji="1" lang="ja-JP" altLang="en-US" sz="12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大学病院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0"/>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総合病院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1"/>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2"/>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専門病院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48</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6" name="片側の 2 つの角を丸めた四角形 35"/>
          <p:cNvSpPr/>
          <p:nvPr/>
        </p:nvSpPr>
        <p:spPr>
          <a:xfrm rot="16200000">
            <a:off x="5277036" y="1842224"/>
            <a:ext cx="1080120" cy="1296144"/>
          </a:xfrm>
          <a:prstGeom prst="round2SameRect">
            <a:avLst>
              <a:gd name="adj1" fmla="val 5296"/>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fontAlgn="ctr">
              <a:buSzPct val="120000"/>
            </a:pPr>
            <a:r>
              <a:rPr lang="ja-JP" altLang="en-US" sz="1200" dirty="0">
                <a:solidFill>
                  <a:schemeClr val="bg1"/>
                </a:solidFill>
                <a:latin typeface="Arial Black" pitchFamily="34" charset="0"/>
                <a:ea typeface="HGP創英角ｺﾞｼｯｸUB" pitchFamily="50" charset="-128"/>
              </a:rPr>
              <a:t>地方都市</a:t>
            </a:r>
          </a:p>
        </p:txBody>
      </p:sp>
      <p:sp>
        <p:nvSpPr>
          <p:cNvPr id="69" name="片側の 2 つの角を丸めた四角形 68"/>
          <p:cNvSpPr/>
          <p:nvPr/>
        </p:nvSpPr>
        <p:spPr>
          <a:xfrm rot="16200000">
            <a:off x="5457056" y="2886340"/>
            <a:ext cx="720080" cy="1296144"/>
          </a:xfrm>
          <a:prstGeom prst="round2SameRect">
            <a:avLst>
              <a:gd name="adj1" fmla="val 6471"/>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a:buSzPct val="120000"/>
            </a:pPr>
            <a:r>
              <a:rPr lang="ja-JP" altLang="en-US" sz="1200" dirty="0">
                <a:solidFill>
                  <a:schemeClr val="bg1"/>
                </a:solidFill>
                <a:latin typeface="Arial Black" pitchFamily="34" charset="0"/>
                <a:ea typeface="HGP創英角ｺﾞｼｯｸUB" pitchFamily="50" charset="-128"/>
              </a:rPr>
              <a:t>郡レベルの</a:t>
            </a:r>
            <a:br>
              <a:rPr lang="en-US" altLang="ja-JP" sz="1200" dirty="0">
                <a:solidFill>
                  <a:schemeClr val="bg1"/>
                </a:solidFill>
                <a:latin typeface="Arial Black" pitchFamily="34" charset="0"/>
                <a:ea typeface="HGP創英角ｺﾞｼｯｸUB" pitchFamily="50" charset="-128"/>
              </a:rPr>
            </a:br>
            <a:r>
              <a:rPr lang="ja-JP" altLang="en-US" sz="1200" dirty="0">
                <a:solidFill>
                  <a:schemeClr val="bg1"/>
                </a:solidFill>
                <a:latin typeface="Arial Black" pitchFamily="34" charset="0"/>
                <a:ea typeface="HGP創英角ｺﾞｼｯｸUB" pitchFamily="50" charset="-128"/>
              </a:rPr>
              <a:t>自治体</a:t>
            </a:r>
          </a:p>
        </p:txBody>
      </p:sp>
      <p:grpSp>
        <p:nvGrpSpPr>
          <p:cNvPr id="72" name="グループ化 7"/>
          <p:cNvGrpSpPr/>
          <p:nvPr/>
        </p:nvGrpSpPr>
        <p:grpSpPr>
          <a:xfrm>
            <a:off x="488504" y="4067964"/>
            <a:ext cx="8928992" cy="288032"/>
            <a:chOff x="4944173" y="2113806"/>
            <a:chExt cx="5861371" cy="288032"/>
          </a:xfrm>
        </p:grpSpPr>
        <p:cxnSp>
          <p:nvCxnSpPr>
            <p:cNvPr id="73" name="直線コネクタ 7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医療施設の医療分担</a:t>
              </a:r>
            </a:p>
          </p:txBody>
        </p:sp>
      </p:grpSp>
      <p:sp>
        <p:nvSpPr>
          <p:cNvPr id="79" name="正方形/長方形 78"/>
          <p:cNvSpPr/>
          <p:nvPr/>
        </p:nvSpPr>
        <p:spPr>
          <a:xfrm>
            <a:off x="6249144"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0" name="正方形/長方形 79"/>
          <p:cNvSpPr/>
          <p:nvPr/>
        </p:nvSpPr>
        <p:spPr>
          <a:xfrm>
            <a:off x="6249144"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1" name="正方形/長方形 80"/>
          <p:cNvSpPr/>
          <p:nvPr/>
        </p:nvSpPr>
        <p:spPr>
          <a:xfrm>
            <a:off x="6249144" y="5949280"/>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専門病院</a:t>
            </a:r>
          </a:p>
        </p:txBody>
      </p:sp>
      <p:sp>
        <p:nvSpPr>
          <p:cNvPr id="82" name="正方形/長方形 81"/>
          <p:cNvSpPr/>
          <p:nvPr/>
        </p:nvSpPr>
        <p:spPr>
          <a:xfrm>
            <a:off x="6249144"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大手民間病院</a:t>
            </a:r>
          </a:p>
        </p:txBody>
      </p:sp>
      <p:sp>
        <p:nvSpPr>
          <p:cNvPr id="83" name="角丸四角形 82"/>
          <p:cNvSpPr/>
          <p:nvPr/>
        </p:nvSpPr>
        <p:spPr>
          <a:xfrm>
            <a:off x="1928664"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二次医療を担う医療機関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5" name="正方形/長方形 84"/>
          <p:cNvSpPr/>
          <p:nvPr/>
        </p:nvSpPr>
        <p:spPr>
          <a:xfrm>
            <a:off x="2216696"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6" name="正方形/長方形 85"/>
          <p:cNvSpPr/>
          <p:nvPr/>
        </p:nvSpPr>
        <p:spPr>
          <a:xfrm>
            <a:off x="2216696"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8" name="正方形/長方形 87"/>
          <p:cNvSpPr/>
          <p:nvPr/>
        </p:nvSpPr>
        <p:spPr>
          <a:xfrm>
            <a:off x="2216696"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民間病院</a:t>
            </a:r>
          </a:p>
        </p:txBody>
      </p:sp>
      <p:sp>
        <p:nvSpPr>
          <p:cNvPr id="37" name="右矢印 36"/>
          <p:cNvSpPr/>
          <p:nvPr/>
        </p:nvSpPr>
        <p:spPr>
          <a:xfrm>
            <a:off x="3944888" y="4761148"/>
            <a:ext cx="2016224" cy="1368152"/>
          </a:xfrm>
          <a:prstGeom prst="rightArrow">
            <a:avLst>
              <a:gd name="adj1" fmla="val 55570"/>
              <a:gd name="adj2" fmla="val 40949"/>
            </a:avLst>
          </a:prstGeom>
          <a:gradFill flip="none" rotWithShape="1">
            <a:gsLst>
              <a:gs pos="0">
                <a:srgbClr val="83A4D1"/>
              </a:gs>
              <a:gs pos="50000">
                <a:srgbClr val="A2BBDC"/>
              </a:gs>
              <a:gs pos="100000">
                <a:srgbClr val="CCDAEC"/>
              </a:gs>
            </a:gsLst>
            <a:lin ang="108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52" name="正方形/長方形 51"/>
          <p:cNvSpPr/>
          <p:nvPr/>
        </p:nvSpPr>
        <p:spPr>
          <a:xfrm>
            <a:off x="3944888" y="5049180"/>
            <a:ext cx="1872208" cy="792088"/>
          </a:xfrm>
          <a:prstGeom prst="rect">
            <a:avLst/>
          </a:prstGeom>
        </p:spPr>
        <p:txBody>
          <a:bodyPr wrap="square" anchor="ctr" anchorCtr="0">
            <a:noAutofit/>
          </a:bodyPr>
          <a:lstStyle/>
          <a:p>
            <a:pPr algn="ctr">
              <a:lnSpc>
                <a:spcPct val="114000"/>
              </a:lnSpc>
            </a:pPr>
            <a:r>
              <a:rPr lang="ja-JP" altLang="en-US" sz="1200" b="1" dirty="0"/>
              <a:t>一次・二次・三次医療を</a:t>
            </a:r>
            <a:br>
              <a:rPr lang="en-US" altLang="ja-JP" sz="1200" b="1" dirty="0"/>
            </a:br>
            <a:r>
              <a:rPr lang="ja-JP" altLang="en-US" sz="1200" b="1" dirty="0"/>
              <a:t>担う医療機関の間では、</a:t>
            </a:r>
            <a:br>
              <a:rPr lang="en-US" altLang="ja-JP" sz="1200" b="1" dirty="0"/>
            </a:br>
            <a:r>
              <a:rPr lang="ja-JP" altLang="en-US" sz="1200" b="1" dirty="0"/>
              <a:t>紹介が行われている。</a:t>
            </a:r>
            <a:endParaRPr lang="en-US" altLang="ja-JP" sz="1200" b="1" dirty="0"/>
          </a:p>
        </p:txBody>
      </p:sp>
      <p:grpSp>
        <p:nvGrpSpPr>
          <p:cNvPr id="35" name="グループ化 34"/>
          <p:cNvGrpSpPr/>
          <p:nvPr/>
        </p:nvGrpSpPr>
        <p:grpSpPr>
          <a:xfrm>
            <a:off x="1784648" y="1950236"/>
            <a:ext cx="2880320" cy="360040"/>
            <a:chOff x="1928664" y="1988840"/>
            <a:chExt cx="2736304" cy="288032"/>
          </a:xfrm>
        </p:grpSpPr>
        <p:sp>
          <p:nvSpPr>
            <p:cNvPr id="9" name="片側の 2 つの角を丸めた四角形 8"/>
            <p:cNvSpPr/>
            <p:nvPr/>
          </p:nvSpPr>
          <p:spPr>
            <a:xfrm>
              <a:off x="1928664"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市街地</a:t>
              </a:r>
            </a:p>
          </p:txBody>
        </p:sp>
        <p:sp>
          <p:nvSpPr>
            <p:cNvPr id="65" name="片側の 2 つの角を丸めた四角形 64"/>
            <p:cNvSpPr/>
            <p:nvPr/>
          </p:nvSpPr>
          <p:spPr>
            <a:xfrm>
              <a:off x="3296816"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郊　外</a:t>
              </a:r>
            </a:p>
          </p:txBody>
        </p:sp>
      </p:grpSp>
      <p:sp>
        <p:nvSpPr>
          <p:cNvPr id="10" name="正方形/長方形 9"/>
          <p:cNvSpPr/>
          <p:nvPr/>
        </p:nvSpPr>
        <p:spPr>
          <a:xfrm>
            <a:off x="6609183" y="3174371"/>
            <a:ext cx="2808313" cy="72008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郡病院（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150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簡易クリニック</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などが設置されている</a:t>
            </a:r>
          </a:p>
        </p:txBody>
      </p:sp>
      <p:sp>
        <p:nvSpPr>
          <p:cNvPr id="39" name="正方形/長方形 38"/>
          <p:cNvSpPr/>
          <p:nvPr/>
        </p:nvSpPr>
        <p:spPr>
          <a:xfrm>
            <a:off x="6609183" y="1950235"/>
            <a:ext cx="2808313" cy="108012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一般病院（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地域病院（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501</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専門病院</a:t>
            </a: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などが整備されている</a:t>
            </a:r>
          </a:p>
        </p:txBody>
      </p:sp>
    </p:spTree>
    <p:extLst>
      <p:ext uri="{BB962C8B-B14F-4D97-AF65-F5344CB8AC3E}">
        <p14:creationId xmlns:p14="http://schemas.microsoft.com/office/powerpoint/2010/main" val="267469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5FC7CB-6340-4A49-8F38-AC67CDE7052F}"/>
              </a:ext>
            </a:extLst>
          </p:cNvPr>
          <p:cNvGraphicFramePr>
            <a:graphicFrameLocks noChangeAspect="1"/>
          </p:cNvGraphicFramePr>
          <p:nvPr>
            <p:custDataLst>
              <p:tags r:id="rId1"/>
            </p:custDataLst>
            <p:extLst>
              <p:ext uri="{D42A27DB-BD31-4B8C-83A1-F6EECF244321}">
                <p14:modId xmlns:p14="http://schemas.microsoft.com/office/powerpoint/2010/main" val="167288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6E5FC7CB-6340-4A49-8F38-AC67CDE705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9"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lang="en-US" altLang="ja-JP"/>
              <a:t>- </a:t>
            </a:r>
            <a:r>
              <a:rPr lang="ja-JP" altLang="en-US"/>
              <a:t>公</a:t>
            </a:r>
            <a:r>
              <a:rPr lang="ja-JP" altLang="en-US" dirty="0"/>
              <a:t>的医療機関（</a:t>
            </a:r>
            <a:r>
              <a:rPr lang="en-US" altLang="ja-JP" dirty="0"/>
              <a:t>2/2</a:t>
            </a:r>
            <a:r>
              <a:rPr lang="ja-JP" altLang="en-US" dirty="0"/>
              <a:t>）</a:t>
            </a:r>
            <a:endParaRPr lang="en-US" altLang="ja-JP" dirty="0"/>
          </a:p>
        </p:txBody>
      </p:sp>
      <p:sp>
        <p:nvSpPr>
          <p:cNvPr id="13"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主要な公的医療機関を以下に示す。</a:t>
            </a:r>
            <a:endParaRPr lang="en-US" altLang="ja-JP" dirty="0"/>
          </a:p>
        </p:txBody>
      </p:sp>
      <p:sp>
        <p:nvSpPr>
          <p:cNvPr id="14" name="Rectangle 6"/>
          <p:cNvSpPr>
            <a:spLocks noChangeArrowheads="1"/>
          </p:cNvSpPr>
          <p:nvPr/>
        </p:nvSpPr>
        <p:spPr bwMode="auto">
          <a:xfrm>
            <a:off x="200472" y="1573713"/>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16491674"/>
              </p:ext>
            </p:extLst>
          </p:nvPr>
        </p:nvGraphicFramePr>
        <p:xfrm>
          <a:off x="200472" y="1933753"/>
          <a:ext cx="9505056" cy="4320000"/>
        </p:xfrm>
        <a:graphic>
          <a:graphicData uri="http://schemas.openxmlformats.org/drawingml/2006/table">
            <a:tbl>
              <a:tblPr firstRow="1" bandRow="1">
                <a:tableStyleId>{5C22544A-7EE6-4342-B048-85BDC9FD1C3A}</a:tableStyleId>
              </a:tblPr>
              <a:tblGrid>
                <a:gridCol w="1709444">
                  <a:extLst>
                    <a:ext uri="{9D8B030D-6E8A-4147-A177-3AD203B41FA5}">
                      <a16:colId xmlns:a16="http://schemas.microsoft.com/office/drawing/2014/main" val="20000"/>
                    </a:ext>
                  </a:extLst>
                </a:gridCol>
                <a:gridCol w="38351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504000">
                <a:tc>
                  <a:txBody>
                    <a:bodyPr/>
                    <a:lstStyle/>
                    <a:p>
                      <a:pPr algn="ctr" fontAlgn="ctr" hangingPunct="0">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シリラート病院</a:t>
                      </a: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ja-JP" altLang="ja-JP" sz="1050" b="0" kern="10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世王の私財により設立された、最も歴史が長く、</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規模が大きい病院。</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年にマヒドン大学医学部が創設されて以降は、付属病院としても位置付けられている。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2,611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8,033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3,349,966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50" kern="100" dirty="0">
                          <a:effectLst/>
                          <a:latin typeface="+mj-lt"/>
                          <a:ea typeface="ＭＳ Ｐゴシック" panose="020B0600070205080204" pitchFamily="50" charset="-128"/>
                          <a:cs typeface="Arial" panose="020B0604020202020204" pitchFamily="34" charset="0"/>
                        </a:rPr>
                        <a:t>2020</a:t>
                      </a:r>
                      <a:endParaRPr lang="ja-JP" sz="1050" kern="100" dirty="0">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00">
                <a:tc>
                  <a:txBody>
                    <a:bodyPr/>
                    <a:lstStyle/>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チュラロンコン病院</a:t>
                      </a: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世王の私財により赤十字社病院として設立された。病院名の</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チュラロンコン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はラーマ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世王の名称にちなんで名付けられた。現在、チュラロンコン大学の付属病院として位置付けられている。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5,554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mj-lt"/>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ラチャウィティー病院</a:t>
                      </a: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年に女性医療専用の病院として設立された。現在では、女性</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患者に限らず医療サービスを提供している。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35</a:t>
                      </a:r>
                      <a:endParaRPr kumimoji="1" lang="ja-JP" alt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noProof="1">
                          <a:solidFill>
                            <a:schemeClr val="tx1"/>
                          </a:solidFill>
                          <a:effectLst/>
                          <a:latin typeface="+mj-lt"/>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mj-lt"/>
                          <a:ea typeface="ＭＳ Ｐゴシック" panose="020B0600070205080204" pitchFamily="50" charset="-128"/>
                          <a:cs typeface="Arial" panose="020B0604020202020204" pitchFamily="34" charset="0"/>
                        </a:rPr>
                        <a:t> </a:t>
                      </a:r>
                      <a:r>
                        <a:rPr kumimoji="1" lang="ja-JP" altLang="en-US" sz="1050" kern="100" noProof="1">
                          <a:solidFill>
                            <a:schemeClr val="dk1"/>
                          </a:solidFill>
                          <a:effectLst/>
                          <a:latin typeface="+mj-lt"/>
                          <a:ea typeface="ＭＳ Ｐゴシック" panose="020B0600070205080204" pitchFamily="50" charset="-128"/>
                          <a:cs typeface="Arial" panose="020B0604020202020204" pitchFamily="34" charset="0"/>
                        </a:rPr>
                        <a:t>1,240,000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hangingPunct="0">
                        <a:spcAft>
                          <a:spcPts val="0"/>
                        </a:spcAft>
                      </a:pPr>
                      <a:r>
                        <a:rPr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Hospital</a:t>
                      </a: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1947</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年に設立された。現在、コンケン大学医学部の教育センターとして指定されており、東北地方の地域病院でもある。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16</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2,083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424,187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hangingPunct="0">
                        <a:spcAft>
                          <a:spcPts val="0"/>
                        </a:spcAft>
                      </a:pPr>
                      <a:r>
                        <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Hat </a:t>
                      </a:r>
                      <a:r>
                        <a:rPr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Yai</a:t>
                      </a:r>
                      <a:endParaRPr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spcAft>
                          <a:spcPts val="0"/>
                        </a:spcAft>
                      </a:pPr>
                      <a:r>
                        <a:rPr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次医療サービスを提供している。南部の地域病院として位置付けられている。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746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1,641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42,639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spcAft>
                          <a:spcPts val="0"/>
                        </a:spcAft>
                      </a:pPr>
                      <a:r>
                        <a:rPr kumimoji="1"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Nakorn</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Ping</a:t>
                      </a:r>
                    </a:p>
                    <a:p>
                      <a:pPr marL="0" algn="l" defTabSz="914400" rtl="0" eaLnBrk="1" fontAlgn="ctr" latinLnBrk="0" hangingPunct="0">
                        <a:spcAft>
                          <a:spcPts val="0"/>
                        </a:spcAft>
                      </a:pPr>
                      <a:r>
                        <a:rPr kumimoji="1"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年に総合病院として設立された。レファラル・システムを推進する病院として、計画作成等を行っている。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14</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1,488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1,345,000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marL="0" algn="l" defTabSz="914400" rtl="0" eaLnBrk="1" fontAlgn="ctr" latinLnBrk="0" hangingPunct="0">
                        <a:spcAft>
                          <a:spcPts val="0"/>
                        </a:spcAft>
                      </a:pPr>
                      <a:r>
                        <a:rPr kumimoji="1" lang="en-US" altLang="ja-JP" sz="1050" b="0"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Pranakorn</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Sri</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Ayutthaya</a:t>
                      </a:r>
                    </a:p>
                    <a:p>
                      <a:pPr marL="0" algn="l" defTabSz="914400" rtl="0" eaLnBrk="1" fontAlgn="ctr" latinLnBrk="0" hangingPunct="0">
                        <a:spcAft>
                          <a:spcPts val="0"/>
                        </a:spcAft>
                      </a:pPr>
                      <a:r>
                        <a:rPr kumimoji="1" lang="ja-JP" altLang="en-US" sz="1050" b="0"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（アユタヤ）</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年に設立されたアユタヤ初の医療機関。現在は保健省運営下の三次医療機関として位置つけられている。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12</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mj-lt"/>
                          <a:ea typeface="ＭＳ Ｐゴシック" panose="020B0600070205080204" pitchFamily="50" charset="-128"/>
                          <a:cs typeface="Arial" panose="020B0604020202020204" pitchFamily="34" charset="0"/>
                        </a:rPr>
                        <a:t>576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mj-lt"/>
                        </a:rPr>
                        <a:t>994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noProof="1">
                          <a:solidFill>
                            <a:schemeClr val="dk1"/>
                          </a:solidFill>
                          <a:effectLst/>
                          <a:latin typeface="+mj-lt"/>
                          <a:ea typeface="ＭＳ Ｐゴシック" panose="020B0600070205080204" pitchFamily="50" charset="-128"/>
                          <a:cs typeface="Arial" panose="020B0604020202020204" pitchFamily="34" charset="0"/>
                        </a:rPr>
                        <a:t>30,400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j-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cs typeface="Arial" panose="020B0604020202020204" pitchFamily="34" charset="0"/>
              </a:rPr>
              <a:t>タ</a:t>
            </a:r>
            <a:r>
              <a:rPr kumimoji="0" lang="ja-JP" altLang="en-US" sz="800" dirty="0" bmk="">
                <a:cs typeface="Arial" panose="020B0604020202020204" pitchFamily="34" charset="0"/>
              </a:rPr>
              <a:t>イ保健省データベース、各医療機関ホームページ</a:t>
            </a:r>
            <a:endParaRPr lang="ja-JP" altLang="ja-JP" sz="800" dirty="0"/>
          </a:p>
        </p:txBody>
      </p:sp>
    </p:spTree>
    <p:extLst>
      <p:ext uri="{BB962C8B-B14F-4D97-AF65-F5344CB8AC3E}">
        <p14:creationId xmlns:p14="http://schemas.microsoft.com/office/powerpoint/2010/main" val="367996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A9DB8647-A3DC-40A3-9763-60D9FCC5FBBA}"/>
              </a:ext>
            </a:extLst>
          </p:cNvPr>
          <p:cNvGraphicFramePr>
            <a:graphicFrameLocks noChangeAspect="1"/>
          </p:cNvGraphicFramePr>
          <p:nvPr>
            <p:custDataLst>
              <p:tags r:id="rId1"/>
            </p:custDataLst>
            <p:extLst>
              <p:ext uri="{D42A27DB-BD31-4B8C-83A1-F6EECF244321}">
                <p14:modId xmlns:p14="http://schemas.microsoft.com/office/powerpoint/2010/main" val="419739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1" name="Object 30" hidden="1">
                        <a:extLst>
                          <a:ext uri="{FF2B5EF4-FFF2-40B4-BE49-F238E27FC236}">
                            <a16:creationId xmlns:a16="http://schemas.microsoft.com/office/drawing/2014/main" id="{A9DB8647-A3DC-40A3-9763-60D9FCC5FB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角丸四角形 22"/>
          <p:cNvSpPr/>
          <p:nvPr/>
        </p:nvSpPr>
        <p:spPr>
          <a:xfrm>
            <a:off x="7041232" y="2564904"/>
            <a:ext cx="1944216" cy="720080"/>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2252700" y="2564904"/>
            <a:ext cx="1944216" cy="1296144"/>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2882886" y="2708920"/>
            <a:ext cx="1298752" cy="615553"/>
          </a:xfrm>
          <a:prstGeom prst="rect">
            <a:avLst/>
          </a:prstGeom>
        </p:spPr>
        <p:txBody>
          <a:bodyPr wrap="none">
            <a:spAutoFit/>
          </a:bodyPr>
          <a:lstStyle/>
          <a:p>
            <a:pPr algn="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250</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超える</a:t>
            </a:r>
            <a:b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ja-JP" sz="1400" dirty="0">
                <a:latin typeface="Arial" panose="020B0604020202020204" pitchFamily="34" charset="0"/>
                <a:ea typeface="ＭＳ Ｐゴシック" panose="020B0600070205080204" pitchFamily="50" charset="-128"/>
                <a:cs typeface="Arial" panose="020B0604020202020204" pitchFamily="34" charset="0"/>
              </a:rPr>
              <a:t>病院は</a:t>
            </a:r>
            <a:r>
              <a:rPr lang="en-US" altLang="ja-JP" sz="2000" dirty="0">
                <a:latin typeface="Arial Black" panose="020B0A04020102020204" pitchFamily="34" charset="0"/>
                <a:ea typeface="ＭＳ Ｐゴシック" panose="020B0600070205080204" pitchFamily="50" charset="-128"/>
                <a:cs typeface="Arial" panose="020B0604020202020204" pitchFamily="34" charset="0"/>
              </a:rPr>
              <a:t>17</a:t>
            </a:r>
            <a:endParaRPr lang="ja-JP" altLang="en-US" sz="2000"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972780" y="3313678"/>
            <a:ext cx="1152128" cy="489060"/>
          </a:xfrm>
          <a:prstGeom prst="roundRect">
            <a:avLst>
              <a:gd name="adj" fmla="val 8390"/>
            </a:avLst>
          </a:prstGeom>
          <a:solidFill>
            <a:srgbClr val="FFFFFF">
              <a:alpha val="50000"/>
            </a:srgbClr>
          </a:solidFill>
        </p:spPr>
        <p:txBody>
          <a:bodyPr wrap="square" lIns="36000" tIns="36000" rIns="36000" bIns="36000" anchor="ctr" anchorCtr="0">
            <a:spAutoFit/>
          </a:bodyPr>
          <a:lstStyle/>
          <a:p>
            <a:pPr algn="r"/>
            <a:r>
              <a:rPr lang="ja-JP" altLang="ja-JP" sz="1200" dirty="0">
                <a:latin typeface="ＭＳ Ｐゴシック" panose="020B0600070205080204" pitchFamily="50" charset="-128"/>
                <a:ea typeface="ＭＳ Ｐゴシック" panose="020B0600070205080204" pitchFamily="50" charset="-128"/>
              </a:rPr>
              <a:t>うち</a:t>
            </a:r>
            <a:r>
              <a:rPr lang="en-US" altLang="ja-JP" sz="1200" dirty="0">
                <a:latin typeface="Arial Black" panose="020B0A04020102020204" pitchFamily="34" charset="0"/>
                <a:ea typeface="ＭＳ Ｐゴシック" panose="020B0600070205080204" pitchFamily="50" charset="-128"/>
              </a:rPr>
              <a:t>14</a:t>
            </a:r>
            <a:r>
              <a:rPr lang="ja-JP" altLang="ja-JP" sz="1200" dirty="0">
                <a:latin typeface="ＭＳ Ｐゴシック" panose="020B0600070205080204" pitchFamily="50" charset="-128"/>
                <a:ea typeface="ＭＳ Ｐゴシック" panose="020B0600070205080204" pitchFamily="50" charset="-128"/>
              </a:rPr>
              <a:t>病院は</a:t>
            </a:r>
            <a:br>
              <a:rPr lang="en-US" altLang="ja-JP" sz="1200" dirty="0">
                <a:latin typeface="ＭＳ Ｐゴシック" panose="020B0600070205080204" pitchFamily="50" charset="-128"/>
                <a:ea typeface="ＭＳ Ｐゴシック" panose="020B0600070205080204" pitchFamily="50" charset="-128"/>
              </a:rPr>
            </a:b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民</a:t>
            </a:r>
            <a:r>
              <a:rPr lang="ja-JP" altLang="en-US" dirty="0"/>
              <a:t>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民間医療機関が果たす役割は大きく、特に都市部には多くの民間医療機関がある。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メディカルツーリズムに意欲的な民間医療機関も多く、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英語が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話せる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通訳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が勤務する医療機関もある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72816"/>
            <a:ext cx="439248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a:t>
              </a:r>
            </a:p>
          </p:txBody>
        </p:sp>
      </p:grpSp>
      <p:grpSp>
        <p:nvGrpSpPr>
          <p:cNvPr id="8" name="グループ化 7"/>
          <p:cNvGrpSpPr/>
          <p:nvPr/>
        </p:nvGrpSpPr>
        <p:grpSpPr>
          <a:xfrm>
            <a:off x="5169024" y="1772816"/>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民間クリニック</a:t>
              </a:r>
            </a:p>
          </p:txBody>
        </p:sp>
      </p:grpSp>
      <p:graphicFrame>
        <p:nvGraphicFramePr>
          <p:cNvPr id="11" name="グラフ 10"/>
          <p:cNvGraphicFramePr/>
          <p:nvPr/>
        </p:nvGraphicFramePr>
        <p:xfrm>
          <a:off x="560512" y="2420888"/>
          <a:ext cx="3312368" cy="1972393"/>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p:cNvSpPr txBox="1"/>
          <p:nvPr/>
        </p:nvSpPr>
        <p:spPr>
          <a:xfrm>
            <a:off x="416496" y="2060848"/>
            <a:ext cx="4392488" cy="461665"/>
          </a:xfrm>
          <a:prstGeom prst="rect">
            <a:avLst/>
          </a:prstGeom>
          <a:noFill/>
        </p:spPr>
        <p:txBody>
          <a:bodyPr wrap="square" rtlCol="0">
            <a:spAutoFit/>
          </a:bodyPr>
          <a:lstStyle/>
          <a:p>
            <a:pPr algn="ctr"/>
            <a:r>
              <a:rPr kumimoji="1"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321</a:t>
            </a: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ヶ所　</a:t>
            </a:r>
            <a:r>
              <a:rPr lang="en-US" altLang="ja-JP" sz="2400">
                <a:latin typeface="Arial Black" panose="020B0A04020102020204" pitchFamily="34" charset="0"/>
                <a:ea typeface="HGP創英角ｺﾞｼｯｸUB" panose="020B0900000000000000" pitchFamily="50" charset="-128"/>
                <a:cs typeface="Arial" panose="020B0604020202020204" pitchFamily="34" charset="0"/>
              </a:rPr>
              <a:t>36,070</a:t>
            </a:r>
            <a:r>
              <a:rPr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床</a:t>
            </a:r>
            <a:r>
              <a:rPr lang="ja-JP" altLang="en-US" sz="120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正方形/長方形 12"/>
          <p:cNvSpPr/>
          <p:nvPr/>
        </p:nvSpPr>
        <p:spPr>
          <a:xfrm>
            <a:off x="1460612" y="3573016"/>
            <a:ext cx="1082348" cy="461665"/>
          </a:xfrm>
          <a:prstGeom prst="rect">
            <a:avLst/>
          </a:prstGeom>
        </p:spPr>
        <p:txBody>
          <a:bodyPr wrap="none">
            <a:spAutoFit/>
          </a:bodyPr>
          <a:lstStyle/>
          <a:p>
            <a:pPr algn="ct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中規模病院</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51</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1388604" y="3140968"/>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テキスト ボックス 14"/>
          <p:cNvSpPr txBox="1"/>
          <p:nvPr/>
        </p:nvSpPr>
        <p:spPr>
          <a:xfrm>
            <a:off x="2127734" y="2694062"/>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1/3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2180692" y="3068960"/>
            <a:ext cx="902811" cy="461665"/>
          </a:xfrm>
          <a:prstGeom prst="rect">
            <a:avLst/>
          </a:prstGeom>
        </p:spPr>
        <p:txBody>
          <a:bodyPr wrap="none">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大型病院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以上）</a:t>
            </a:r>
          </a:p>
        </p:txBody>
      </p:sp>
      <p:sp>
        <p:nvSpPr>
          <p:cNvPr id="20" name="テキスト ボックス 19"/>
          <p:cNvSpPr txBox="1"/>
          <p:nvPr/>
        </p:nvSpPr>
        <p:spPr>
          <a:xfrm>
            <a:off x="5097016" y="2060848"/>
            <a:ext cx="4392488"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17,671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グラフ 20"/>
          <p:cNvGraphicFramePr/>
          <p:nvPr/>
        </p:nvGraphicFramePr>
        <p:xfrm>
          <a:off x="5385048" y="2420888"/>
          <a:ext cx="3312368" cy="1972393"/>
        </p:xfrm>
        <a:graphic>
          <a:graphicData uri="http://schemas.openxmlformats.org/drawingml/2006/chart">
            <c:chart xmlns:c="http://schemas.openxmlformats.org/drawingml/2006/chart" xmlns:r="http://schemas.openxmlformats.org/officeDocument/2006/relationships" r:id="rId6"/>
          </a:graphicData>
        </a:graphic>
      </p:graphicFrame>
      <p:sp>
        <p:nvSpPr>
          <p:cNvPr id="22" name="テキスト ボックス 21"/>
          <p:cNvSpPr txBox="1"/>
          <p:nvPr/>
        </p:nvSpPr>
        <p:spPr>
          <a:xfrm>
            <a:off x="7905328" y="2617748"/>
            <a:ext cx="1080120" cy="523220"/>
          </a:xfrm>
          <a:prstGeom prst="rect">
            <a:avLst/>
          </a:prstGeom>
          <a:noFill/>
        </p:spPr>
        <p:txBody>
          <a:bodyPr wrap="square" rtlCol="0" anchor="ctr" anchorCtr="0">
            <a:noAutofit/>
          </a:bodyPr>
          <a:lstStyle/>
          <a:p>
            <a:pPr algn="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22%</a:t>
            </a:r>
            <a:r>
              <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が</a:t>
            </a:r>
          </a:p>
        </p:txBody>
      </p:sp>
      <p:sp>
        <p:nvSpPr>
          <p:cNvPr id="24" name="角丸四角形 23"/>
          <p:cNvSpPr/>
          <p:nvPr/>
        </p:nvSpPr>
        <p:spPr>
          <a:xfrm>
            <a:off x="7761312" y="2943162"/>
            <a:ext cx="1152128" cy="269814"/>
          </a:xfrm>
          <a:prstGeom prst="roundRect">
            <a:avLst>
              <a:gd name="adj" fmla="val 8390"/>
            </a:avLst>
          </a:prstGeom>
          <a:noFill/>
        </p:spPr>
        <p:txBody>
          <a:bodyPr wrap="square" lIns="36000" tIns="36000" rIns="36000" bIns="36000" anchor="ctr" anchorCtr="0">
            <a:spAutoFit/>
          </a:bodyPr>
          <a:lstStyle/>
          <a:p>
            <a:pPr algn="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grpSp>
        <p:nvGrpSpPr>
          <p:cNvPr id="25" name="グループ化 7"/>
          <p:cNvGrpSpPr/>
          <p:nvPr/>
        </p:nvGrpSpPr>
        <p:grpSpPr>
          <a:xfrm>
            <a:off x="2648744" y="4437112"/>
            <a:ext cx="4608512" cy="288032"/>
            <a:chOff x="4944173" y="2113806"/>
            <a:chExt cx="5861371" cy="288032"/>
          </a:xfrm>
        </p:grpSpPr>
        <p:cxnSp>
          <p:nvCxnSpPr>
            <p:cNvPr id="26" name="直線コネクタ 2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JCI</a:t>
              </a:r>
              <a:r>
                <a:rPr lang="ja-JP" altLang="en-US" sz="1400" dirty="0">
                  <a:solidFill>
                    <a:srgbClr val="000000"/>
                  </a:solidFill>
                  <a:latin typeface="Arial Black" pitchFamily="34" charset="0"/>
                  <a:ea typeface="HGP創英角ｺﾞｼｯｸUB" pitchFamily="50" charset="-128"/>
                </a:rPr>
                <a:t>認証</a:t>
              </a:r>
              <a:r>
                <a:rPr lang="en-US" altLang="ja-JP" sz="1400" baseline="300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病院</a:t>
              </a:r>
            </a:p>
          </p:txBody>
        </p:sp>
      </p:grpSp>
      <p:sp>
        <p:nvSpPr>
          <p:cNvPr id="28" name="正方形/長方形 27"/>
          <p:cNvSpPr/>
          <p:nvPr/>
        </p:nvSpPr>
        <p:spPr>
          <a:xfrm>
            <a:off x="2648744" y="4725144"/>
            <a:ext cx="4608512" cy="933589"/>
          </a:xfrm>
          <a:prstGeom prst="rect">
            <a:avLst/>
          </a:prstGeom>
        </p:spPr>
        <p:txBody>
          <a:bodyPr wrap="square">
            <a:spAutoFit/>
          </a:bodyPr>
          <a:lstStyle/>
          <a:p>
            <a:pPr marL="174625" indent="-174625" fontAlgn="ctr">
              <a:spcAft>
                <a:spcPts val="400"/>
              </a:spcAft>
              <a:buClr>
                <a:srgbClr val="5F8AC3"/>
              </a:buClr>
              <a:buSzPct val="80000"/>
              <a:buFont typeface="Wingdings" panose="05000000000000000000" pitchFamily="2" charset="2"/>
              <a:buChar char="l"/>
            </a:pPr>
            <a:r>
              <a:rPr lang="en-US" altLang="ja-JP" sz="1600"/>
              <a:t>Bumrungrad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Bangkok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BNH hospital and Samitivej hospital</a:t>
            </a:r>
            <a:r>
              <a:rPr lang="en-US" altLang="ja-JP" sz="1600" dirty="0"/>
              <a:t>	</a:t>
            </a:r>
            <a:r>
              <a:rPr lang="ja-JP" altLang="en-US" sz="1600" dirty="0"/>
              <a:t>等</a:t>
            </a:r>
          </a:p>
        </p:txBody>
      </p:sp>
      <p:sp>
        <p:nvSpPr>
          <p:cNvPr id="29" name="テキスト ボックス 28"/>
          <p:cNvSpPr txBox="1"/>
          <p:nvPr/>
        </p:nvSpPr>
        <p:spPr>
          <a:xfrm>
            <a:off x="2648744" y="5589240"/>
            <a:ext cx="4608512"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61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Resources Report 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20">
            <a:extLst>
              <a:ext uri="{FF2B5EF4-FFF2-40B4-BE49-F238E27FC236}">
                <a16:creationId xmlns:a16="http://schemas.microsoft.com/office/drawing/2014/main" id="{5913785B-79E6-46C2-A35D-D9B4CE87C70A}"/>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45020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2A5A96-F3E9-4046-9AB1-F8E6434F44F9}"/>
              </a:ext>
            </a:extLst>
          </p:cNvPr>
          <p:cNvGraphicFramePr>
            <a:graphicFrameLocks noChangeAspect="1"/>
          </p:cNvGraphicFramePr>
          <p:nvPr>
            <p:custDataLst>
              <p:tags r:id="rId1"/>
            </p:custDataLst>
            <p:extLst>
              <p:ext uri="{D42A27DB-BD31-4B8C-83A1-F6EECF244321}">
                <p14:modId xmlns:p14="http://schemas.microsoft.com/office/powerpoint/2010/main" val="300395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662A5A96-F3E9-4046-9AB1-F8E6434F44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kumimoji="1" lang="en-US" altLang="ja-JP"/>
              <a:t>- </a:t>
            </a:r>
            <a:r>
              <a:rPr kumimoji="1" lang="ja-JP" altLang="en-US"/>
              <a:t>民</a:t>
            </a:r>
            <a:r>
              <a:rPr kumimoji="1" lang="ja-JP" altLang="en-US" dirty="0"/>
              <a:t>間医療</a:t>
            </a:r>
            <a:r>
              <a:rPr lang="ja-JP" altLang="en-US" dirty="0"/>
              <a:t>機関（</a:t>
            </a:r>
            <a:r>
              <a:rPr lang="en-US" altLang="ja-JP" dirty="0"/>
              <a:t>2/2</a:t>
            </a:r>
            <a:r>
              <a:rPr lang="ja-JP" altLang="en-US" dirty="0"/>
              <a:t>）</a:t>
            </a:r>
            <a:endParaRPr lang="en-US" altLang="ja-JP" dirty="0"/>
          </a:p>
        </p:txBody>
      </p:sp>
      <p:sp>
        <p:nvSpPr>
          <p:cNvPr id="13" name="Rectangle 6"/>
          <p:cNvSpPr>
            <a:spLocks noChangeArrowheads="1"/>
          </p:cNvSpPr>
          <p:nvPr/>
        </p:nvSpPr>
        <p:spPr bwMode="auto">
          <a:xfrm>
            <a:off x="200472" y="1513903"/>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イ保健省データベース、各医療機関ホームページ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主要な民間医療機関を以下に示す。</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2388673613"/>
              </p:ext>
            </p:extLst>
          </p:nvPr>
        </p:nvGraphicFramePr>
        <p:xfrm>
          <a:off x="200472" y="1873943"/>
          <a:ext cx="9505056" cy="4415557"/>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68000">
                <a:tc>
                  <a:txBody>
                    <a:bodyPr/>
                    <a:lstStyle/>
                    <a:p>
                      <a:pPr algn="ctr" fontAlgn="ctr" hangingPunct="0">
                        <a:lnSpc>
                          <a:spcPct val="85000"/>
                        </a:lnSpc>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704">
                <a:tc>
                  <a:txBody>
                    <a:bodyPr/>
                    <a:lstStyle/>
                    <a:p>
                      <a:pPr algn="l" fontAlgn="ctr" hangingPunct="0">
                        <a:lnSpc>
                          <a:spcPct val="85000"/>
                        </a:lnSpc>
                        <a:spcAft>
                          <a:spcPts val="0"/>
                        </a:spcAft>
                      </a:pPr>
                      <a:r>
                        <a:rPr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バムルンラード病院</a:t>
                      </a:r>
                      <a:endParaRPr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lnSpc>
                          <a:spcPct val="85000"/>
                        </a:lnSpc>
                        <a:spcAft>
                          <a:spcPts val="0"/>
                        </a:spcAft>
                      </a:pPr>
                      <a:r>
                        <a:rPr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Bumrungrad</a:t>
                      </a:r>
                      <a:r>
                        <a:rPr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International Hospital</a:t>
                      </a:r>
                      <a:endParaRPr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lnSpc>
                          <a:spcPct val="85000"/>
                        </a:lnSpc>
                        <a:spcAft>
                          <a:spcPts val="0"/>
                        </a:spcAft>
                      </a:pPr>
                      <a:r>
                        <a:rPr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年に設立されたバンコクの中心部にある病院。外国人とタイ人の富裕層をターゲットにしている。患者の約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割が外国人。</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lnSpc>
                          <a:spcPct val="85000"/>
                        </a:lnSpc>
                        <a:spcAft>
                          <a:spcPts val="0"/>
                        </a:spcAft>
                      </a:pPr>
                      <a:r>
                        <a:rPr lang="en-US" altLang="ja-JP" sz="1050" kern="100" noProof="1">
                          <a:effectLst/>
                          <a:latin typeface="+mn-lt"/>
                          <a:ea typeface="ＭＳ Ｐゴシック" panose="020B0600070205080204" pitchFamily="50" charset="-128"/>
                          <a:cs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1,100,000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バンコク病院</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Bangkok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年設立。タイ最大の病院グループである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Bangkok Dusit Medical System</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の基幹病院であり、全国</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ヶ所の病院ネットワークがある。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2,185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352,565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サミティヴェート病院グループ</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Samitivej</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endPar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年に設立した。現在バンコク病院グループ傘下病院であり、</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UNICEF</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”Mother</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and</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Baby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Friendly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と認定された。</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endPar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lang="en-US" altLang="ja-JP" sz="1050" b="0" kern="100" noProof="1">
                          <a:solidFill>
                            <a:schemeClr val="tx1"/>
                          </a:solidFill>
                          <a:effectLst/>
                          <a:latin typeface="+mn-lt"/>
                          <a:ea typeface="+mn-ea"/>
                          <a:cs typeface="Arial" panose="020B0604020202020204" pitchFamily="34" charset="0"/>
                        </a:rPr>
                        <a:t>29</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1,329,106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2021</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ヴェジタニ病院</a:t>
                      </a:r>
                      <a:b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b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Vejthani</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年設立。コダックや</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などの医療機器を導入しており、インフラ設備を前面にアピールしている。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36</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1200人 (うち医師300人、看護師200人)</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300,000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アイコール病院</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Aikchol</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Hospitak</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（チョンブリー）</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年にチョンブリー初の民間医療機関として設立された。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390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289,590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コーンケンラム病院</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Ram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Ramkhamheang</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グループのグループ病院として</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年に設立された。東北部及びメコーン川近隣国で最先端の病院を目指している。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17</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300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289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147,675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0">
                        <a:lnSpc>
                          <a:spcPct val="85000"/>
                        </a:lnSpc>
                        <a:spcBef>
                          <a:spcPts val="0"/>
                        </a:spcBef>
                        <a:spcAft>
                          <a:spcPts val="0"/>
                        </a:spcAft>
                        <a:buClrTx/>
                        <a:buSzTx/>
                        <a:buFontTx/>
                        <a:buNone/>
                        <a:tabLst/>
                        <a:defRPr/>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alt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マコーミック病院</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McCoemic</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ja-JP" altLang="en-US"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American Mission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」という名前で、</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1888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年にアメリカ人宣教師より設立された。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22</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232,748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8000">
                <a:tc>
                  <a:txBody>
                    <a:bodyPr/>
                    <a:lstStyle/>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ラジンディー病院</a:t>
                      </a:r>
                      <a:endPar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en-US" altLang="ja-JP" sz="1050" b="0"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Rajyindee</a:t>
                      </a:r>
                      <a:r>
                        <a:rPr kumimoji="1" lang="en-US" alt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endParaRPr kumimoji="1" lang="ja-JP" sz="1050" b="0"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Thonburi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グループに所属する病院である。現在は、</a:t>
                      </a:r>
                      <a:r>
                        <a:rPr lang="ja-JP" altLang="en-US" sz="1050" kern="0" spc="-20" baseline="0" dirty="0">
                          <a:effectLst/>
                          <a:latin typeface="Arial" panose="020B0604020202020204" pitchFamily="34" charset="0"/>
                          <a:ea typeface="ＭＳ Ｐゴシック" panose="020B0600070205080204" pitchFamily="50" charset="-128"/>
                          <a:cs typeface="Arial" panose="020B0604020202020204" pitchFamily="34" charset="0"/>
                        </a:rPr>
                        <a:t>ソンクラーを訪れる外国人旅行者を中心に医療サービスを提供している。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200</a:t>
                      </a:r>
                      <a:r>
                        <a:rPr kumimoji="1" lang="ja-JP" altLang="en-US" sz="1050" kern="100" noProof="1">
                          <a:solidFill>
                            <a:schemeClr val="dk1"/>
                          </a:solidFill>
                          <a:effectLst/>
                          <a:latin typeface="+mn-lt"/>
                          <a:ea typeface="ＭＳ Ｐゴシック" panose="020B0600070205080204" pitchFamily="50" charset="-128"/>
                          <a:cs typeface="Arial" panose="020B0604020202020204" pitchFamily="34" charset="0"/>
                        </a:rPr>
                        <a:t>以上</a:t>
                      </a:r>
                      <a:endPar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noProof="1">
                          <a:solidFill>
                            <a:schemeClr val="tx1"/>
                          </a:solidFill>
                          <a:effectLst/>
                          <a:latin typeface="+mn-lt"/>
                        </a:rPr>
                        <a:t>436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noProof="1">
                          <a:solidFill>
                            <a:schemeClr val="dk1"/>
                          </a:solidFill>
                          <a:effectLst/>
                          <a:latin typeface="+mn-lt"/>
                          <a:ea typeface="ＭＳ Ｐゴシック" panose="020B0600070205080204" pitchFamily="50" charset="-128"/>
                          <a:cs typeface="Arial" panose="020B0604020202020204" pitchFamily="34" charset="0"/>
                        </a:rPr>
                        <a:t>143,809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1">
                          <a:ln>
                            <a:noFill/>
                          </a:ln>
                          <a:solidFill>
                            <a:srgbClr val="000000"/>
                          </a:solidFill>
                          <a:effectLst/>
                          <a:uLnTx/>
                          <a:uFillTx/>
                          <a:latin typeface="+mn-lt"/>
                          <a:ea typeface="ＭＳ Ｐゴシック" panose="020B0600070205080204" pitchFamily="50" charset="-128"/>
                          <a:cs typeface="Arial" panose="020B0604020202020204" pitchFamily="34" charset="0"/>
                        </a:rPr>
                        <a:t>2023</a:t>
                      </a:r>
                      <a:endParaRPr kumimoji="1" lang="ja-JP" sz="1050" kern="100" dirty="0">
                        <a:solidFill>
                          <a:schemeClr val="dk1"/>
                        </a:solidFill>
                        <a:effectLst/>
                        <a:latin typeface="+mn-lt"/>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4430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57124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7" imgW="360" imgH="360" progId="TCLayout.ActiveDocument.1">
                  <p:embed/>
                </p:oleObj>
              </mc:Choice>
              <mc:Fallback>
                <p:oleObj name="think-cell Slide" r:id="rId67" imgW="360" imgH="360" progId="TCLayout.ActiveDocument.1">
                  <p:embed/>
                  <p:pic>
                    <p:nvPicPr>
                      <p:cNvPr id="4" name="Object 3"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grpSp>
        <p:nvGrpSpPr>
          <p:cNvPr id="20" name="グループ化 7"/>
          <p:cNvGrpSpPr/>
          <p:nvPr/>
        </p:nvGrpSpPr>
        <p:grpSpPr>
          <a:xfrm>
            <a:off x="200471" y="1916832"/>
            <a:ext cx="4536507"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3" name="グループ化 22"/>
          <p:cNvGrpSpPr/>
          <p:nvPr/>
        </p:nvGrpSpPr>
        <p:grpSpPr>
          <a:xfrm>
            <a:off x="5169024" y="1916832"/>
            <a:ext cx="4536507"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年において看護師は水準を上回っているが、医師は下回っている。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429375"/>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3580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6" name="テキスト ボックス 185"/>
          <p:cNvSpPr txBox="1"/>
          <p:nvPr/>
        </p:nvSpPr>
        <p:spPr>
          <a:xfrm>
            <a:off x="52729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8" name="Straight Connector 7">
            <a:extLst>
              <a:ext uri="{FF2B5EF4-FFF2-40B4-BE49-F238E27FC236}">
                <a16:creationId xmlns:a16="http://schemas.microsoft.com/office/drawing/2014/main" id="{9E79720D-C7F2-4282-9156-D486D9A4829D}"/>
              </a:ext>
            </a:extLst>
          </p:cNvPr>
          <p:cNvCxnSpPr/>
          <p:nvPr>
            <p:custDataLst>
              <p:tags r:id="rId3"/>
            </p:custDataLst>
          </p:nvPr>
        </p:nvCxnSpPr>
        <p:spPr bwMode="gray">
          <a:xfrm>
            <a:off x="1204913" y="2352675"/>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4F503AF-6DD8-4849-9DA5-B9BBA5DB74A7}"/>
              </a:ext>
            </a:extLst>
          </p:cNvPr>
          <p:cNvCxnSpPr/>
          <p:nvPr>
            <p:custDataLst>
              <p:tags r:id="rId4"/>
            </p:custDataLst>
          </p:nvPr>
        </p:nvCxnSpPr>
        <p:spPr bwMode="gray">
          <a:xfrm>
            <a:off x="1946275" y="2352675"/>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EE23A22-7DB9-4E9C-B1B7-335EAE9DCFBA}"/>
              </a:ext>
            </a:extLst>
          </p:cNvPr>
          <p:cNvCxnSpPr/>
          <p:nvPr>
            <p:custDataLst>
              <p:tags r:id="rId5"/>
            </p:custDataLst>
          </p:nvPr>
        </p:nvCxnSpPr>
        <p:spPr bwMode="gray">
          <a:xfrm>
            <a:off x="3309938" y="2352675"/>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C0D6F89-AC56-4278-83CB-CC74FE932A8C}"/>
              </a:ext>
            </a:extLst>
          </p:cNvPr>
          <p:cNvCxnSpPr/>
          <p:nvPr>
            <p:custDataLst>
              <p:tags r:id="rId6"/>
            </p:custDataLst>
          </p:nvPr>
        </p:nvCxnSpPr>
        <p:spPr bwMode="gray">
          <a:xfrm>
            <a:off x="4051300" y="2352675"/>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Isosceles Triangle 12">
            <a:extLst>
              <a:ext uri="{FF2B5EF4-FFF2-40B4-BE49-F238E27FC236}">
                <a16:creationId xmlns:a16="http://schemas.microsoft.com/office/drawing/2014/main" id="{2275FACF-65EB-4C49-8F49-5F7D9B5838FA}"/>
              </a:ext>
            </a:extLst>
          </p:cNvPr>
          <p:cNvSpPr/>
          <p:nvPr>
            <p:custDataLst>
              <p:tags r:id="rId7"/>
            </p:custDataLst>
          </p:nvPr>
        </p:nvSpPr>
        <p:spPr bwMode="auto">
          <a:xfrm>
            <a:off x="3394075" y="2314575"/>
            <a:ext cx="76200" cy="76200"/>
          </a:xfrm>
          <a:prstGeom prst="triangle">
            <a:avLst/>
          </a:prstGeom>
          <a:solidFill>
            <a:srgbClr val="655939"/>
          </a:solidFill>
          <a:ln w="9525" algn="ctr">
            <a:solidFill>
              <a:srgbClr val="655939"/>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5" name="Diamond 14">
            <a:extLst>
              <a:ext uri="{FF2B5EF4-FFF2-40B4-BE49-F238E27FC236}">
                <a16:creationId xmlns:a16="http://schemas.microsoft.com/office/drawing/2014/main" id="{1114B9F6-5E2C-4A77-8485-1F134796E591}"/>
              </a:ext>
            </a:extLst>
          </p:cNvPr>
          <p:cNvSpPr/>
          <p:nvPr>
            <p:custDataLst>
              <p:tags r:id="rId8"/>
            </p:custDataLst>
          </p:nvPr>
        </p:nvSpPr>
        <p:spPr bwMode="auto">
          <a:xfrm>
            <a:off x="4135438" y="2314575"/>
            <a:ext cx="76200" cy="76200"/>
          </a:xfrm>
          <a:prstGeom prst="diamond">
            <a:avLst/>
          </a:prstGeom>
          <a:solidFill>
            <a:srgbClr val="4D4D4D"/>
          </a:solidFill>
          <a:ln w="9525" algn="ctr">
            <a:solidFill>
              <a:srgbClr val="4D4D4D"/>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9" name="Oval 8">
            <a:extLst>
              <a:ext uri="{FF2B5EF4-FFF2-40B4-BE49-F238E27FC236}">
                <a16:creationId xmlns:a16="http://schemas.microsoft.com/office/drawing/2014/main" id="{0E10B35B-271C-4B2D-BB63-469DBCB57E8C}"/>
              </a:ext>
            </a:extLst>
          </p:cNvPr>
          <p:cNvSpPr/>
          <p:nvPr>
            <p:custDataLst>
              <p:tags r:id="rId9"/>
            </p:custDataLst>
          </p:nvPr>
        </p:nvSpPr>
        <p:spPr bwMode="auto">
          <a:xfrm>
            <a:off x="1289050" y="2314575"/>
            <a:ext cx="76200" cy="762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1" name="Rectangle 10">
            <a:extLst>
              <a:ext uri="{FF2B5EF4-FFF2-40B4-BE49-F238E27FC236}">
                <a16:creationId xmlns:a16="http://schemas.microsoft.com/office/drawing/2014/main" id="{2AB464F3-484D-4A69-B8ED-D0770496056F}"/>
              </a:ext>
            </a:extLst>
          </p:cNvPr>
          <p:cNvSpPr/>
          <p:nvPr>
            <p:custDataLst>
              <p:tags r:id="rId10"/>
            </p:custDataLst>
          </p:nvPr>
        </p:nvSpPr>
        <p:spPr bwMode="auto">
          <a:xfrm>
            <a:off x="2030413" y="2314575"/>
            <a:ext cx="76200" cy="76200"/>
          </a:xfrm>
          <a:prstGeom prst="rect">
            <a:avLst/>
          </a:prstGeom>
          <a:solidFill>
            <a:srgbClr val="3D6E81"/>
          </a:solidFill>
          <a:ln w="9525" algn="ctr">
            <a:solidFill>
              <a:srgbClr val="3D6E8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3" name="テキスト プレースホルダ 9">
            <a:extLst>
              <a:ext uri="{FF2B5EF4-FFF2-40B4-BE49-F238E27FC236}">
                <a16:creationId xmlns:a16="http://schemas.microsoft.com/office/drawing/2014/main" id="{97FF6551-9781-4108-99B1-9CEB6144E8A1}"/>
              </a:ext>
            </a:extLst>
          </p:cNvPr>
          <p:cNvSpPr>
            <a:spLocks noGrp="1"/>
          </p:cNvSpPr>
          <p:nvPr>
            <p:custDataLst>
              <p:tags r:id="rId11"/>
            </p:custDataLst>
          </p:nvPr>
        </p:nvSpPr>
        <p:spPr bwMode="auto">
          <a:xfrm>
            <a:off x="15017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20C234-BCF5-4DA3-AE25-F32FE49A73CF}"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66" name="テキスト プレースホルダ 9">
            <a:extLst>
              <a:ext uri="{FF2B5EF4-FFF2-40B4-BE49-F238E27FC236}">
                <a16:creationId xmlns:a16="http://schemas.microsoft.com/office/drawing/2014/main" id="{3CC59A9E-49EB-4FA9-8FD8-BF7B1A466062}"/>
              </a:ext>
            </a:extLst>
          </p:cNvPr>
          <p:cNvSpPr>
            <a:spLocks noGrp="1"/>
          </p:cNvSpPr>
          <p:nvPr>
            <p:custDataLst>
              <p:tags r:id="rId12"/>
            </p:custDataLst>
          </p:nvPr>
        </p:nvSpPr>
        <p:spPr bwMode="auto">
          <a:xfrm>
            <a:off x="2243138"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13688D-FBCD-4CD4-9A27-03A7DCDAEE47}"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67" name="テキスト プレースホルダ 9">
            <a:extLst>
              <a:ext uri="{FF2B5EF4-FFF2-40B4-BE49-F238E27FC236}">
                <a16:creationId xmlns:a16="http://schemas.microsoft.com/office/drawing/2014/main" id="{D6FAC5A3-BFDF-45F7-992E-B200891E4F3C}"/>
              </a:ext>
            </a:extLst>
          </p:cNvPr>
          <p:cNvSpPr>
            <a:spLocks noGrp="1"/>
          </p:cNvSpPr>
          <p:nvPr>
            <p:custDataLst>
              <p:tags r:id="rId13"/>
            </p:custDataLst>
          </p:nvPr>
        </p:nvSpPr>
        <p:spPr bwMode="auto">
          <a:xfrm>
            <a:off x="360680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8D3A3-D04D-4CDD-8037-46AA0BCB9EF7}" type="datetime'''''''''''''''''薬''''''''''''''''''''''''''''''剤''''師'''''''">
              <a:rPr lang="ja-JP" altLang="en-US" sz="900" smtClean="0">
                <a:effectLst/>
                <a:sym typeface="+mn-lt"/>
              </a:rPr>
              <a:pPr marL="0" indent="0">
                <a:spcBef>
                  <a:spcPct val="0"/>
                </a:spcBef>
                <a:buNone/>
              </a:pPr>
              <a:t>薬剤師</a:t>
            </a:fld>
            <a:endParaRPr lang="ja-JP" altLang="en-US" sz="900" dirty="0">
              <a:sym typeface="+mn-lt"/>
            </a:endParaRPr>
          </a:p>
        </p:txBody>
      </p:sp>
      <p:sp>
        <p:nvSpPr>
          <p:cNvPr id="65" name="テキスト プレースホルダ 9">
            <a:extLst>
              <a:ext uri="{FF2B5EF4-FFF2-40B4-BE49-F238E27FC236}">
                <a16:creationId xmlns:a16="http://schemas.microsoft.com/office/drawing/2014/main" id="{6D0D3214-8297-4370-9AAE-67BB7ECA825C}"/>
              </a:ext>
            </a:extLst>
          </p:cNvPr>
          <p:cNvSpPr>
            <a:spLocks noGrp="1"/>
          </p:cNvSpPr>
          <p:nvPr>
            <p:custDataLst>
              <p:tags r:id="rId14"/>
            </p:custDataLst>
          </p:nvPr>
        </p:nvSpPr>
        <p:spPr bwMode="auto">
          <a:xfrm>
            <a:off x="4348163"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7FE3EC-596B-4540-BBE4-6536351FCEF3}" type="datetime'''''''''''''''歯''''科''''''''''''医'''''''''''''''''''">
              <a:rPr lang="ja-JP" altLang="en-US" sz="900" smtClean="0">
                <a:effectLst/>
                <a:sym typeface="+mn-lt"/>
              </a:rPr>
              <a:pPr marL="0" indent="0">
                <a:spcBef>
                  <a:spcPct val="0"/>
                </a:spcBef>
                <a:buNone/>
              </a:pPr>
              <a:t>歯科医</a:t>
            </a:fld>
            <a:endParaRPr lang="ja-JP" altLang="en-US" sz="900" dirty="0">
              <a:sym typeface="+mn-lt"/>
            </a:endParaRPr>
          </a:p>
        </p:txBody>
      </p:sp>
      <p:cxnSp>
        <p:nvCxnSpPr>
          <p:cNvPr id="31" name="Straight Connector 30">
            <a:extLst>
              <a:ext uri="{FF2B5EF4-FFF2-40B4-BE49-F238E27FC236}">
                <a16:creationId xmlns:a16="http://schemas.microsoft.com/office/drawing/2014/main" id="{9D2F3F0F-65EF-4C6F-908D-4D5CDC4AD997}"/>
              </a:ext>
            </a:extLst>
          </p:cNvPr>
          <p:cNvCxnSpPr/>
          <p:nvPr>
            <p:custDataLst>
              <p:tags r:id="rId15"/>
            </p:custDataLst>
          </p:nvPr>
        </p:nvCxnSpPr>
        <p:spPr bwMode="gray">
          <a:xfrm>
            <a:off x="9032875"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829FB5-B6FB-4ED7-8D36-80B4BF80E81A}"/>
              </a:ext>
            </a:extLst>
          </p:cNvPr>
          <p:cNvCxnSpPr/>
          <p:nvPr>
            <p:custDataLst>
              <p:tags r:id="rId16"/>
            </p:custDataLst>
          </p:nvPr>
        </p:nvCxnSpPr>
        <p:spPr bwMode="gray">
          <a:xfrm>
            <a:off x="8304213"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9DFA97A-DFC4-40EA-AC3D-C1A0C9B51B32}"/>
              </a:ext>
            </a:extLst>
          </p:cNvPr>
          <p:cNvCxnSpPr/>
          <p:nvPr>
            <p:custDataLst>
              <p:tags r:id="rId17"/>
            </p:custDataLst>
          </p:nvPr>
        </p:nvCxnSpPr>
        <p:spPr bwMode="gray">
          <a:xfrm>
            <a:off x="6224588" y="2352675"/>
            <a:ext cx="2333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99DBA87-33F0-4309-BAF7-6A019CCB1C53}"/>
              </a:ext>
            </a:extLst>
          </p:cNvPr>
          <p:cNvCxnSpPr/>
          <p:nvPr>
            <p:custDataLst>
              <p:tags r:id="rId18"/>
            </p:custDataLst>
          </p:nvPr>
        </p:nvCxnSpPr>
        <p:spPr bwMode="gray">
          <a:xfrm>
            <a:off x="6953250" y="2352675"/>
            <a:ext cx="233363" cy="0"/>
          </a:xfrm>
          <a:prstGeom prst="line">
            <a:avLst/>
          </a:prstGeom>
          <a:ln w="952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B5DF1910-5F0B-48B8-9A79-65C1D5F5D83C}"/>
              </a:ext>
            </a:extLst>
          </p:cNvPr>
          <p:cNvSpPr/>
          <p:nvPr>
            <p:custDataLst>
              <p:tags r:id="rId19"/>
            </p:custDataLst>
          </p:nvPr>
        </p:nvSpPr>
        <p:spPr bwMode="auto">
          <a:xfrm>
            <a:off x="6308725" y="2320925"/>
            <a:ext cx="63500" cy="635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5" name="Rectangle 54">
            <a:extLst>
              <a:ext uri="{FF2B5EF4-FFF2-40B4-BE49-F238E27FC236}">
                <a16:creationId xmlns:a16="http://schemas.microsoft.com/office/drawing/2014/main" id="{58EE0389-3643-41B5-9C70-33236F47DE1C}"/>
              </a:ext>
            </a:extLst>
          </p:cNvPr>
          <p:cNvSpPr/>
          <p:nvPr>
            <p:custDataLst>
              <p:tags r:id="rId20"/>
            </p:custDataLst>
          </p:nvPr>
        </p:nvSpPr>
        <p:spPr bwMode="auto">
          <a:xfrm>
            <a:off x="7037388" y="2320925"/>
            <a:ext cx="63500" cy="63500"/>
          </a:xfrm>
          <a:prstGeom prst="rect">
            <a:avLst/>
          </a:prstGeom>
          <a:solidFill>
            <a:schemeClr val="accent1"/>
          </a:solidFill>
          <a:ln w="9525" algn="ctr">
            <a:solidFill>
              <a:schemeClr val="accent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9" name="Isosceles Triangle 58">
            <a:extLst>
              <a:ext uri="{FF2B5EF4-FFF2-40B4-BE49-F238E27FC236}">
                <a16:creationId xmlns:a16="http://schemas.microsoft.com/office/drawing/2014/main" id="{B5CE5F91-C880-425C-9CB0-E048A98AD15A}"/>
              </a:ext>
            </a:extLst>
          </p:cNvPr>
          <p:cNvSpPr/>
          <p:nvPr>
            <p:custDataLst>
              <p:tags r:id="rId21"/>
            </p:custDataLst>
          </p:nvPr>
        </p:nvSpPr>
        <p:spPr bwMode="auto">
          <a:xfrm>
            <a:off x="8388350" y="2320925"/>
            <a:ext cx="63500" cy="63500"/>
          </a:xfrm>
          <a:prstGeom prst="triangle">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4" name="Diamond 63">
            <a:extLst>
              <a:ext uri="{FF2B5EF4-FFF2-40B4-BE49-F238E27FC236}">
                <a16:creationId xmlns:a16="http://schemas.microsoft.com/office/drawing/2014/main" id="{00CF41BC-CE34-4A9E-BD70-3D1601B86E67}"/>
              </a:ext>
            </a:extLst>
          </p:cNvPr>
          <p:cNvSpPr/>
          <p:nvPr>
            <p:custDataLst>
              <p:tags r:id="rId22"/>
            </p:custDataLst>
          </p:nvPr>
        </p:nvSpPr>
        <p:spPr bwMode="auto">
          <a:xfrm>
            <a:off x="9117013" y="2320925"/>
            <a:ext cx="63500" cy="63500"/>
          </a:xfrm>
          <a:prstGeom prst="diamond">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82" name="テキスト プレースホルダ 9">
            <a:extLst>
              <a:ext uri="{FF2B5EF4-FFF2-40B4-BE49-F238E27FC236}">
                <a16:creationId xmlns:a16="http://schemas.microsoft.com/office/drawing/2014/main" id="{29813978-63C4-4DE0-A600-3B70FF5B6E72}"/>
              </a:ext>
            </a:extLst>
          </p:cNvPr>
          <p:cNvSpPr>
            <a:spLocks noGrp="1"/>
          </p:cNvSpPr>
          <p:nvPr>
            <p:custDataLst>
              <p:tags r:id="rId23"/>
            </p:custDataLst>
          </p:nvPr>
        </p:nvSpPr>
        <p:spPr bwMode="auto">
          <a:xfrm>
            <a:off x="9317038"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094339-E0B1-4C50-B803-7C5BF38AD370}" type="datetime'''''''''''''歯''''''''''''''''''''''''''科医'''''''">
              <a:rPr lang="ja-JP" altLang="en-US" sz="900" smtClean="0">
                <a:effectLst/>
                <a:sym typeface="+mn-lt"/>
              </a:rPr>
              <a:pPr marL="0" indent="0">
                <a:spcBef>
                  <a:spcPct val="0"/>
                </a:spcBef>
                <a:buNone/>
              </a:pPr>
              <a:t>歯科医</a:t>
            </a:fld>
            <a:endParaRPr lang="ja-JP" altLang="en-US" sz="900" dirty="0">
              <a:sym typeface="+mn-lt"/>
            </a:endParaRPr>
          </a:p>
        </p:txBody>
      </p:sp>
      <p:sp>
        <p:nvSpPr>
          <p:cNvPr id="79" name="テキスト プレースホルダ 9">
            <a:extLst>
              <a:ext uri="{FF2B5EF4-FFF2-40B4-BE49-F238E27FC236}">
                <a16:creationId xmlns:a16="http://schemas.microsoft.com/office/drawing/2014/main" id="{292CB513-337F-4F59-94B6-3780CDD11627}"/>
              </a:ext>
            </a:extLst>
          </p:cNvPr>
          <p:cNvSpPr>
            <a:spLocks noGrp="1"/>
          </p:cNvSpPr>
          <p:nvPr>
            <p:custDataLst>
              <p:tags r:id="rId24"/>
            </p:custDataLst>
          </p:nvPr>
        </p:nvSpPr>
        <p:spPr bwMode="auto">
          <a:xfrm>
            <a:off x="650875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4126B-90C2-4213-8507-39DD435C3D6C}"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81" name="テキスト プレースホルダ 9">
            <a:extLst>
              <a:ext uri="{FF2B5EF4-FFF2-40B4-BE49-F238E27FC236}">
                <a16:creationId xmlns:a16="http://schemas.microsoft.com/office/drawing/2014/main" id="{BCB325A1-2A61-41F9-85D9-77E48EE039FB}"/>
              </a:ext>
            </a:extLst>
          </p:cNvPr>
          <p:cNvSpPr>
            <a:spLocks noGrp="1"/>
          </p:cNvSpPr>
          <p:nvPr>
            <p:custDataLst>
              <p:tags r:id="rId25"/>
            </p:custDataLst>
          </p:nvPr>
        </p:nvSpPr>
        <p:spPr bwMode="auto">
          <a:xfrm>
            <a:off x="7237413"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3AFE46-0ACE-4E7E-A186-C265F4BC624A}"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83" name="テキスト プレースホルダ 9">
            <a:extLst>
              <a:ext uri="{FF2B5EF4-FFF2-40B4-BE49-F238E27FC236}">
                <a16:creationId xmlns:a16="http://schemas.microsoft.com/office/drawing/2014/main" id="{DABAB47F-F066-4A72-A4D2-D4A43822A55D}"/>
              </a:ext>
            </a:extLst>
          </p:cNvPr>
          <p:cNvSpPr>
            <a:spLocks noGrp="1"/>
          </p:cNvSpPr>
          <p:nvPr>
            <p:custDataLst>
              <p:tags r:id="rId26"/>
            </p:custDataLst>
          </p:nvPr>
        </p:nvSpPr>
        <p:spPr bwMode="auto">
          <a:xfrm>
            <a:off x="85883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4BC6353-FB56-44A8-92FF-1B84C0BBE18A}" type="datetime'''薬''''''''''''''''''''''剤''''''''''''''師'">
              <a:rPr lang="ja-JP" altLang="en-US" sz="900" smtClean="0">
                <a:effectLst/>
                <a:sym typeface="+mn-lt"/>
              </a:rPr>
              <a:pPr marL="0" indent="0">
                <a:spcBef>
                  <a:spcPct val="0"/>
                </a:spcBef>
                <a:buNone/>
              </a:pPr>
              <a:t>薬剤師</a:t>
            </a:fld>
            <a:endParaRPr lang="ja-JP" altLang="en-US" sz="900" dirty="0">
              <a:sym typeface="+mn-lt"/>
            </a:endParaRPr>
          </a:p>
        </p:txBody>
      </p:sp>
      <p:graphicFrame>
        <p:nvGraphicFramePr>
          <p:cNvPr id="2" name="Chart 146">
            <a:extLst>
              <a:ext uri="{FF2B5EF4-FFF2-40B4-BE49-F238E27FC236}">
                <a16:creationId xmlns:a16="http://schemas.microsoft.com/office/drawing/2014/main" id="{B8B0A430-B334-3C29-8639-EFEC1F18992C}"/>
              </a:ext>
            </a:extLst>
          </p:cNvPr>
          <p:cNvGraphicFramePr/>
          <p:nvPr>
            <p:custDataLst>
              <p:tags r:id="rId27"/>
            </p:custDataLst>
            <p:extLst>
              <p:ext uri="{D42A27DB-BD31-4B8C-83A1-F6EECF244321}">
                <p14:modId xmlns:p14="http://schemas.microsoft.com/office/powerpoint/2010/main" val="224759925"/>
              </p:ext>
            </p:extLst>
          </p:nvPr>
        </p:nvGraphicFramePr>
        <p:xfrm>
          <a:off x="95250" y="2530475"/>
          <a:ext cx="4713288" cy="3640138"/>
        </p:xfrm>
        <a:graphic>
          <a:graphicData uri="http://schemas.openxmlformats.org/drawingml/2006/chart">
            <c:chart xmlns:c="http://schemas.openxmlformats.org/drawingml/2006/chart" xmlns:r="http://schemas.openxmlformats.org/officeDocument/2006/relationships" r:id="rId69"/>
          </a:graphicData>
        </a:graphic>
      </p:graphicFrame>
      <p:cxnSp>
        <p:nvCxnSpPr>
          <p:cNvPr id="7" name="Straight Connector 46">
            <a:extLst>
              <a:ext uri="{FF2B5EF4-FFF2-40B4-BE49-F238E27FC236}">
                <a16:creationId xmlns:a16="http://schemas.microsoft.com/office/drawing/2014/main" id="{3C986D20-F46A-BD41-A223-BD01BBE727BC}"/>
              </a:ext>
            </a:extLst>
          </p:cNvPr>
          <p:cNvCxnSpPr/>
          <p:nvPr>
            <p:custDataLst>
              <p:tags r:id="rId28"/>
            </p:custDataLst>
          </p:nvPr>
        </p:nvCxnSpPr>
        <p:spPr bwMode="auto">
          <a:xfrm flipH="1" flipV="1">
            <a:off x="841375" y="5946775"/>
            <a:ext cx="369888"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48">
            <a:extLst>
              <a:ext uri="{FF2B5EF4-FFF2-40B4-BE49-F238E27FC236}">
                <a16:creationId xmlns:a16="http://schemas.microsoft.com/office/drawing/2014/main" id="{92D35DE6-3A51-5D77-E66B-AFE2A780F0C8}"/>
              </a:ext>
            </a:extLst>
          </p:cNvPr>
          <p:cNvCxnSpPr/>
          <p:nvPr>
            <p:custDataLst>
              <p:tags r:id="rId29"/>
            </p:custDataLst>
          </p:nvPr>
        </p:nvCxnSpPr>
        <p:spPr bwMode="auto">
          <a:xfrm flipH="1">
            <a:off x="841375" y="5810250"/>
            <a:ext cx="32385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89">
            <a:extLst>
              <a:ext uri="{FF2B5EF4-FFF2-40B4-BE49-F238E27FC236}">
                <a16:creationId xmlns:a16="http://schemas.microsoft.com/office/drawing/2014/main" id="{D74A2264-75D9-F69C-6B5B-373EC37642F8}"/>
              </a:ext>
            </a:extLst>
          </p:cNvPr>
          <p:cNvCxnSpPr>
            <a:cxnSpLocks/>
          </p:cNvCxnSpPr>
          <p:nvPr>
            <p:custDataLst>
              <p:tags r:id="rId30"/>
            </p:custDataLst>
          </p:nvPr>
        </p:nvCxnSpPr>
        <p:spPr bwMode="auto">
          <a:xfrm>
            <a:off x="3792562" y="4843919"/>
            <a:ext cx="27983" cy="356524"/>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3" name="テキスト プレースホルダ 9">
            <a:extLst>
              <a:ext uri="{FF2B5EF4-FFF2-40B4-BE49-F238E27FC236}">
                <a16:creationId xmlns:a16="http://schemas.microsoft.com/office/drawing/2014/main" id="{6A745B47-56CC-A5E6-C4F1-C4A2155869D5}"/>
              </a:ext>
            </a:extLst>
          </p:cNvPr>
          <p:cNvSpPr>
            <a:spLocks noGrp="1"/>
          </p:cNvSpPr>
          <p:nvPr>
            <p:custDataLst>
              <p:tags r:id="rId31"/>
            </p:custDataLst>
          </p:nvPr>
        </p:nvSpPr>
        <p:spPr bwMode="gray">
          <a:xfrm>
            <a:off x="1211263" y="5959475"/>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BC2D8E5-7571-4443-86C2-7B51ABD6F961}" type="datetime'''''''''8,''''''''''7''''''''00'''''''">
              <a:rPr lang="ja-JP" altLang="en-US" sz="900" smtClean="0"/>
              <a:pPr marL="0" indent="0">
                <a:spcBef>
                  <a:spcPct val="0"/>
                </a:spcBef>
                <a:buNone/>
              </a:pPr>
              <a:t>8,700</a:t>
            </a:fld>
            <a:endParaRPr lang="ja-JP" altLang="en-US" sz="700" dirty="0">
              <a:latin typeface="+mj-lt"/>
              <a:sym typeface="+mn-lt"/>
            </a:endParaRPr>
          </a:p>
        </p:txBody>
      </p:sp>
      <p:sp useBgFill="1">
        <p:nvSpPr>
          <p:cNvPr id="35" name="テキスト プレースホルダ 9">
            <a:extLst>
              <a:ext uri="{FF2B5EF4-FFF2-40B4-BE49-F238E27FC236}">
                <a16:creationId xmlns:a16="http://schemas.microsoft.com/office/drawing/2014/main" id="{6E49CEA7-FDB3-9C97-1BE9-BC086F82FF52}"/>
              </a:ext>
            </a:extLst>
          </p:cNvPr>
          <p:cNvSpPr>
            <a:spLocks noGrp="1"/>
          </p:cNvSpPr>
          <p:nvPr>
            <p:custDataLst>
              <p:tags r:id="rId32"/>
            </p:custDataLst>
          </p:nvPr>
        </p:nvSpPr>
        <p:spPr bwMode="gray">
          <a:xfrm>
            <a:off x="2800338" y="5956942"/>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6BD3194-2B7B-417E-A7E2-49506EE9B8A6}" type="datetime'''''1''''''''1'''''''',''1''''''5''''''''''''8'''''">
              <a:rPr lang="ja-JP" altLang="en-US" sz="900" smtClean="0"/>
              <a:pPr marL="0" indent="0" algn="ctr">
                <a:spcBef>
                  <a:spcPct val="0"/>
                </a:spcBef>
                <a:buNone/>
              </a:pPr>
              <a:t>11,158</a:t>
            </a:fld>
            <a:endParaRPr lang="ja-JP" altLang="en-US" sz="700" dirty="0">
              <a:latin typeface="+mj-lt"/>
              <a:sym typeface="+mn-lt"/>
            </a:endParaRPr>
          </a:p>
        </p:txBody>
      </p:sp>
      <p:sp>
        <p:nvSpPr>
          <p:cNvPr id="37" name="テキスト プレースホルダ 9">
            <a:extLst>
              <a:ext uri="{FF2B5EF4-FFF2-40B4-BE49-F238E27FC236}">
                <a16:creationId xmlns:a16="http://schemas.microsoft.com/office/drawing/2014/main" id="{92762084-B931-7480-0822-3B94959C155B}"/>
              </a:ext>
            </a:extLst>
          </p:cNvPr>
          <p:cNvSpPr>
            <a:spLocks noGrp="1"/>
          </p:cNvSpPr>
          <p:nvPr>
            <p:custDataLst>
              <p:tags r:id="rId33"/>
            </p:custDataLst>
          </p:nvPr>
        </p:nvSpPr>
        <p:spPr bwMode="auto">
          <a:xfrm>
            <a:off x="181768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5D1BDC2-F163-4023-B762-998012D59621}" type="datetime'''''''''''''13'''">
              <a:rPr kumimoji="0" lang="ja-JP" altLang="en-US" sz="1000" smtClean="0"/>
              <a:pPr/>
              <a:t>13</a:t>
            </a:fld>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CEA389BA-0B45-4382-1B44-A8973FF3A3B9}"/>
              </a:ext>
            </a:extLst>
          </p:cNvPr>
          <p:cNvSpPr>
            <a:spLocks noGrp="1"/>
          </p:cNvSpPr>
          <p:nvPr>
            <p:custDataLst>
              <p:tags r:id="rId34"/>
            </p:custDataLst>
          </p:nvPr>
        </p:nvSpPr>
        <p:spPr bwMode="auto">
          <a:xfrm>
            <a:off x="623888" y="6188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336095A-3961-4C02-AFAB-BA4D5CC66EED}" type="datetime'''''''''''''''''''''''''2''''''''''''''''''''0''''''1''''0'">
              <a:rPr lang="ja-JP" altLang="en-US" sz="1000" smtClean="0"/>
              <a:pPr/>
              <a:t>2010</a:t>
            </a:fld>
            <a:endParaRPr kumimoji="0"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A5D5D062-00EC-7B19-CB6A-32AFFFF8668C}"/>
              </a:ext>
            </a:extLst>
          </p:cNvPr>
          <p:cNvSpPr>
            <a:spLocks noGrp="1"/>
          </p:cNvSpPr>
          <p:nvPr>
            <p:custDataLst>
              <p:tags r:id="rId35"/>
            </p:custDataLst>
          </p:nvPr>
        </p:nvSpPr>
        <p:spPr bwMode="auto">
          <a:xfrm>
            <a:off x="10525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999083F-C5A3-4214-8EBF-62193E6AEAC4}" type="datetime'''''''''''''''''''''''''''1''''''''''''''''''''''''''''1'">
              <a:rPr kumimoji="0" lang="ja-JP" altLang="en-US" sz="1000" smtClean="0"/>
              <a:pPr/>
              <a:t>11</a:t>
            </a:fld>
            <a:endParaRPr kumimoji="0"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B3A0B626-ED9C-6075-AB54-FFD6E9035C7B}"/>
              </a:ext>
            </a:extLst>
          </p:cNvPr>
          <p:cNvSpPr>
            <a:spLocks noGrp="1"/>
          </p:cNvSpPr>
          <p:nvPr>
            <p:custDataLst>
              <p:tags r:id="rId36"/>
            </p:custDataLst>
          </p:nvPr>
        </p:nvSpPr>
        <p:spPr bwMode="auto">
          <a:xfrm>
            <a:off x="1422401"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02859C-EA3F-477F-84AC-E6918EBE7AA6}" type="datetime'''1''''''''2'">
              <a:rPr kumimoji="0" lang="ja-JP" altLang="en-US" sz="1000" smtClean="0"/>
              <a:pPr/>
              <a:t>12</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D525775B-C0E0-A4E7-A60B-C8AA82142D91}"/>
              </a:ext>
            </a:extLst>
          </p:cNvPr>
          <p:cNvSpPr>
            <a:spLocks noGrp="1"/>
          </p:cNvSpPr>
          <p:nvPr>
            <p:custDataLst>
              <p:tags r:id="rId37"/>
            </p:custDataLst>
          </p:nvPr>
        </p:nvSpPr>
        <p:spPr bwMode="auto">
          <a:xfrm>
            <a:off x="2208057"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9183CD-6408-41DE-9734-D552328EC2CD}" type="datetime'''''''''''''''''''''''''14'''''''''''''''''''''''''''">
              <a:rPr kumimoji="0" lang="ja-JP" altLang="en-US" sz="1000" smtClean="0"/>
              <a:pPr/>
              <a:t>14</a:t>
            </a:fld>
            <a:endParaRPr kumimoji="0"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11CE8124-68F4-733F-3413-445924C8009F}"/>
              </a:ext>
            </a:extLst>
          </p:cNvPr>
          <p:cNvSpPr>
            <a:spLocks noGrp="1"/>
          </p:cNvSpPr>
          <p:nvPr>
            <p:custDataLst>
              <p:tags r:id="rId38"/>
            </p:custDataLst>
          </p:nvPr>
        </p:nvSpPr>
        <p:spPr bwMode="auto">
          <a:xfrm>
            <a:off x="2979582"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A065E4E-E022-4DDE-8877-00B2B49DB57E}" type="datetime'''''''''''''''''''''1''''''''6'''''">
              <a:rPr lang="ja-JP" altLang="en-US" sz="1000" smtClean="0"/>
              <a:pPr/>
              <a:t>16</a:t>
            </a:fld>
            <a:endParaRPr kumimoji="0" lang="ja-JP" altLang="en-US" sz="800" dirty="0">
              <a:latin typeface="+mj-lt"/>
              <a:sym typeface="+mn-lt"/>
            </a:endParaRPr>
          </a:p>
        </p:txBody>
      </p:sp>
      <p:sp useBgFill="1">
        <p:nvSpPr>
          <p:cNvPr id="45" name="テキスト プレースホルダ 9">
            <a:extLst>
              <a:ext uri="{FF2B5EF4-FFF2-40B4-BE49-F238E27FC236}">
                <a16:creationId xmlns:a16="http://schemas.microsoft.com/office/drawing/2014/main" id="{E3774417-9001-4E0B-245C-E2C7956CB7A7}"/>
              </a:ext>
            </a:extLst>
          </p:cNvPr>
          <p:cNvSpPr>
            <a:spLocks noGrp="1"/>
          </p:cNvSpPr>
          <p:nvPr>
            <p:custDataLst>
              <p:tags r:id="rId39"/>
            </p:custDataLst>
          </p:nvPr>
        </p:nvSpPr>
        <p:spPr bwMode="gray">
          <a:xfrm>
            <a:off x="2416175" y="5959475"/>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07929D1-5615-4F2C-B382-99B709F8F3FC}" type="datetime'''''''''''''''''''''''''''12,''''23''''''''''1'">
              <a:rPr lang="ja-JP" altLang="en-US" sz="900" smtClean="0"/>
              <a:pPr marL="0" indent="0" algn="ctr">
                <a:spcBef>
                  <a:spcPct val="0"/>
                </a:spcBef>
                <a:buNone/>
              </a:pPr>
              <a:t>12,231</a:t>
            </a:fld>
            <a:endParaRPr lang="ja-JP" altLang="en-US" sz="700" dirty="0">
              <a:latin typeface="+mj-lt"/>
              <a:sym typeface="+mn-lt"/>
            </a:endParaRPr>
          </a:p>
        </p:txBody>
      </p:sp>
      <p:sp>
        <p:nvSpPr>
          <p:cNvPr id="46" name="テキスト プレースホルダ 9">
            <a:extLst>
              <a:ext uri="{FF2B5EF4-FFF2-40B4-BE49-F238E27FC236}">
                <a16:creationId xmlns:a16="http://schemas.microsoft.com/office/drawing/2014/main" id="{51A47262-4934-3F7F-A283-75B175A04247}"/>
              </a:ext>
            </a:extLst>
          </p:cNvPr>
          <p:cNvSpPr>
            <a:spLocks noGrp="1"/>
          </p:cNvSpPr>
          <p:nvPr>
            <p:custDataLst>
              <p:tags r:id="rId40"/>
            </p:custDataLst>
          </p:nvPr>
        </p:nvSpPr>
        <p:spPr bwMode="auto">
          <a:xfrm>
            <a:off x="2593819"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6FE822-DB88-423C-91AB-191C55F973A3}" type="datetime'''''''''1''''''''''5'''''''''''">
              <a:rPr lang="ja-JP" altLang="en-US" sz="1000" smtClean="0"/>
              <a:pPr/>
              <a:t>15</a:t>
            </a:fld>
            <a:endParaRPr kumimoji="0" lang="ja-JP" altLang="en-US" sz="800" dirty="0">
              <a:latin typeface="+mj-lt"/>
              <a:sym typeface="+mn-lt"/>
            </a:endParaRPr>
          </a:p>
        </p:txBody>
      </p:sp>
      <p:sp useBgFill="1">
        <p:nvSpPr>
          <p:cNvPr id="48" name="テキスト プレースホルダ 9">
            <a:extLst>
              <a:ext uri="{FF2B5EF4-FFF2-40B4-BE49-F238E27FC236}">
                <a16:creationId xmlns:a16="http://schemas.microsoft.com/office/drawing/2014/main" id="{F2BB539D-4C45-5723-003D-A1E06E5E206E}"/>
              </a:ext>
            </a:extLst>
          </p:cNvPr>
          <p:cNvSpPr>
            <a:spLocks noGrp="1"/>
          </p:cNvSpPr>
          <p:nvPr>
            <p:custDataLst>
              <p:tags r:id="rId41"/>
            </p:custDataLst>
          </p:nvPr>
        </p:nvSpPr>
        <p:spPr bwMode="gray">
          <a:xfrm>
            <a:off x="3059113" y="2832100"/>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11D5610-101B-417A-9292-A1BD1615A779}" type="datetime'''''1''''''''91'''''',''2''''''1''''''''''''''''8'''">
              <a:rPr lang="ja-JP" altLang="en-US" sz="1000" smtClean="0"/>
              <a:pPr marL="0" indent="0" algn="ctr">
                <a:spcBef>
                  <a:spcPct val="0"/>
                </a:spcBef>
                <a:buNone/>
              </a:pPr>
              <a:t>191,218</a:t>
            </a:fld>
            <a:endParaRPr lang="ja-JP" altLang="en-US" sz="800" dirty="0">
              <a:latin typeface="+mj-lt"/>
              <a:sym typeface="+mn-lt"/>
            </a:endParaRPr>
          </a:p>
        </p:txBody>
      </p:sp>
      <p:sp useBgFill="1">
        <p:nvSpPr>
          <p:cNvPr id="50" name="テキスト プレースホルダ 9">
            <a:extLst>
              <a:ext uri="{FF2B5EF4-FFF2-40B4-BE49-F238E27FC236}">
                <a16:creationId xmlns:a16="http://schemas.microsoft.com/office/drawing/2014/main" id="{83874CA2-898A-9F70-616B-1712C97EB8A5}"/>
              </a:ext>
            </a:extLst>
          </p:cNvPr>
          <p:cNvSpPr>
            <a:spLocks noGrp="1"/>
          </p:cNvSpPr>
          <p:nvPr>
            <p:custDataLst>
              <p:tags r:id="rId42"/>
            </p:custDataLst>
          </p:nvPr>
        </p:nvSpPr>
        <p:spPr bwMode="gray">
          <a:xfrm>
            <a:off x="3202012" y="5946465"/>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493E730-8A09-4ABC-841E-93530EA872C4}" type="datetime'''''''''1''''''''''''1'''''''''',''''''''''5''75'''''''">
              <a:rPr lang="ja-JP" altLang="en-US" sz="900" smtClean="0"/>
              <a:pPr marL="0" indent="0" algn="ctr">
                <a:spcBef>
                  <a:spcPct val="0"/>
                </a:spcBef>
                <a:buNone/>
              </a:pPr>
              <a:t>11,575</a:t>
            </a:fld>
            <a:endParaRPr lang="ja-JP" altLang="en-US" sz="700" dirty="0">
              <a:latin typeface="+mj-lt"/>
              <a:sym typeface="+mn-lt"/>
            </a:endParaRPr>
          </a:p>
        </p:txBody>
      </p:sp>
      <p:sp>
        <p:nvSpPr>
          <p:cNvPr id="52" name="テキスト プレースホルダ 9">
            <a:extLst>
              <a:ext uri="{FF2B5EF4-FFF2-40B4-BE49-F238E27FC236}">
                <a16:creationId xmlns:a16="http://schemas.microsoft.com/office/drawing/2014/main" id="{42B28658-52F0-7259-5232-4095A5261850}"/>
              </a:ext>
            </a:extLst>
          </p:cNvPr>
          <p:cNvSpPr>
            <a:spLocks noGrp="1"/>
          </p:cNvSpPr>
          <p:nvPr>
            <p:custDataLst>
              <p:tags r:id="rId43"/>
            </p:custDataLst>
          </p:nvPr>
        </p:nvSpPr>
        <p:spPr bwMode="auto">
          <a:xfrm>
            <a:off x="339566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631E387-7EC9-42B8-8F7F-47779D875D25}" type="datetime'''''1''''''''''''''''7'''''''''''''''''''''''">
              <a:rPr lang="ja-JP" altLang="en-US" sz="1000" smtClean="0"/>
              <a:pPr/>
              <a:t>17</a:t>
            </a:fld>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4FD25276-9F61-54C0-BBF9-66C7E563D928}"/>
              </a:ext>
            </a:extLst>
          </p:cNvPr>
          <p:cNvSpPr>
            <a:spLocks noGrp="1"/>
          </p:cNvSpPr>
          <p:nvPr>
            <p:custDataLst>
              <p:tags r:id="rId44"/>
            </p:custDataLst>
          </p:nvPr>
        </p:nvSpPr>
        <p:spPr bwMode="auto">
          <a:xfrm>
            <a:off x="3757936"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1E98D9-4123-46B3-8F56-C0814ECEE9FD}" type="datetime'''''''''''''''''''''''1''''''''8'''''''''''">
              <a:rPr lang="ja-JP" altLang="en-US" sz="1000" smtClean="0"/>
              <a:pPr/>
              <a:t>18</a:t>
            </a:fld>
            <a:endParaRPr kumimoji="0" lang="ja-JP" altLang="en-US" sz="800" dirty="0">
              <a:latin typeface="+mj-lt"/>
              <a:sym typeface="+mn-lt"/>
            </a:endParaRPr>
          </a:p>
        </p:txBody>
      </p:sp>
      <p:sp useBgFill="1">
        <p:nvSpPr>
          <p:cNvPr id="54" name="テキスト プレースホルダ 9">
            <a:extLst>
              <a:ext uri="{FF2B5EF4-FFF2-40B4-BE49-F238E27FC236}">
                <a16:creationId xmlns:a16="http://schemas.microsoft.com/office/drawing/2014/main" id="{6670900F-55B1-C02A-95D0-1286DBFFEA55}"/>
              </a:ext>
            </a:extLst>
          </p:cNvPr>
          <p:cNvSpPr>
            <a:spLocks noGrp="1"/>
          </p:cNvSpPr>
          <p:nvPr>
            <p:custDataLst>
              <p:tags r:id="rId45"/>
            </p:custDataLst>
          </p:nvPr>
        </p:nvSpPr>
        <p:spPr bwMode="gray">
          <a:xfrm>
            <a:off x="4325938" y="2732088"/>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E25608-1FAF-434A-A019-8FA02BF7AC15}" type="datetime'''''''2''''''''''''19,''''''''''''''''''''''''''''''473'''''">
              <a:rPr lang="ja-JP" altLang="en-US" sz="1000" smtClean="0"/>
              <a:pPr marL="0" indent="0" algn="ctr">
                <a:spcBef>
                  <a:spcPct val="0"/>
                </a:spcBef>
                <a:buNone/>
              </a:pPr>
              <a:t>219,473</a:t>
            </a:fld>
            <a:endParaRPr lang="ja-JP" altLang="en-US" sz="800" dirty="0">
              <a:latin typeface="+mj-lt"/>
              <a:sym typeface="+mn-lt"/>
            </a:endParaRPr>
          </a:p>
        </p:txBody>
      </p:sp>
      <p:sp>
        <p:nvSpPr>
          <p:cNvPr id="56" name="テキスト プレースホルダ 9">
            <a:extLst>
              <a:ext uri="{FF2B5EF4-FFF2-40B4-BE49-F238E27FC236}">
                <a16:creationId xmlns:a16="http://schemas.microsoft.com/office/drawing/2014/main" id="{11A219FF-6D87-4BE0-F6B6-7939E3AF39DF}"/>
              </a:ext>
            </a:extLst>
          </p:cNvPr>
          <p:cNvSpPr>
            <a:spLocks noGrp="1"/>
          </p:cNvSpPr>
          <p:nvPr>
            <p:custDataLst>
              <p:tags r:id="rId46"/>
            </p:custDataLst>
          </p:nvPr>
        </p:nvSpPr>
        <p:spPr bwMode="auto">
          <a:xfrm>
            <a:off x="4111464"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6A7D4FD-A6A0-4054-A9E9-E4900C3A6536}" type="datetime'''''''''''''1''''''''''''''''''9'''''''''''''''''''">
              <a:rPr lang="ja-JP" altLang="en-US" sz="1000" smtClean="0"/>
              <a:pPr/>
              <a:t>19</a:t>
            </a:fld>
            <a:endParaRPr kumimoji="0"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9981A09E-E60B-5C26-14F2-F9C10EEEE0D8}"/>
              </a:ext>
            </a:extLst>
          </p:cNvPr>
          <p:cNvSpPr>
            <a:spLocks noGrp="1"/>
          </p:cNvSpPr>
          <p:nvPr>
            <p:custDataLst>
              <p:tags r:id="rId47"/>
            </p:custDataLst>
          </p:nvPr>
        </p:nvSpPr>
        <p:spPr bwMode="auto">
          <a:xfrm>
            <a:off x="447642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2020</a:t>
            </a:r>
            <a:endParaRPr kumimoji="0" lang="ja-JP" altLang="en-US" sz="800" dirty="0">
              <a:latin typeface="+mj-lt"/>
              <a:sym typeface="+mn-lt"/>
            </a:endParaRPr>
          </a:p>
        </p:txBody>
      </p:sp>
      <p:graphicFrame>
        <p:nvGraphicFramePr>
          <p:cNvPr id="60" name="Chart 147">
            <a:extLst>
              <a:ext uri="{FF2B5EF4-FFF2-40B4-BE49-F238E27FC236}">
                <a16:creationId xmlns:a16="http://schemas.microsoft.com/office/drawing/2014/main" id="{0FAE7B7D-E740-2400-9C6D-7E8D7B93ED5A}"/>
              </a:ext>
            </a:extLst>
          </p:cNvPr>
          <p:cNvGraphicFramePr/>
          <p:nvPr>
            <p:custDataLst>
              <p:tags r:id="rId48"/>
            </p:custDataLst>
            <p:extLst>
              <p:ext uri="{D42A27DB-BD31-4B8C-83A1-F6EECF244321}">
                <p14:modId xmlns:p14="http://schemas.microsoft.com/office/powerpoint/2010/main" val="862843120"/>
              </p:ext>
            </p:extLst>
          </p:nvPr>
        </p:nvGraphicFramePr>
        <p:xfrm>
          <a:off x="5203825" y="2530475"/>
          <a:ext cx="4294188" cy="3640138"/>
        </p:xfrm>
        <a:graphic>
          <a:graphicData uri="http://schemas.openxmlformats.org/drawingml/2006/chart">
            <c:chart xmlns:c="http://schemas.openxmlformats.org/drawingml/2006/chart" xmlns:r="http://schemas.openxmlformats.org/officeDocument/2006/relationships" r:id="rId70"/>
          </a:graphicData>
        </a:graphic>
      </p:graphicFrame>
      <p:sp useBgFill="1">
        <p:nvSpPr>
          <p:cNvPr id="61" name="テキスト プレースホルダ 9">
            <a:extLst>
              <a:ext uri="{FF2B5EF4-FFF2-40B4-BE49-F238E27FC236}">
                <a16:creationId xmlns:a16="http://schemas.microsoft.com/office/drawing/2014/main" id="{A08CA919-1C1F-C400-E14C-33A7BC07A1CC}"/>
              </a:ext>
            </a:extLst>
          </p:cNvPr>
          <p:cNvSpPr>
            <a:spLocks noGrp="1"/>
          </p:cNvSpPr>
          <p:nvPr>
            <p:custDataLst>
              <p:tags r:id="rId49"/>
            </p:custDataLst>
          </p:nvPr>
        </p:nvSpPr>
        <p:spPr bwMode="gray">
          <a:xfrm>
            <a:off x="7361237" y="59309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039063F-553B-4933-BD3F-60127C9C60B9}" type="datetime'''''1''''.''''''''''''''''''8'">
              <a:rPr lang="ja-JP" altLang="en-US" sz="1000" smtClean="0"/>
              <a:pPr marL="0" indent="0" algn="ctr">
                <a:spcBef>
                  <a:spcPct val="0"/>
                </a:spcBef>
                <a:buNone/>
              </a:pPr>
              <a:t>1.8</a:t>
            </a:fld>
            <a:endParaRPr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6BBB320D-8BA5-6FC3-262D-62A8772C2368}"/>
              </a:ext>
            </a:extLst>
          </p:cNvPr>
          <p:cNvSpPr>
            <a:spLocks noGrp="1"/>
          </p:cNvSpPr>
          <p:nvPr>
            <p:custDataLst>
              <p:tags r:id="rId50"/>
            </p:custDataLst>
          </p:nvPr>
        </p:nvSpPr>
        <p:spPr bwMode="auto">
          <a:xfrm>
            <a:off x="8491164"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730A4D-E3F7-434D-8784-852BC0B1C2AE}" type="datetime'''''''''''''''''''''''''''''1''8'''''''''''">
              <a:rPr lang="ja-JP" altLang="en-US" sz="1000" smtClean="0"/>
              <a:pPr/>
              <a:t>18</a:t>
            </a:fld>
            <a:endParaRPr kumimoji="0" lang="ja-JP" altLang="en-US" sz="800" dirty="0">
              <a:latin typeface="+mj-lt"/>
              <a:sym typeface="+mn-lt"/>
            </a:endParaRPr>
          </a:p>
        </p:txBody>
      </p:sp>
      <p:sp useBgFill="1">
        <p:nvSpPr>
          <p:cNvPr id="68" name="テキスト プレースホルダ 9">
            <a:extLst>
              <a:ext uri="{FF2B5EF4-FFF2-40B4-BE49-F238E27FC236}">
                <a16:creationId xmlns:a16="http://schemas.microsoft.com/office/drawing/2014/main" id="{AD9AE34B-2BE4-7EFA-2EF4-7AD902488E96}"/>
              </a:ext>
            </a:extLst>
          </p:cNvPr>
          <p:cNvSpPr>
            <a:spLocks noGrp="1"/>
          </p:cNvSpPr>
          <p:nvPr>
            <p:custDataLst>
              <p:tags r:id="rId51"/>
            </p:custDataLst>
          </p:nvPr>
        </p:nvSpPr>
        <p:spPr bwMode="gray">
          <a:xfrm>
            <a:off x="5595938" y="59721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58CD7D-AC3F-4595-9AC8-C0EFFCDD42F9}" type="datetime'1''''''''''''''''''''''''''''''''''''.''''''''''''''''''''8'''">
              <a:rPr lang="ja-JP" altLang="en-US" sz="1000" smtClean="0"/>
              <a:pPr marL="0" indent="0" algn="ctr">
                <a:spcBef>
                  <a:spcPct val="0"/>
                </a:spcBef>
                <a:buNone/>
              </a:pPr>
              <a:t>1.8</a:t>
            </a:fld>
            <a:endParaRPr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F79ABB1C-D2B6-8313-298D-AF56FCA1AF80}"/>
              </a:ext>
            </a:extLst>
          </p:cNvPr>
          <p:cNvSpPr>
            <a:spLocks noGrp="1"/>
          </p:cNvSpPr>
          <p:nvPr>
            <p:custDataLst>
              <p:tags r:id="rId52"/>
            </p:custDataLst>
          </p:nvPr>
        </p:nvSpPr>
        <p:spPr bwMode="auto">
          <a:xfrm>
            <a:off x="5418138" y="61817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4A75DD-363E-4A93-B026-AA0248415245}" type="datetime'''2''''''''0''1''''''''''''''''''''''0'''''''''''''''''">
              <a:rPr kumimoji="0" lang="ja-JP" altLang="en-US" sz="1000" smtClean="0"/>
              <a:pPr/>
              <a:t>2010</a:t>
            </a:fld>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78A41256-4401-876A-6A84-4EB85EE05DDB}"/>
              </a:ext>
            </a:extLst>
          </p:cNvPr>
          <p:cNvSpPr>
            <a:spLocks noGrp="1"/>
          </p:cNvSpPr>
          <p:nvPr>
            <p:custDataLst>
              <p:tags r:id="rId53"/>
            </p:custDataLst>
          </p:nvPr>
        </p:nvSpPr>
        <p:spPr bwMode="auto">
          <a:xfrm>
            <a:off x="6573682"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46E48F-B946-4A42-ACA7-B5E237410D2B}" type="datetime'''''''''''''''1''''''''''''3'''''''''''''''''''''''''''''''">
              <a:rPr kumimoji="0" lang="ja-JP" altLang="en-US" sz="1000" smtClean="0"/>
              <a:pPr/>
              <a:t>13</a:t>
            </a:fld>
            <a:endParaRPr kumimoji="0" lang="ja-JP" altLang="en-US" sz="800" dirty="0">
              <a:latin typeface="+mj-lt"/>
              <a:sym typeface="+mn-lt"/>
            </a:endParaRPr>
          </a:p>
        </p:txBody>
      </p:sp>
      <p:sp>
        <p:nvSpPr>
          <p:cNvPr id="71" name="テキスト プレースホルダ 9">
            <a:extLst>
              <a:ext uri="{FF2B5EF4-FFF2-40B4-BE49-F238E27FC236}">
                <a16:creationId xmlns:a16="http://schemas.microsoft.com/office/drawing/2014/main" id="{039CD1B2-D72D-CED3-2283-5FB1EA55D61F}"/>
              </a:ext>
            </a:extLst>
          </p:cNvPr>
          <p:cNvSpPr>
            <a:spLocks noGrp="1"/>
          </p:cNvSpPr>
          <p:nvPr>
            <p:custDataLst>
              <p:tags r:id="rId54"/>
            </p:custDataLst>
          </p:nvPr>
        </p:nvSpPr>
        <p:spPr bwMode="auto">
          <a:xfrm>
            <a:off x="5857180"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20B3AF-6E88-43F5-9462-C8F7BCFF4148}" type="datetime'''''''''1''1'">
              <a:rPr kumimoji="0" lang="ja-JP" altLang="en-US" sz="1000" smtClean="0"/>
              <a:pPr/>
              <a:t>11</a:t>
            </a:fld>
            <a:endParaRPr kumimoji="0" lang="ja-JP" altLang="en-US" sz="800" dirty="0">
              <a:latin typeface="+mj-lt"/>
              <a:sym typeface="+mn-lt"/>
            </a:endParaRPr>
          </a:p>
        </p:txBody>
      </p:sp>
      <p:sp>
        <p:nvSpPr>
          <p:cNvPr id="72" name="テキスト プレースホルダ 9">
            <a:extLst>
              <a:ext uri="{FF2B5EF4-FFF2-40B4-BE49-F238E27FC236}">
                <a16:creationId xmlns:a16="http://schemas.microsoft.com/office/drawing/2014/main" id="{882E61D9-A205-6287-D7BD-215BBDA0071C}"/>
              </a:ext>
            </a:extLst>
          </p:cNvPr>
          <p:cNvSpPr>
            <a:spLocks noGrp="1"/>
          </p:cNvSpPr>
          <p:nvPr>
            <p:custDataLst>
              <p:tags r:id="rId55"/>
            </p:custDataLst>
          </p:nvPr>
        </p:nvSpPr>
        <p:spPr bwMode="auto">
          <a:xfrm>
            <a:off x="7292024"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8C68628-07F1-4CD1-9540-85C0644EAD6F}" type="datetime'''''''''''''''''''''1''''''''5'''''''''''''''''''''''''''">
              <a:rPr lang="ja-JP" altLang="en-US" sz="1000" smtClean="0"/>
              <a:pPr/>
              <a:t>15</a:t>
            </a:fld>
            <a:endParaRPr kumimoji="0" lang="ja-JP" altLang="en-US" sz="800" dirty="0">
              <a:latin typeface="+mj-lt"/>
              <a:sym typeface="+mn-lt"/>
            </a:endParaRPr>
          </a:p>
        </p:txBody>
      </p:sp>
      <p:sp>
        <p:nvSpPr>
          <p:cNvPr id="73" name="テキスト プレースホルダ 9">
            <a:extLst>
              <a:ext uri="{FF2B5EF4-FFF2-40B4-BE49-F238E27FC236}">
                <a16:creationId xmlns:a16="http://schemas.microsoft.com/office/drawing/2014/main" id="{45F198E6-8B49-3A5A-DF53-29D04E71738D}"/>
              </a:ext>
            </a:extLst>
          </p:cNvPr>
          <p:cNvSpPr>
            <a:spLocks noGrp="1"/>
          </p:cNvSpPr>
          <p:nvPr>
            <p:custDataLst>
              <p:tags r:id="rId56"/>
            </p:custDataLst>
          </p:nvPr>
        </p:nvSpPr>
        <p:spPr bwMode="auto">
          <a:xfrm>
            <a:off x="6919219"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BB9BE89-FD27-4B57-8F7A-C9FDBFF5D871}" type="datetime'''1''''''''''''''''4'''''''''''">
              <a:rPr kumimoji="0" lang="ja-JP" altLang="en-US" sz="1000" smtClean="0"/>
              <a:pPr/>
              <a:t>14</a:t>
            </a:fld>
            <a:endParaRPr kumimoji="0" lang="ja-JP" altLang="en-US" sz="800" dirty="0">
              <a:latin typeface="+mj-lt"/>
              <a:sym typeface="+mn-lt"/>
            </a:endParaRPr>
          </a:p>
        </p:txBody>
      </p:sp>
      <p:sp useBgFill="1">
        <p:nvSpPr>
          <p:cNvPr id="74" name="テキスト プレースホルダ 9">
            <a:extLst>
              <a:ext uri="{FF2B5EF4-FFF2-40B4-BE49-F238E27FC236}">
                <a16:creationId xmlns:a16="http://schemas.microsoft.com/office/drawing/2014/main" id="{81AE5A6A-5E77-6683-9C59-63E554A56B61}"/>
              </a:ext>
            </a:extLst>
          </p:cNvPr>
          <p:cNvSpPr>
            <a:spLocks noGrp="1"/>
          </p:cNvSpPr>
          <p:nvPr>
            <p:custDataLst>
              <p:tags r:id="rId57"/>
            </p:custDataLst>
          </p:nvPr>
        </p:nvSpPr>
        <p:spPr bwMode="gray">
          <a:xfrm>
            <a:off x="7958138" y="31781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3B33990-7D1A-4559-B863-0A2ACCA553BB}" type="datetime'2''''''''''''''''''''7''''''''''''''''.''''''''''''7'">
              <a:rPr lang="ja-JP" altLang="en-US" sz="1000" smtClean="0"/>
              <a:pPr marL="0" indent="0" algn="ctr">
                <a:spcBef>
                  <a:spcPct val="0"/>
                </a:spcBef>
                <a:buNone/>
              </a:pPr>
              <a:t>27.7</a:t>
            </a:fld>
            <a:endParaRPr lang="ja-JP" altLang="en-US" sz="800" dirty="0">
              <a:latin typeface="+mj-lt"/>
              <a:sym typeface="+mn-lt"/>
            </a:endParaRPr>
          </a:p>
        </p:txBody>
      </p:sp>
      <p:sp useBgFill="1">
        <p:nvSpPr>
          <p:cNvPr id="75" name="テキスト プレースホルダ 9">
            <a:extLst>
              <a:ext uri="{FF2B5EF4-FFF2-40B4-BE49-F238E27FC236}">
                <a16:creationId xmlns:a16="http://schemas.microsoft.com/office/drawing/2014/main" id="{656CB7BB-F892-1880-7C81-E12E585C5E42}"/>
              </a:ext>
            </a:extLst>
          </p:cNvPr>
          <p:cNvSpPr>
            <a:spLocks noGrp="1"/>
          </p:cNvSpPr>
          <p:nvPr>
            <p:custDataLst>
              <p:tags r:id="rId58"/>
            </p:custDataLst>
          </p:nvPr>
        </p:nvSpPr>
        <p:spPr bwMode="gray">
          <a:xfrm>
            <a:off x="7781925" y="594646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E2A2CF3-7672-4C72-AAA1-232A54EE095A}" type="datetime'''''''1''''''''''.6'''''''''''''''''''''''">
              <a:rPr lang="ja-JP" altLang="en-US" sz="1000" smtClean="0"/>
              <a:pPr marL="0" indent="0" algn="ctr">
                <a:spcBef>
                  <a:spcPct val="0"/>
                </a:spcBef>
                <a:buNone/>
              </a:pPr>
              <a:t>1.6</a:t>
            </a:fld>
            <a:endParaRPr lang="ja-JP" altLang="en-US" sz="800" dirty="0">
              <a:latin typeface="+mj-lt"/>
              <a:sym typeface="+mn-lt"/>
            </a:endParaRPr>
          </a:p>
        </p:txBody>
      </p:sp>
      <p:sp>
        <p:nvSpPr>
          <p:cNvPr id="76" name="テキスト プレースホルダ 9">
            <a:extLst>
              <a:ext uri="{FF2B5EF4-FFF2-40B4-BE49-F238E27FC236}">
                <a16:creationId xmlns:a16="http://schemas.microsoft.com/office/drawing/2014/main" id="{E069071D-E2D9-13D4-711B-5777D27FB6C7}"/>
              </a:ext>
            </a:extLst>
          </p:cNvPr>
          <p:cNvSpPr>
            <a:spLocks noGrp="1"/>
          </p:cNvSpPr>
          <p:nvPr>
            <p:custDataLst>
              <p:tags r:id="rId59"/>
            </p:custDataLst>
          </p:nvPr>
        </p:nvSpPr>
        <p:spPr bwMode="auto">
          <a:xfrm>
            <a:off x="7711914"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9A338D7-8CFD-4D05-849A-116C6D6CECDC}" type="datetime'''''''''''1''''''''''''''''''''''''''''''''''''6'''''''''">
              <a:rPr lang="ja-JP" altLang="en-US" sz="1000" smtClean="0"/>
              <a:pPr/>
              <a:t>16</a:t>
            </a:fld>
            <a:endParaRPr kumimoji="0" lang="ja-JP" altLang="en-US" sz="800" dirty="0">
              <a:latin typeface="+mj-lt"/>
              <a:sym typeface="+mn-lt"/>
            </a:endParaRPr>
          </a:p>
        </p:txBody>
      </p:sp>
      <p:sp useBgFill="1">
        <p:nvSpPr>
          <p:cNvPr id="77" name="テキスト プレースホルダ 9">
            <a:extLst>
              <a:ext uri="{FF2B5EF4-FFF2-40B4-BE49-F238E27FC236}">
                <a16:creationId xmlns:a16="http://schemas.microsoft.com/office/drawing/2014/main" id="{D52C3D61-4D2A-08DF-AAF5-222722687173}"/>
              </a:ext>
            </a:extLst>
          </p:cNvPr>
          <p:cNvSpPr>
            <a:spLocks noGrp="1"/>
          </p:cNvSpPr>
          <p:nvPr>
            <p:custDataLst>
              <p:tags r:id="rId60"/>
            </p:custDataLst>
          </p:nvPr>
        </p:nvSpPr>
        <p:spPr bwMode="gray">
          <a:xfrm>
            <a:off x="8202613" y="594646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A7D611-D089-40FB-9C4F-654995E02E57}" type="datetime'''''''''1''''''''.''''''''''''''''7'''''''''''">
              <a:rPr lang="ja-JP" altLang="en-US" sz="1000" smtClean="0"/>
              <a:pPr marL="0" indent="0" algn="ctr">
                <a:spcBef>
                  <a:spcPct val="0"/>
                </a:spcBef>
                <a:buNone/>
              </a:pPr>
              <a:t>1.7</a:t>
            </a:fld>
            <a:endParaRPr lang="ja-JP" altLang="en-US" sz="800" dirty="0">
              <a:latin typeface="+mj-lt"/>
              <a:sym typeface="+mn-lt"/>
            </a:endParaRPr>
          </a:p>
        </p:txBody>
      </p:sp>
      <p:sp>
        <p:nvSpPr>
          <p:cNvPr id="78" name="テキスト プレースホルダ 9">
            <a:extLst>
              <a:ext uri="{FF2B5EF4-FFF2-40B4-BE49-F238E27FC236}">
                <a16:creationId xmlns:a16="http://schemas.microsoft.com/office/drawing/2014/main" id="{1DD169AF-C802-61EF-2D45-EA19D987ED0A}"/>
              </a:ext>
            </a:extLst>
          </p:cNvPr>
          <p:cNvSpPr>
            <a:spLocks noGrp="1"/>
          </p:cNvSpPr>
          <p:nvPr>
            <p:custDataLst>
              <p:tags r:id="rId61"/>
            </p:custDataLst>
          </p:nvPr>
        </p:nvSpPr>
        <p:spPr bwMode="auto">
          <a:xfrm>
            <a:off x="8103842"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3813F8-8500-4FCB-90F8-52C493CA0914}" type="datetime'1''''''''''''''''''''''''''''''''''''''''''''7'''">
              <a:rPr lang="ja-JP" altLang="en-US" sz="1000" smtClean="0"/>
              <a:pPr/>
              <a:t>17</a:t>
            </a:fld>
            <a:endParaRPr kumimoji="0" lang="ja-JP" altLang="en-US" sz="800" dirty="0">
              <a:latin typeface="+mj-lt"/>
              <a:sym typeface="+mn-lt"/>
            </a:endParaRPr>
          </a:p>
        </p:txBody>
      </p:sp>
      <p:sp useBgFill="1">
        <p:nvSpPr>
          <p:cNvPr id="80" name="テキスト プレースホルダ 9">
            <a:extLst>
              <a:ext uri="{FF2B5EF4-FFF2-40B4-BE49-F238E27FC236}">
                <a16:creationId xmlns:a16="http://schemas.microsoft.com/office/drawing/2014/main" id="{C07CA6BD-313C-EDCE-20D2-7F0CE192E4A2}"/>
              </a:ext>
            </a:extLst>
          </p:cNvPr>
          <p:cNvSpPr>
            <a:spLocks noGrp="1"/>
          </p:cNvSpPr>
          <p:nvPr>
            <p:custDataLst>
              <p:tags r:id="rId62"/>
            </p:custDataLst>
          </p:nvPr>
        </p:nvSpPr>
        <p:spPr bwMode="gray">
          <a:xfrm>
            <a:off x="9224963" y="27701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817ADE-EDE3-4C24-8996-646967798EB2}" type="datetime'''''''''31''''''''''''''''''''''.''''5'''''''">
              <a:rPr lang="ja-JP" altLang="en-US" sz="1000" smtClean="0"/>
              <a:pPr marL="0" indent="0" algn="ctr">
                <a:spcBef>
                  <a:spcPct val="0"/>
                </a:spcBef>
                <a:buNone/>
              </a:pPr>
              <a:t>31.5</a:t>
            </a:fld>
            <a:endParaRPr lang="ja-JP" altLang="en-US" sz="800" dirty="0">
              <a:latin typeface="+mj-lt"/>
              <a:sym typeface="+mn-lt"/>
            </a:endParaRPr>
          </a:p>
        </p:txBody>
      </p:sp>
      <p:sp>
        <p:nvSpPr>
          <p:cNvPr id="84" name="テキスト プレースホルダ 9">
            <a:extLst>
              <a:ext uri="{FF2B5EF4-FFF2-40B4-BE49-F238E27FC236}">
                <a16:creationId xmlns:a16="http://schemas.microsoft.com/office/drawing/2014/main" id="{03333010-0443-9E58-D1CA-8103F4D36430}"/>
              </a:ext>
            </a:extLst>
          </p:cNvPr>
          <p:cNvSpPr>
            <a:spLocks noGrp="1"/>
          </p:cNvSpPr>
          <p:nvPr>
            <p:custDataLst>
              <p:tags r:id="rId63"/>
            </p:custDataLst>
          </p:nvPr>
        </p:nvSpPr>
        <p:spPr bwMode="auto">
          <a:xfrm>
            <a:off x="8876894" y="617982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BCDF9A-AFAB-4517-B389-4BA59B4F86FF}" type="datetime'''''''''''''''1''''''''''''''''''''''''9'''''">
              <a:rPr kumimoji="0" lang="ja-JP" altLang="en-US" sz="1000" smtClean="0"/>
              <a:pPr/>
              <a:t>19</a:t>
            </a:fld>
            <a:endParaRPr kumimoji="0" lang="ja-JP" altLang="en-US" sz="800" dirty="0">
              <a:latin typeface="+mj-lt"/>
              <a:sym typeface="+mn-lt"/>
            </a:endParaRPr>
          </a:p>
        </p:txBody>
      </p:sp>
      <p:sp>
        <p:nvSpPr>
          <p:cNvPr id="86" name="Rectangle 17">
            <a:extLst>
              <a:ext uri="{FF2B5EF4-FFF2-40B4-BE49-F238E27FC236}">
                <a16:creationId xmlns:a16="http://schemas.microsoft.com/office/drawing/2014/main" id="{0B55E0B7-E029-09DB-8BEB-E6477CD79E93}"/>
              </a:ext>
            </a:extLst>
          </p:cNvPr>
          <p:cNvSpPr/>
          <p:nvPr/>
        </p:nvSpPr>
        <p:spPr>
          <a:xfrm>
            <a:off x="9345488" y="5048837"/>
            <a:ext cx="64008" cy="64008"/>
          </a:xfrm>
          <a:prstGeom prst="rect">
            <a:avLst/>
          </a:prstGeom>
          <a:solidFill>
            <a:schemeClr val="accent1"/>
          </a:solidFill>
        </p:spPr>
        <p:txBody>
          <a:bodyPr wrap="square" rIns="0" rtlCol="0" anchor="ctr" anchorCtr="0">
            <a:noAutofit/>
          </a:bodyPr>
          <a:lstStyle/>
          <a:p>
            <a:pPr marL="3175" algn="just">
              <a:lnSpc>
                <a:spcPct val="114000"/>
              </a:lnSpc>
            </a:pPr>
            <a:endParaRPr kumimoji="1" lang="en-US" sz="1200" dirty="0"/>
          </a:p>
        </p:txBody>
      </p:sp>
      <p:sp>
        <p:nvSpPr>
          <p:cNvPr id="87" name="テキスト プレースホルダ 9">
            <a:extLst>
              <a:ext uri="{FF2B5EF4-FFF2-40B4-BE49-F238E27FC236}">
                <a16:creationId xmlns:a16="http://schemas.microsoft.com/office/drawing/2014/main" id="{6BDE56A6-D5EF-D627-D468-FE8FF5C14A6A}"/>
              </a:ext>
            </a:extLst>
          </p:cNvPr>
          <p:cNvSpPr>
            <a:spLocks noGrp="1"/>
          </p:cNvSpPr>
          <p:nvPr>
            <p:custDataLst>
              <p:tags r:id="rId64"/>
            </p:custDataLst>
          </p:nvPr>
        </p:nvSpPr>
        <p:spPr bwMode="auto">
          <a:xfrm>
            <a:off x="6203255" y="617982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E66A88-6063-42D7-A019-D04FFEE580C0}" type="datetime'''''1''''''2'''''''''''''''''''''''">
              <a:rPr kumimoji="0" lang="ja-JP" altLang="en-US" sz="1000" smtClean="0"/>
              <a:pPr/>
              <a:t>12</a:t>
            </a:fld>
            <a:endParaRPr kumimoji="0"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D3588A10-AE2E-8279-8DE4-19DCACCCC93C}"/>
              </a:ext>
            </a:extLst>
          </p:cNvPr>
          <p:cNvSpPr>
            <a:spLocks noGrp="1"/>
          </p:cNvSpPr>
          <p:nvPr>
            <p:custDataLst>
              <p:tags r:id="rId65"/>
            </p:custDataLst>
          </p:nvPr>
        </p:nvSpPr>
        <p:spPr bwMode="auto">
          <a:xfrm>
            <a:off x="9257096" y="617982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335341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1188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9"/>
            <a:ext cx="9505055" cy="360050"/>
          </a:xfrm>
        </p:spPr>
        <p:txBody>
          <a:bodyPr vert="horz"/>
          <a:lstStyle/>
          <a:p>
            <a:r>
              <a:rPr lang="ja-JP" altLang="en-US" dirty="0"/>
              <a:t>タイ／医療関連／医療・公衆衛生</a:t>
            </a:r>
            <a:endParaRPr kumimoji="1" lang="ja-JP" altLang="en-US" dirty="0"/>
          </a:p>
        </p:txBody>
      </p:sp>
      <p:sp>
        <p:nvSpPr>
          <p:cNvPr id="9" name="テキスト ボックス 45">
            <a:extLst>
              <a:ext uri="{FF2B5EF4-FFF2-40B4-BE49-F238E27FC236}">
                <a16:creationId xmlns:a16="http://schemas.microsoft.com/office/drawing/2014/main" id="{454A87B5-0B0B-4238-AA7F-BDB4B0B48A2E}"/>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タイでは、理学療法士は専門の課程と試験を経て、専門評議会のライセンスを取得する必要がある。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などによると、資格ごとの登録者数は以下の通り。</a:t>
            </a:r>
          </a:p>
        </p:txBody>
      </p:sp>
      <p:sp>
        <p:nvSpPr>
          <p:cNvPr id="10" name="テキスト ボックス 45">
            <a:extLst>
              <a:ext uri="{FF2B5EF4-FFF2-40B4-BE49-F238E27FC236}">
                <a16:creationId xmlns:a16="http://schemas.microsoft.com/office/drawing/2014/main" id="{6C8A7D47-C365-4012-B12F-D7C549AFA4F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zh-TW" altLang="en-US" sz="800" b="0" i="0" dirty="0">
                <a:solidFill>
                  <a:srgbClr val="4D5156"/>
                </a:solidFill>
                <a:effectLst/>
                <a:latin typeface="arial" panose="020B0604020202020204" pitchFamily="34" charset="0"/>
              </a:rPr>
              <a:t>世界</a:t>
            </a:r>
            <a:r>
              <a:rPr lang="zh-TW" altLang="en-US" sz="800" b="1" i="0" dirty="0">
                <a:solidFill>
                  <a:srgbClr val="5F6368"/>
                </a:solidFill>
                <a:effectLst/>
                <a:latin typeface="arial" panose="020B0604020202020204" pitchFamily="34" charset="0"/>
              </a:rPr>
              <a:t>作業療法士</a:t>
            </a:r>
            <a:r>
              <a:rPr lang="zh-TW" altLang="en-US" sz="800" b="0" i="0" dirty="0">
                <a:solidFill>
                  <a:srgbClr val="4D5156"/>
                </a:solidFill>
                <a:effectLst/>
                <a:latin typeface="arial" panose="020B0604020202020204" pitchFamily="34" charset="0"/>
              </a:rPr>
              <a:t>連盟</a:t>
            </a:r>
            <a:r>
              <a:rPr lang="ja-JP" altLang="en-US" sz="800" b="0" i="0" dirty="0">
                <a:solidFill>
                  <a:srgbClr val="4D5156"/>
                </a:solidFill>
                <a:effectLst/>
                <a:latin typeface="arial" panose="020B0604020202020204" pitchFamily="34" charset="0"/>
              </a:rPr>
              <a:t>、</a:t>
            </a:r>
            <a:r>
              <a:rPr kumimoji="0" lang="ja-JP" altLang="en-US" sz="800" dirty="0" bmk=""/>
              <a:t>タイ統計局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D8C7BC-5140-4245-8261-A8D76B0EEC55}"/>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8DDFDBED-846E-42BE-AD62-D814F067F98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33D74C43-CA03-4EF5-80B0-07CFDA6BCC9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6AC1023F-F758-4828-816A-2E511D6AF5E9}"/>
              </a:ext>
            </a:extLst>
          </p:cNvPr>
          <p:cNvSpPr txBox="1"/>
          <p:nvPr/>
        </p:nvSpPr>
        <p:spPr>
          <a:xfrm>
            <a:off x="1631741" y="38942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1F1FA330-61A5-44A8-8D1B-E867464F21FF}"/>
              </a:ext>
            </a:extLst>
          </p:cNvPr>
          <p:cNvSpPr txBox="1"/>
          <p:nvPr/>
        </p:nvSpPr>
        <p:spPr>
          <a:xfrm>
            <a:off x="4702145" y="38942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34E4AAD7-F89F-4EBA-AAE2-36F65C8CFB90}"/>
              </a:ext>
            </a:extLst>
          </p:cNvPr>
          <p:cNvSpPr txBox="1"/>
          <p:nvPr/>
        </p:nvSpPr>
        <p:spPr>
          <a:xfrm>
            <a:off x="1622047" y="340962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D301A3A6-FC0E-4D10-950A-B6FACF4D890C}"/>
              </a:ext>
            </a:extLst>
          </p:cNvPr>
          <p:cNvSpPr txBox="1"/>
          <p:nvPr/>
        </p:nvSpPr>
        <p:spPr>
          <a:xfrm>
            <a:off x="4693614" y="342516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8010A9C6-1B6F-4258-8426-E6C8B88AB083}"/>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94F4A793-148F-4F42-A853-93A29F9835C7}"/>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6B8CA33-35F4-462E-A5B1-7C35347FCADF}"/>
              </a:ext>
            </a:extLst>
          </p:cNvPr>
          <p:cNvSpPr txBox="1"/>
          <p:nvPr/>
        </p:nvSpPr>
        <p:spPr>
          <a:xfrm>
            <a:off x="1622047" y="438083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1" name="テキスト ボックス 45">
            <a:extLst>
              <a:ext uri="{FF2B5EF4-FFF2-40B4-BE49-F238E27FC236}">
                <a16:creationId xmlns:a16="http://schemas.microsoft.com/office/drawing/2014/main" id="{15EC392D-D9EE-492E-A30B-8C66536C45F2}"/>
              </a:ext>
            </a:extLst>
          </p:cNvPr>
          <p:cNvSpPr txBox="1"/>
          <p:nvPr/>
        </p:nvSpPr>
        <p:spPr>
          <a:xfrm>
            <a:off x="4682389" y="438083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98A11E9-1EFD-47FA-AF0B-2F909640AFAB}"/>
              </a:ext>
            </a:extLst>
          </p:cNvPr>
          <p:cNvSpPr txBox="1"/>
          <p:nvPr/>
        </p:nvSpPr>
        <p:spPr>
          <a:xfrm>
            <a:off x="6311100" y="389861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7D1C609-23B1-4A1A-BB77-51B56F607EBC}"/>
              </a:ext>
            </a:extLst>
          </p:cNvPr>
          <p:cNvSpPr txBox="1"/>
          <p:nvPr/>
        </p:nvSpPr>
        <p:spPr>
          <a:xfrm>
            <a:off x="6194557" y="342953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18BB349-D0D0-4CEA-8AD4-93E7DA9490FF}"/>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16,090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F39493EA-B8D6-47E3-A145-C6CBD29AA74E}"/>
              </a:ext>
            </a:extLst>
          </p:cNvPr>
          <p:cNvSpPr txBox="1"/>
          <p:nvPr/>
        </p:nvSpPr>
        <p:spPr>
          <a:xfrm>
            <a:off x="6163728" y="4354514"/>
            <a:ext cx="810090"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「公務員医療保険制度（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CSMBS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）」、「被用者社会保障制度（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）」からなり、この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制度で、ほぼ全国民がカバーされている。</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81527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a:t>
            </a:r>
            <a:r>
              <a:rPr lang="zh-TW" altLang="en-US" sz="1400" dirty="0">
                <a:solidFill>
                  <a:srgbClr val="000000"/>
                </a:solidFill>
                <a:latin typeface="Arial Black" pitchFamily="34" charset="0"/>
                <a:ea typeface="HGP創英角ｺﾞｼｯｸUB" pitchFamily="50" charset="-128"/>
              </a:rPr>
              <a:t>公務員医療給付制</a:t>
            </a:r>
            <a:r>
              <a:rPr lang="ja-JP" altLang="en-US" sz="1400" dirty="0">
                <a:solidFill>
                  <a:srgbClr val="000000"/>
                </a:solidFill>
                <a:latin typeface="Arial Black" pitchFamily="34" charset="0"/>
                <a:ea typeface="HGP創英角ｺﾞｼｯｸUB" pitchFamily="50" charset="-128"/>
              </a:rPr>
              <a:t>度の概要</a:t>
            </a:r>
          </a:p>
        </p:txBody>
      </p:sp>
      <p:graphicFrame>
        <p:nvGraphicFramePr>
          <p:cNvPr id="11" name="表 21"/>
          <p:cNvGraphicFramePr>
            <a:graphicFrameLocks noGrp="1"/>
          </p:cNvGraphicFramePr>
          <p:nvPr>
            <p:extLst>
              <p:ext uri="{D42A27DB-BD31-4B8C-83A1-F6EECF244321}">
                <p14:modId xmlns:p14="http://schemas.microsoft.com/office/powerpoint/2010/main" val="2652977218"/>
              </p:ext>
            </p:extLst>
          </p:nvPr>
        </p:nvGraphicFramePr>
        <p:xfrm>
          <a:off x="200025" y="2051133"/>
          <a:ext cx="9433495" cy="429825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440947">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a:latin typeface="+mn-ea"/>
                          <a:ea typeface="+mn-ea"/>
                          <a:cs typeface="Arial" panose="020B0604020202020204" pitchFamily="34" charset="0"/>
                        </a:rPr>
                        <a:t>1980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の勅令（前身の制度</a:t>
                      </a:r>
                      <a:r>
                        <a:rPr kumimoji="1" lang="ja-JP" altLang="en-US" sz="900" b="0">
                          <a:latin typeface="+mn-ea"/>
                          <a:ea typeface="+mn-ea"/>
                          <a:cs typeface="Arial" panose="020B0604020202020204" pitchFamily="34" charset="0"/>
                        </a:rPr>
                        <a:t>は</a:t>
                      </a:r>
                      <a:r>
                        <a:rPr kumimoji="1" lang="en-US" altLang="ja-JP" sz="900" b="0">
                          <a:latin typeface="+mn-ea"/>
                          <a:ea typeface="+mn-ea"/>
                          <a:cs typeface="Arial" panose="020B0604020202020204" pitchFamily="34" charset="0"/>
                        </a:rPr>
                        <a:t>1963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から）に基づき、政府に勤務する公務員等を対象とする「公務員医療給付制度」が、税財源により福利厚生として実施されて</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おり、原則として、受診医療機関の制限・受診時の本人負担はなく、給付内容は包括的な内容の現物給付である。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374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勅令</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dirty="0">
                          <a:latin typeface="+mn-ea"/>
                          <a:ea typeface="+mn-ea"/>
                          <a:cs typeface="Arial" panose="020B0604020202020204" pitchFamily="34" charset="0"/>
                        </a:rPr>
                        <a:t>財務省中央会計</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409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政府に勤務する公務員等（福利厚生）。</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退職後も適用。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6928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加入者本人及びその家族。</a:t>
                      </a:r>
                      <a:endParaRPr kumimoji="1" lang="en-US" altLang="ja-JP"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包括的な内容の現物給付。現金給付はない。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847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通常、受診時の本人負担はないが、私立病院への入院時には本人負担が生じ、事前に登録した医療機関以外で受診した場合は償還払いとなる。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制度運営者から医療機関への支払いは、基本的に出来高払い方式である。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9342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767">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47241">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497</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2012</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8</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7898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620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2011 </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813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②社会保険制度の傷病等給付の概要</a:t>
            </a:r>
          </a:p>
        </p:txBody>
      </p:sp>
      <p:graphicFrame>
        <p:nvGraphicFramePr>
          <p:cNvPr id="11" name="表 21"/>
          <p:cNvGraphicFramePr>
            <a:graphicFrameLocks noGrp="1"/>
          </p:cNvGraphicFramePr>
          <p:nvPr>
            <p:extLst>
              <p:ext uri="{D42A27DB-BD31-4B8C-83A1-F6EECF244321}">
                <p14:modId xmlns:p14="http://schemas.microsoft.com/office/powerpoint/2010/main" val="3146761771"/>
              </p:ext>
            </p:extLst>
          </p:nvPr>
        </p:nvGraphicFramePr>
        <p:xfrm>
          <a:off x="200025" y="1360600"/>
          <a:ext cx="9433495" cy="5020728"/>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のうち傷病等給付が、民間被用者向けの公的医療保障制度に相当し、原則として、事前に登録した医療機関でのみ受診でき、一定の限度額を超えるまでは受診時の本人負担はなく、現物給付（診療、看護、薬剤、移送など）や現金給付が行われる仕組みとなっ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傷病等給付は、</a:t>
                      </a:r>
                      <a:r>
                        <a:rPr kumimoji="1" lang="en-US" altLang="ja-JP" sz="900" b="0" dirty="0">
                          <a:latin typeface="+mn-ea"/>
                          <a:ea typeface="+mn-ea"/>
                          <a:cs typeface="Arial" panose="020B0604020202020204" pitchFamily="34" charset="0"/>
                        </a:rPr>
                        <a:t>1991</a:t>
                      </a:r>
                      <a:r>
                        <a:rPr kumimoji="1" lang="ja-JP" altLang="en-US" sz="900" b="0" dirty="0">
                          <a:latin typeface="+mn-ea"/>
                          <a:ea typeface="+mn-ea"/>
                          <a:cs typeface="Arial" panose="020B0604020202020204" pitchFamily="34" charset="0"/>
                        </a:rPr>
                        <a:t>年に施行。</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099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900" b="0" dirty="0">
                          <a:latin typeface="+mn-ea"/>
                          <a:ea typeface="+mn-ea"/>
                          <a:cs typeface="Arial" panose="020B0604020202020204" pitchFamily="34" charset="0"/>
                        </a:rPr>
                        <a:t>労働省社会保障</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65492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hangingPunct="1">
                        <a:buFont typeface="+mj-ea"/>
                        <a:buNone/>
                      </a:pPr>
                      <a:r>
                        <a:rPr kumimoji="1" lang="en-US" altLang="zh-CN" sz="900" b="0" dirty="0">
                          <a:latin typeface="+mn-ea"/>
                          <a:ea typeface="+mn-ea"/>
                          <a:cs typeface="Arial" panose="020B0604020202020204" pitchFamily="34" charset="0"/>
                        </a:rPr>
                        <a:t>【</a:t>
                      </a:r>
                      <a:r>
                        <a:rPr kumimoji="1" lang="zh-CN" altLang="en-US" sz="900" b="0" dirty="0">
                          <a:latin typeface="+mn-ea"/>
                          <a:ea typeface="+mn-ea"/>
                          <a:cs typeface="Arial" panose="020B0604020202020204" pitchFamily="34" charset="0"/>
                        </a:rPr>
                        <a:t>社会保険制度</a:t>
                      </a:r>
                      <a:r>
                        <a:rPr kumimoji="1" lang="en-US" altLang="zh-CN" sz="900" b="0" dirty="0">
                          <a:latin typeface="+mn-ea"/>
                          <a:ea typeface="+mn-ea"/>
                          <a:cs typeface="Arial" panose="020B0604020202020204" pitchFamily="34" charset="0"/>
                        </a:rPr>
                        <a:t>】</a:t>
                      </a: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強制加入対象者：</a:t>
                      </a:r>
                      <a:r>
                        <a:rPr kumimoji="1" lang="en-US" altLang="ja-JP" sz="900" b="0" dirty="0">
                          <a:latin typeface="+mn-ea"/>
                          <a:ea typeface="+mn-ea"/>
                          <a:cs typeface="Arial" panose="020B0604020202020204" pitchFamily="34" charset="0"/>
                        </a:rPr>
                        <a:t>15</a:t>
                      </a:r>
                      <a:r>
                        <a:rPr kumimoji="1" lang="ja-JP" altLang="en-US" sz="900" b="0" dirty="0">
                          <a:latin typeface="+mn-ea"/>
                          <a:ea typeface="+mn-ea"/>
                          <a:cs typeface="Arial" panose="020B0604020202020204" pitchFamily="34" charset="0"/>
                        </a:rPr>
                        <a:t>歳以上</a:t>
                      </a:r>
                      <a:r>
                        <a:rPr kumimoji="1" lang="en-US" altLang="ja-JP" sz="900" b="0" dirty="0">
                          <a:latin typeface="+mn-ea"/>
                          <a:ea typeface="+mn-ea"/>
                          <a:cs typeface="Arial" panose="020B0604020202020204" pitchFamily="34" charset="0"/>
                        </a:rPr>
                        <a:t>60</a:t>
                      </a:r>
                      <a:r>
                        <a:rPr kumimoji="1" lang="ja-JP" altLang="en-US" sz="900" b="0" dirty="0">
                          <a:latin typeface="+mn-ea"/>
                          <a:ea typeface="+mn-ea"/>
                          <a:cs typeface="Arial" panose="020B0604020202020204" pitchFamily="34" charset="0"/>
                        </a:rPr>
                        <a:t>歳未満の民間被用者（社会保障法第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a:t>
                      </a:r>
                      <a:endParaRPr kumimoji="1" lang="en-US" altLang="ja-JP" sz="900" b="0" dirty="0">
                        <a:latin typeface="+mn-ea"/>
                        <a:ea typeface="+mn-ea"/>
                        <a:cs typeface="Arial" panose="020B0604020202020204" pitchFamily="34" charset="0"/>
                      </a:endParaRP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任意加入対象者：農民・自営業者等（社会保障法第</a:t>
                      </a:r>
                      <a:r>
                        <a:rPr kumimoji="1" lang="en-US" altLang="ja-JP" sz="900" b="0" dirty="0">
                          <a:latin typeface="+mn-ea"/>
                          <a:ea typeface="+mn-ea"/>
                          <a:cs typeface="Arial" panose="020B0604020202020204" pitchFamily="34" charset="0"/>
                        </a:rPr>
                        <a:t>40</a:t>
                      </a:r>
                      <a:r>
                        <a:rPr kumimoji="1" lang="ja-JP" altLang="en-US" sz="900" b="0" dirty="0">
                          <a:latin typeface="+mn-ea"/>
                          <a:ea typeface="+mn-ea"/>
                          <a:cs typeface="Arial" panose="020B0604020202020204" pitchFamily="34" charset="0"/>
                        </a:rPr>
                        <a:t>条）、第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条加入者の退職後又は失業時の加入（社会保障法第</a:t>
                      </a:r>
                      <a:r>
                        <a:rPr kumimoji="1" lang="en-US" altLang="ja-JP" sz="900" b="0" dirty="0">
                          <a:latin typeface="+mn-ea"/>
                          <a:ea typeface="+mn-ea"/>
                          <a:cs typeface="Arial" panose="020B0604020202020204" pitchFamily="34" charset="0"/>
                        </a:rPr>
                        <a:t>39</a:t>
                      </a:r>
                      <a:r>
                        <a:rPr kumimoji="1" lang="ja-JP" altLang="en-US" sz="900" b="0" dirty="0">
                          <a:latin typeface="+mn-ea"/>
                          <a:ea typeface="+mn-ea"/>
                          <a:cs typeface="Arial" panose="020B0604020202020204" pitchFamily="34" charset="0"/>
                        </a:rPr>
                        <a:t>条）。</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当初は従業員</a:t>
                      </a:r>
                      <a:r>
                        <a:rPr kumimoji="1" lang="en-US" altLang="ja-JP" sz="900" b="0" dirty="0">
                          <a:latin typeface="+mn-ea"/>
                          <a:ea typeface="+mn-ea"/>
                          <a:cs typeface="Arial" panose="020B0604020202020204" pitchFamily="34" charset="0"/>
                        </a:rPr>
                        <a:t>20</a:t>
                      </a:r>
                      <a:r>
                        <a:rPr kumimoji="1" lang="ja-JP" altLang="en-US" sz="900" b="0" dirty="0">
                          <a:latin typeface="+mn-ea"/>
                          <a:ea typeface="+mn-ea"/>
                          <a:cs typeface="Arial" panose="020B0604020202020204" pitchFamily="34" charset="0"/>
                        </a:rPr>
                        <a:t>人以上の事業所にしか適用されなかったが、段階的に対象が拡大され、</a:t>
                      </a: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年から全ての事業所に適用。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480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fontAlgn="ctr" hangingPunct="1"/>
                      <a:r>
                        <a:rPr kumimoji="1" lang="ja-JP" altLang="en-US" sz="900" b="0" dirty="0">
                          <a:latin typeface="+mn-ea"/>
                          <a:ea typeface="+mn-ea"/>
                          <a:cs typeface="Arial" panose="020B0604020202020204" pitchFamily="34" charset="0"/>
                        </a:rPr>
                        <a:t>加入者本人のみ（家族は対象ではない）。</a:t>
                      </a:r>
                    </a:p>
                    <a:p>
                      <a:pPr fontAlgn="ctr" hangingPunct="1"/>
                      <a:r>
                        <a:rPr kumimoji="1" lang="ja-JP" altLang="en-US" sz="900" b="0" dirty="0">
                          <a:latin typeface="+mn-ea"/>
                          <a:ea typeface="+mn-ea"/>
                          <a:cs typeface="Arial" panose="020B0604020202020204" pitchFamily="34" charset="0"/>
                        </a:rPr>
                        <a:t>原則として、事前に登録した医療機関でのみ受診可能。</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現物給付（診療、看護、薬剤、移送など）と現金給付がある。</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5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一定の限度額を超えるまでは受診時の本人負担はない。</a:t>
                      </a:r>
                      <a:endParaRPr kumimoji="1" lang="en-US" altLang="ja-JP" sz="900" b="0" dirty="0">
                        <a:latin typeface="+mn-ea"/>
                        <a:ea typeface="+mn-ea"/>
                        <a:cs typeface="Arial" panose="020B0604020202020204" pitchFamily="34" charset="0"/>
                      </a:endParaRPr>
                    </a:p>
                    <a:p>
                      <a:pPr fontAlgn="ctr" hangingPunct="1"/>
                      <a:r>
                        <a:rPr kumimoji="1" lang="ja-JP" altLang="en-US" sz="900" b="0" dirty="0">
                          <a:latin typeface="+mn-ea"/>
                          <a:ea typeface="+mn-ea"/>
                          <a:cs typeface="Arial" panose="020B0604020202020204" pitchFamily="34" charset="0"/>
                        </a:rPr>
                        <a:t>（出産サービスの利用時には本人負担が生ずるが、別途、出産給付あり）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79553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社会保険制度全体として、労使折半で賃金の</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6%</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1%</a:t>
                      </a:r>
                      <a:r>
                        <a:rPr kumimoji="1" lang="ja-JP" altLang="en-US" sz="900" b="0" dirty="0">
                          <a:latin typeface="+mn-ea"/>
                          <a:ea typeface="+mn-ea"/>
                          <a:cs typeface="Arial" panose="020B0604020202020204" pitchFamily="34" charset="0"/>
                        </a:rPr>
                        <a:t>）を保険料として負担。ただし、労使折半で</a:t>
                      </a:r>
                      <a:r>
                        <a:rPr kumimoji="1" lang="en-US" altLang="ja-JP" sz="900" b="0" dirty="0">
                          <a:latin typeface="+mn-ea"/>
                          <a:ea typeface="+mn-ea"/>
                          <a:cs typeface="Arial" panose="020B0604020202020204" pitchFamily="34" charset="0"/>
                        </a:rPr>
                        <a:t>1,500</a:t>
                      </a:r>
                      <a:r>
                        <a:rPr kumimoji="1" lang="ja-JP" altLang="en-US" sz="900" b="0" dirty="0">
                          <a:latin typeface="+mn-ea"/>
                          <a:ea typeface="+mn-ea"/>
                          <a:cs typeface="Arial" panose="020B0604020202020204" pitchFamily="34" charset="0"/>
                        </a:rPr>
                        <a:t>バーツという上限額が設けられている。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上記のうち傷病等給付に係る保険料負担は労使折半で賃金の</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792088">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社会保険制度全体として、労使折半の保険料に加え、政府が被用者の賃金の</a:t>
                      </a:r>
                      <a:r>
                        <a:rPr kumimoji="1" lang="en-US" altLang="ja-JP" sz="900" b="0" dirty="0">
                          <a:latin typeface="+mn-ea"/>
                          <a:ea typeface="+mn-ea"/>
                          <a:cs typeface="Arial" panose="020B0604020202020204" pitchFamily="34" charset="0"/>
                        </a:rPr>
                        <a:t>2.75%</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1%</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0.25%</a:t>
                      </a:r>
                      <a:r>
                        <a:rPr kumimoji="1" lang="ja-JP" altLang="en-US" sz="900" b="0" dirty="0">
                          <a:latin typeface="+mn-ea"/>
                          <a:ea typeface="+mn-ea"/>
                          <a:cs typeface="Arial" panose="020B0604020202020204" pitchFamily="34" charset="0"/>
                        </a:rPr>
                        <a:t>）について追加拠出。</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上記のうち傷病等給付に係る政府の追加拠出は、賃金の</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554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1,465</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2017</a:t>
                      </a:r>
                      <a:r>
                        <a:rPr kumimoji="1" lang="ja-JP" altLang="en-US" sz="900" b="0" dirty="0">
                          <a:latin typeface="+mn-ea"/>
                          <a:ea typeface="+mn-ea"/>
                          <a:cs typeface="Arial" panose="020B0604020202020204" pitchFamily="34" charset="0"/>
                        </a:rPr>
                        <a:t>年加入者数、タイ国民全人口の約</a:t>
                      </a:r>
                      <a:r>
                        <a:rPr kumimoji="1" lang="en-US" altLang="ja-JP" sz="900" b="0" dirty="0">
                          <a:latin typeface="+mn-ea"/>
                          <a:ea typeface="+mn-ea"/>
                          <a:cs typeface="Arial" panose="020B0604020202020204" pitchFamily="34" charset="0"/>
                        </a:rPr>
                        <a:t>21%</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60040">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kern="1200" dirty="0">
                          <a:solidFill>
                            <a:schemeClr val="tx1"/>
                          </a:solidFill>
                          <a:latin typeface="+mn-ea"/>
                          <a:ea typeface="+mn-ea"/>
                          <a:cs typeface="Arial" panose="020B0604020202020204" pitchFamily="34" charset="0"/>
                        </a:rPr>
                        <a:t>【</a:t>
                      </a:r>
                      <a:r>
                        <a:rPr kumimoji="1" lang="ja-JP" altLang="en-US" sz="900" b="0" kern="1200" dirty="0">
                          <a:solidFill>
                            <a:schemeClr val="tx1"/>
                          </a:solidFill>
                          <a:latin typeface="+mn-ea"/>
                          <a:ea typeface="+mn-ea"/>
                          <a:cs typeface="Arial" panose="020B0604020202020204" pitchFamily="34" charset="0"/>
                        </a:rPr>
                        <a:t>社会保険制度の傷病等給付</a:t>
                      </a:r>
                      <a:r>
                        <a:rPr kumimoji="1" lang="en-US" altLang="ja-JP"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436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2017 </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442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3/3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③</a:t>
            </a:r>
            <a:r>
              <a:rPr lang="zh-CN" altLang="en-US" sz="1400" dirty="0">
                <a:solidFill>
                  <a:srgbClr val="000000"/>
                </a:solidFill>
                <a:latin typeface="Arial Black" pitchFamily="34" charset="0"/>
                <a:ea typeface="HGP創英角ｺﾞｼｯｸUB" pitchFamily="50" charset="-128"/>
              </a:rPr>
              <a:t>国民医療保障制度</a:t>
            </a:r>
            <a:r>
              <a:rPr lang="ja-JP" altLang="en-US" sz="1400" dirty="0">
                <a:solidFill>
                  <a:srgbClr val="000000"/>
                </a:solidFill>
                <a:latin typeface="Arial Black" pitchFamily="34" charset="0"/>
                <a:ea typeface="HGP創英角ｺﾞｼｯｸUB" pitchFamily="50" charset="-128"/>
              </a:rPr>
              <a:t>の概要</a:t>
            </a:r>
          </a:p>
        </p:txBody>
      </p:sp>
      <p:graphicFrame>
        <p:nvGraphicFramePr>
          <p:cNvPr id="11" name="表 21"/>
          <p:cNvGraphicFramePr>
            <a:graphicFrameLocks noGrp="1"/>
          </p:cNvGraphicFramePr>
          <p:nvPr>
            <p:extLst>
              <p:ext uri="{D42A27DB-BD31-4B8C-83A1-F6EECF244321}">
                <p14:modId xmlns:p14="http://schemas.microsoft.com/office/powerpoint/2010/main" val="4277102496"/>
              </p:ext>
            </p:extLst>
          </p:nvPr>
        </p:nvGraphicFramePr>
        <p:xfrm>
          <a:off x="200025" y="1360599"/>
          <a:ext cx="9433495" cy="506504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902635">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年に成立した国民医療保障法に基づき、公務員医療給付制度や民間被用者の社会保険制度が適用されない農民、自営業者などを任意加入の対象として、実施されている。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国民医療保障制度は</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2001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から一部の地域で試行され</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2002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から全面施行された。同制度はタクシン政権による政治主導で導入され、後追いで同年中に国民医療保障法が制定された。</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158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国民医療保障事務局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公務員医療給付制度や民間被用者の社会保険制度が適用されない農民、自営業者など（任意加入）。</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992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加入者本人のみ。</a:t>
                      </a:r>
                    </a:p>
                    <a:p>
                      <a:pPr fontAlgn="ctr" hangingPunct="1"/>
                      <a:r>
                        <a:rPr kumimoji="1" lang="ja-JP" altLang="en-US" sz="900" b="0" dirty="0">
                          <a:latin typeface="+mn-ea"/>
                          <a:ea typeface="+mn-ea"/>
                          <a:cs typeface="Arial" panose="020B0604020202020204" pitchFamily="34" charset="0"/>
                        </a:rPr>
                        <a:t>加入者は、原則として、加入時に保健センターにおいて事前に登録した医療機関でのみ受診でき、受診できる医療機関のほとんどは国公立病院である。ただし、レファーラル・システムあり。</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2075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急性期治療が中心であるが、政策的な配慮からエイズ患者の治療などにも給付対象が拡大されている。また、疾病予防のための活動も給付対象にされている。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患者に対する現金給付はない。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34439">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回の外来や入院につき</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バーツの本人負担を徴収（低所得者等は無料で受診可能）。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8977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376">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03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4,834</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2015</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7</a:t>
                      </a:r>
                      <a:r>
                        <a:rPr kumimoji="1" lang="ja-JP" altLang="en-US" sz="900" b="0" dirty="0">
                          <a:latin typeface="+mn-ea"/>
                          <a:ea typeface="+mn-ea"/>
                          <a:cs typeface="Arial" panose="020B0604020202020204" pitchFamily="34" charset="0"/>
                        </a:rPr>
                        <a:t>割）</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3443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1,149</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2015</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3295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25EE50-72ED-4859-B771-42E07C17DF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9D25EE50-72ED-4859-B771-42E07C17DF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4096039039"/>
              </p:ext>
            </p:extLst>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9595">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35016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30262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53963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940658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流</a:t>
                      </a:r>
                      <a:r>
                        <a:rPr lang="ja-JP" altLang="en-US" sz="1050" dirty="0"/>
                        <a:t>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endParaRPr lang="ja-JP" altLang="en-US"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4841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545456623"/>
              </p:ext>
            </p:extLst>
          </p:nvPr>
        </p:nvGraphicFramePr>
        <p:xfrm>
          <a:off x="5205600" y="1152001"/>
          <a:ext cx="4500000" cy="553362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987">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33482"/>
                  </a:ext>
                </a:extLst>
              </a:tr>
              <a:tr h="10198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8134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9130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HGP創英角ｺﾞｼｯｸUB" panose="020B0900000000000000" pitchFamily="50" charset="-128"/>
                        </a:rPr>
                        <a:t>医療産業振興政策の将来動向 </a:t>
                      </a:r>
                      <a:r>
                        <a:rPr lang="en-US" altLang="ja-JP" sz="1050" dirty="0">
                          <a:latin typeface="HGP創英角ｺﾞｼｯｸUB" panose="020B0900000000000000" pitchFamily="50" charset="-128"/>
                        </a:rPr>
                        <a:t>- </a:t>
                      </a:r>
                      <a:r>
                        <a:rPr lang="ja-JP" altLang="en-US" sz="1050" dirty="0">
                          <a:latin typeface="HGP創英角ｺﾞｼｯｸUB" panose="020B0900000000000000" pitchFamily="50" charset="-128"/>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966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198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厚生労働省とタイ</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987">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293B8BF5-FA25-42F9-ABB5-4842CA12A91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9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a:off x="8409384" y="1916832"/>
            <a:ext cx="1127515" cy="779026"/>
          </a:xfrm>
          <a:prstGeom prst="ellipse">
            <a:avLst/>
          </a:prstGeom>
          <a:gradFill flip="none" rotWithShape="1">
            <a:gsLst>
              <a:gs pos="0">
                <a:srgbClr val="E4BB46"/>
              </a:gs>
              <a:gs pos="100000">
                <a:schemeClr val="bg1"/>
              </a:gs>
            </a:gsLst>
            <a:path path="shape">
              <a:fillToRect l="50000" t="50000" r="50000" b="50000"/>
            </a:path>
            <a:tileRect/>
          </a:gradFill>
        </p:spPr>
        <p:txBody>
          <a:bodyPr wrap="none">
            <a:spAutoFit/>
          </a:bodyPr>
          <a:lstStyle/>
          <a:p>
            <a:pPr algn="ctr"/>
            <a:r>
              <a:rPr lang="en-US" altLang="ja-JP" sz="1000" b="1" dirty="0"/>
              <a:t>1</a:t>
            </a:r>
            <a:r>
              <a:rPr lang="ja-JP" altLang="en-US" sz="1000" b="1" dirty="0"/>
              <a:t>人</a:t>
            </a:r>
            <a:r>
              <a:rPr lang="ja-JP" altLang="ja-JP" sz="1000" b="1" dirty="0"/>
              <a:t>当たり</a:t>
            </a:r>
            <a:br>
              <a:rPr lang="en-US" altLang="ja-JP" sz="1000" b="1" dirty="0"/>
            </a:br>
            <a:r>
              <a:rPr lang="ja-JP" altLang="en-US" sz="1000" b="1" dirty="0"/>
              <a:t>支払額は</a:t>
            </a:r>
            <a:br>
              <a:rPr lang="en-US" altLang="ja-JP" sz="1000" b="1" dirty="0"/>
            </a:br>
            <a:r>
              <a:rPr lang="ja-JP" altLang="ja-JP" sz="1000" b="1" dirty="0"/>
              <a:t>年間</a:t>
            </a:r>
            <a:r>
              <a:rPr lang="en-US" altLang="ja-JP" sz="1000" b="1" dirty="0"/>
              <a:t>14</a:t>
            </a:r>
            <a:r>
              <a:rPr lang="ja-JP" altLang="ja-JP" sz="1000" b="1" dirty="0"/>
              <a:t>ドル</a:t>
            </a:r>
            <a:endParaRPr lang="ja-JP" altLang="en-US" sz="1000" b="1" dirty="0"/>
          </a:p>
        </p:txBody>
      </p:sp>
      <p:sp>
        <p:nvSpPr>
          <p:cNvPr id="29" name="円/楕円 28"/>
          <p:cNvSpPr/>
          <p:nvPr/>
        </p:nvSpPr>
        <p:spPr>
          <a:xfrm>
            <a:off x="302220" y="1916832"/>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2" name="テキスト プレースホルダー 1"/>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endParaRPr lang="zh-TW" alt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989114090"/>
              </p:ext>
            </p:extLst>
          </p:nvPr>
        </p:nvGraphicFramePr>
        <p:xfrm>
          <a:off x="632205" y="3543827"/>
          <a:ext cx="8640960" cy="2987040"/>
        </p:xfrm>
        <a:graphic>
          <a:graphicData uri="http://schemas.openxmlformats.org/drawingml/2006/table">
            <a:tbl>
              <a:tblPr firstRow="1" bandRow="1">
                <a:tableStyleId>{5C22544A-7EE6-4342-B048-85BDC9FD1C3A}</a:tableStyleId>
              </a:tblPr>
              <a:tblGrid>
                <a:gridCol w="372706">
                  <a:extLst>
                    <a:ext uri="{9D8B030D-6E8A-4147-A177-3AD203B41FA5}">
                      <a16:colId xmlns:a16="http://schemas.microsoft.com/office/drawing/2014/main" val="20000"/>
                    </a:ext>
                  </a:extLst>
                </a:gridCol>
                <a:gridCol w="301167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122308">
                <a:tc rowSpan="2">
                  <a:txBody>
                    <a:bodyPr/>
                    <a:lstStyle/>
                    <a:p>
                      <a:pPr marL="0" algn="ctr" defTabSz="914400" rtl="0" eaLnBrk="1" fontAlgn="ctr" latinLnBrk="0" hangingPunct="1"/>
                      <a:r>
                        <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No.</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市場シェア</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主要な資本</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gridSpan="2">
                  <a:txBody>
                    <a:bodyPr/>
                    <a:lstStyle/>
                    <a:p>
                      <a:pPr algn="ctr" fontAlgn="ctr"/>
                      <a:r>
                        <a:rPr lang="ja-JP" altLang="en-US" sz="1000" b="0" dirty="0">
                          <a:latin typeface="HGP創英角ｺﾞｼｯｸUB" panose="020B0900000000000000" pitchFamily="50" charset="-128"/>
                          <a:ea typeface="HGP創英角ｺﾞｼｯｸUB" panose="020B0900000000000000" pitchFamily="50" charset="-128"/>
                        </a:rPr>
                        <a:t>外資企業による出資</a:t>
                      </a:r>
                      <a:endParaRPr lang="th-TH" sz="1000" b="0" dirty="0">
                        <a:latin typeface="HGP創英角ｺﾞｼｯｸUB" panose="020B0900000000000000" pitchFamily="50" charset="-128"/>
                        <a:ea typeface="HGP創英角ｺﾞｼｯｸUB" panose="020B0900000000000000" pitchFamily="50" charset="-128"/>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hMerge="1">
                  <a:txBody>
                    <a:bodyPr/>
                    <a:lstStyle/>
                    <a:p>
                      <a:endParaRPr kumimoji="1" lang="ja-JP" altLang="en-US"/>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122308">
                <a:tc vMerge="1">
                  <a:txBody>
                    <a:bodyPr/>
                    <a:lstStyle/>
                    <a:p>
                      <a:endParaRPr lang="th-TH"/>
                    </a:p>
                  </a:txBody>
                  <a:tcPr/>
                </a:tc>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企業名（本社所在国）</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出資比率</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293538">
                <a:tc>
                  <a:txBody>
                    <a:bodyPr/>
                    <a:lstStyle/>
                    <a:p>
                      <a:pPr algn="ctr" fontAlgn="ctr"/>
                      <a:r>
                        <a:rPr lang="en-US" sz="1000" b="1" dirty="0">
                          <a:solidFill>
                            <a:schemeClr val="tx1"/>
                          </a:solidFill>
                          <a:latin typeface="+mj-lt"/>
                        </a:rPr>
                        <a:t>1</a:t>
                      </a:r>
                      <a:endParaRPr lang="th-TH" sz="1000" b="1" dirty="0">
                        <a:solidFill>
                          <a:schemeClr val="tx1"/>
                        </a:solidFill>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ctr"/>
                      <a:r>
                        <a:rPr lang="en-US" sz="800" b="1" i="0" u="none" strike="noStrike" noProof="1">
                          <a:solidFill>
                            <a:srgbClr val="000000"/>
                          </a:solidFill>
                          <a:effectLst/>
                          <a:latin typeface="+mj-lt"/>
                        </a:rPr>
                        <a:t>American International Assurance Co., Ltd.</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fontAlgn="ctr"/>
                      <a:r>
                        <a:rPr lang="en-US" sz="800" b="0" i="0" u="none" strike="noStrike" baseline="0" noProof="1">
                          <a:solidFill>
                            <a:srgbClr val="000000"/>
                          </a:solidFill>
                          <a:latin typeface="+mj-lt"/>
                          <a:cs typeface="メイリオ" panose="020B0604030504040204" pitchFamily="50" charset="-128"/>
                        </a:rPr>
                        <a:t>26.0%</a:t>
                      </a:r>
                      <a:endParaRPr lang="en-US" sz="8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ja-JP" altLang="en-US" sz="900" b="0" i="0" u="none" strike="noStrike" baseline="0" dirty="0">
                          <a:solidFill>
                            <a:srgbClr val="000000"/>
                          </a:solidFill>
                          <a:latin typeface="+mj-lt"/>
                          <a:cs typeface="メイリオ" panose="020B0604030504040204" pitchFamily="50" charset="-128"/>
                        </a:rPr>
                        <a:t>不明</a:t>
                      </a:r>
                      <a:endParaRPr lang="en-US" sz="9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900" dirty="0">
                          <a:latin typeface="+mj-lt"/>
                        </a:rPr>
                        <a:t>Foreign Juristic Company </a:t>
                      </a:r>
                      <a:endParaRPr lang="en-US" sz="900" b="0" i="0" u="none" strike="noStrike" baseline="0" dirty="0">
                        <a:solidFill>
                          <a:srgbClr val="000000"/>
                        </a:solidFill>
                        <a:latin typeface="+mj-lt"/>
                        <a:cs typeface="メイリオ" panose="020B0604030504040204" pitchFamily="50" charset="-128"/>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dirty="0"/>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2</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800" b="1" i="0" u="none" strike="noStrike" kern="1200" noProof="1">
                          <a:solidFill>
                            <a:srgbClr val="000000"/>
                          </a:solidFill>
                          <a:effectLst/>
                          <a:latin typeface="+mn-lt"/>
                          <a:ea typeface="+mn-ea"/>
                          <a:cs typeface="+mn-cs"/>
                        </a:rPr>
                        <a:t>Thai Life Insurance PCL</a:t>
                      </a:r>
                      <a:endParaRPr kumimoji="1" lang="en-US" sz="800" b="1" i="0" u="none" strike="noStrike" kern="1200" dirty="0">
                        <a:solidFill>
                          <a:srgbClr val="000000"/>
                        </a:solidFill>
                        <a:effectLst/>
                        <a:latin typeface="+mn-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15.0%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明治安田生命（日本）</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dirty="0">
                          <a:solidFill>
                            <a:srgbClr val="000000"/>
                          </a:solidFill>
                          <a:effectLst/>
                          <a:latin typeface="+mn-lt"/>
                          <a:ea typeface="+mn-ea"/>
                          <a:cs typeface="+mn-cs"/>
                        </a:rPr>
                        <a:t>15.00%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692">
                <a:tc>
                  <a:txBody>
                    <a:bodyPr/>
                    <a:lstStyle/>
                    <a:p>
                      <a:pPr marL="0" algn="ctr" defTabSz="914400" rtl="0" eaLnBrk="1" fontAlgn="ctr" latinLnBrk="0" hangingPunct="1"/>
                      <a:r>
                        <a:rPr kumimoji="1" lang="en-US" altLang="ja-JP" sz="1000" b="1" kern="1200" dirty="0">
                          <a:solidFill>
                            <a:schemeClr val="tx1"/>
                          </a:solidFill>
                          <a:latin typeface="+mj-lt"/>
                          <a:ea typeface="+mn-ea"/>
                          <a:cs typeface="+mn-cs"/>
                        </a:rPr>
                        <a:t>3</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800" b="1" i="0" u="none" strike="noStrike" kern="1200" noProof="1">
                          <a:solidFill>
                            <a:srgbClr val="000000"/>
                          </a:solidFill>
                          <a:effectLst/>
                          <a:latin typeface="+mn-lt"/>
                          <a:ea typeface="+mn-ea"/>
                          <a:cs typeface="+mn-cs"/>
                        </a:rPr>
                        <a:t>FWD Life Insurance PCL</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13.0%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dirty="0">
                          <a:solidFill>
                            <a:schemeClr val="dk1"/>
                          </a:solidFill>
                          <a:latin typeface="+mj-lt"/>
                          <a:ea typeface="+mn-ea"/>
                          <a:cs typeface="+mn-cs"/>
                        </a:rPr>
                        <a:t>FWD Group Financial Services Pte. Ltd. </a:t>
                      </a:r>
                      <a:r>
                        <a:rPr kumimoji="1" lang="ja-JP" altLang="en-US" sz="900" kern="1200" dirty="0">
                          <a:solidFill>
                            <a:schemeClr val="dk1"/>
                          </a:solidFill>
                          <a:latin typeface="+mj-lt"/>
                          <a:ea typeface="+mn-ea"/>
                          <a:cs typeface="+mn-cs"/>
                        </a:rPr>
                        <a:t>（シンガポール）</a:t>
                      </a:r>
                      <a:endParaRPr kumimoji="1" lang="th-TH" sz="900" kern="1200" dirty="0">
                        <a:solidFill>
                          <a:schemeClr val="dk1"/>
                        </a:solidFill>
                        <a:latin typeface="+mj-lt"/>
                        <a:ea typeface="+mn-ea"/>
                        <a:cs typeface="+mn-cs"/>
                      </a:endParaRPr>
                    </a:p>
                  </a:txBody>
                  <a:tcPr marL="108000"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dirty="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4</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n-lt"/>
                          <a:ea typeface="+mn-ea"/>
                          <a:cs typeface="+mn-cs"/>
                        </a:rPr>
                        <a:t>Muang Thai Life Assurance PCL</a:t>
                      </a:r>
                      <a:endParaRPr kumimoji="1" lang="en-US" sz="800" b="1" i="0" u="none" strike="noStrike" kern="1200" noProof="1">
                        <a:solidFill>
                          <a:srgbClr val="000000"/>
                        </a:solidFill>
                        <a:effectLst/>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12.0%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dirty="0">
                          <a:solidFill>
                            <a:schemeClr val="dk1"/>
                          </a:solidFill>
                          <a:latin typeface="+mj-lt"/>
                          <a:ea typeface="+mn-ea"/>
                          <a:cs typeface="+mn-cs"/>
                        </a:rPr>
                        <a:t>Ageas Insurance International NV</a:t>
                      </a:r>
                      <a:r>
                        <a:rPr kumimoji="1" lang="ja-JP" altLang="en-US" sz="900" kern="1200" dirty="0">
                          <a:solidFill>
                            <a:schemeClr val="dk1"/>
                          </a:solidFill>
                          <a:latin typeface="+mj-lt"/>
                          <a:ea typeface="+mn-ea"/>
                          <a:cs typeface="+mn-cs"/>
                        </a:rPr>
                        <a:t>（オランダ）</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900" b="0" i="0" u="none" strike="noStrike" kern="1200" dirty="0">
                          <a:solidFill>
                            <a:srgbClr val="000000"/>
                          </a:solidFill>
                          <a:effectLst/>
                          <a:latin typeface="+mn-lt"/>
                          <a:ea typeface="+mn-ea"/>
                          <a:cs typeface="+mn-cs"/>
                        </a:rPr>
                        <a:t>24.99%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5</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j-lt"/>
                          <a:ea typeface="+mn-ea"/>
                          <a:cs typeface="+mn-cs"/>
                        </a:rPr>
                        <a:t>Krungthai Axa Life Insurance PCL</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8.0%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dirty="0">
                          <a:solidFill>
                            <a:schemeClr val="dk1"/>
                          </a:solidFill>
                          <a:latin typeface="+mj-lt"/>
                          <a:ea typeface="+mn-ea"/>
                          <a:cs typeface="+mn-cs"/>
                        </a:rPr>
                        <a:t>National Mutual International PTY Limited</a:t>
                      </a:r>
                      <a:r>
                        <a:rPr kumimoji="1" lang="ja-JP" altLang="en-US" sz="900" kern="1200" dirty="0">
                          <a:solidFill>
                            <a:schemeClr val="dk1"/>
                          </a:solidFill>
                          <a:latin typeface="+mj-lt"/>
                          <a:ea typeface="+mn-ea"/>
                          <a:cs typeface="+mn-cs"/>
                        </a:rPr>
                        <a:t>（フランス）</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dirty="0">
                          <a:solidFill>
                            <a:srgbClr val="000000"/>
                          </a:solidFill>
                          <a:effectLst/>
                          <a:latin typeface="+mn-lt"/>
                          <a:ea typeface="+mn-ea"/>
                          <a:cs typeface="+mn-cs"/>
                        </a:rPr>
                        <a:t>45.00%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3538">
                <a:tc>
                  <a:txBody>
                    <a:bodyPr/>
                    <a:lstStyle/>
                    <a:p>
                      <a:pPr marL="0" algn="ctr" defTabSz="914400" rtl="0" eaLnBrk="1" fontAlgn="ctr" latinLnBrk="0" hangingPunct="1"/>
                      <a:r>
                        <a:rPr kumimoji="1" lang="en-US" sz="1000" b="1" kern="1200" dirty="0">
                          <a:solidFill>
                            <a:schemeClr val="tx1"/>
                          </a:solidFill>
                          <a:latin typeface="+mj-lt"/>
                          <a:ea typeface="+mn-ea"/>
                          <a:cs typeface="+mn-cs"/>
                        </a:rPr>
                        <a:t>6</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j-lt"/>
                          <a:ea typeface="+mn-ea"/>
                          <a:cs typeface="+mn-cs"/>
                        </a:rPr>
                        <a:t>Bangkok Life </a:t>
                      </a:r>
                      <a:r>
                        <a:rPr kumimoji="1" lang="en-US" altLang="ja-JP" sz="800" b="1" i="0" u="none" strike="noStrike" kern="1200" dirty="0">
                          <a:solidFill>
                            <a:srgbClr val="000000"/>
                          </a:solidFill>
                          <a:effectLst/>
                          <a:latin typeface="+mn-lt"/>
                          <a:ea typeface="+mn-ea"/>
                          <a:cs typeface="+mn-cs"/>
                        </a:rPr>
                        <a:t>Assurance Co., Ltd.</a:t>
                      </a:r>
                      <a:endParaRPr kumimoji="1" lang="en-US" sz="800" b="1" i="0" u="none" strike="noStrike" kern="1200" noProof="1">
                        <a:solidFill>
                          <a:srgbClr val="000000"/>
                        </a:solidFill>
                        <a:effectLst/>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6.0%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altLang="ja-JP" sz="900" b="0" i="0" u="none" strike="noStrike" kern="1200" dirty="0">
                        <a:solidFill>
                          <a:srgbClr val="000000"/>
                        </a:solidFill>
                        <a:effectLst/>
                        <a:latin typeface="+mn-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dirty="0"/>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7</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j-lt"/>
                          <a:ea typeface="+mn-ea"/>
                          <a:cs typeface="+mn-cs"/>
                        </a:rPr>
                        <a:t>Allianz Ayudhya Assurance PCL</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s-ES" sz="800" b="0" i="0" u="none" strike="noStrike" kern="1200" baseline="0" noProof="1">
                          <a:solidFill>
                            <a:schemeClr val="dk1"/>
                          </a:solidFill>
                          <a:latin typeface="+mj-lt"/>
                          <a:ea typeface="+mn-ea"/>
                          <a:cs typeface="+mn-cs"/>
                        </a:rPr>
                        <a:t>5.0%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dirty="0">
                          <a:solidFill>
                            <a:schemeClr val="dk1"/>
                          </a:solidFill>
                          <a:latin typeface="+mj-lt"/>
                          <a:ea typeface="+mn-ea"/>
                          <a:cs typeface="+mn-cs"/>
                        </a:rPr>
                        <a:t>Allianz Se</a:t>
                      </a:r>
                      <a:r>
                        <a:rPr kumimoji="1" lang="ja-JP" altLang="en-US" sz="900" kern="1200" dirty="0">
                          <a:solidFill>
                            <a:schemeClr val="dk1"/>
                          </a:solidFill>
                          <a:latin typeface="+mj-lt"/>
                          <a:ea typeface="+mn-ea"/>
                          <a:cs typeface="+mn-cs"/>
                        </a:rPr>
                        <a:t>（ドイツ）</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8</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j-lt"/>
                          <a:ea typeface="+mn-ea"/>
                          <a:cs typeface="+mn-cs"/>
                        </a:rPr>
                        <a:t>Prudential Life Assurance Public (Thailand) Co., Ltd.</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4.0%</a:t>
                      </a:r>
                      <a:endParaRPr lang="th-TH" sz="800" b="0" dirty="0">
                        <a:latin typeface="+mj-lt"/>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dirty="0">
                          <a:solidFill>
                            <a:schemeClr val="dk1"/>
                          </a:solidFill>
                          <a:latin typeface="+mj-lt"/>
                          <a:ea typeface="+mn-ea"/>
                          <a:cs typeface="+mn-cs"/>
                        </a:rPr>
                        <a:t> Prudential Corporation Holdings Limited </a:t>
                      </a:r>
                      <a:r>
                        <a:rPr kumimoji="1" lang="ja-JP" altLang="en-US" sz="900" kern="1200" dirty="0">
                          <a:solidFill>
                            <a:schemeClr val="dk1"/>
                          </a:solidFill>
                          <a:latin typeface="+mj-lt"/>
                          <a:ea typeface="+mn-ea"/>
                          <a:cs typeface="+mn-cs"/>
                        </a:rPr>
                        <a:t>（イギリス）</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48.72%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9</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sz="800" b="1" i="0" u="none" strike="noStrike" kern="1200" noProof="1">
                          <a:solidFill>
                            <a:srgbClr val="000000"/>
                          </a:solidFill>
                          <a:effectLst/>
                          <a:latin typeface="+mj-lt"/>
                          <a:ea typeface="+mn-ea"/>
                          <a:cs typeface="+mn-cs"/>
                        </a:rPr>
                        <a:t>Ocean Life Insurance PCL</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2.0%</a:t>
                      </a:r>
                      <a:endParaRPr kumimoji="1" lang="th-TH" sz="800" b="0" i="0" u="none" strike="noStrike" kern="1200" baseline="0" dirty="0">
                        <a:solidFill>
                          <a:schemeClr val="dk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第一生命保険（日本）</a:t>
                      </a:r>
                      <a:endParaRPr kumimoji="1" lang="th-TH" sz="900" kern="1200" dirty="0">
                        <a:solidFill>
                          <a:schemeClr val="dk1"/>
                        </a:solidFill>
                        <a:latin typeface="+mj-lt"/>
                        <a:ea typeface="+mn-ea"/>
                        <a:cs typeface="+mn-cs"/>
                      </a:endParaRP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5692">
                <a:tc>
                  <a:txBody>
                    <a:bodyPr/>
                    <a:lstStyle/>
                    <a:p>
                      <a:pPr marL="0" algn="ctr" defTabSz="914400" rtl="0" eaLnBrk="1" fontAlgn="ctr" latinLnBrk="0" hangingPunct="1"/>
                      <a:r>
                        <a:rPr kumimoji="1" lang="en-US" sz="1000" b="1" kern="1200" dirty="0">
                          <a:solidFill>
                            <a:schemeClr val="tx1"/>
                          </a:solidFill>
                          <a:latin typeface="+mj-lt"/>
                          <a:ea typeface="+mn-ea"/>
                          <a:cs typeface="+mn-cs"/>
                        </a:rPr>
                        <a:t>10</a:t>
                      </a:r>
                      <a:endParaRPr kumimoji="1" lang="th-TH" sz="1000" b="1" kern="1200" dirty="0">
                        <a:solidFill>
                          <a:schemeClr val="tx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algn="l" fontAlgn="b"/>
                      <a:r>
                        <a:rPr kumimoji="1" lang="en-US" altLang="ja-JP" sz="800" b="1" i="0" u="none" strike="noStrike" kern="1200" dirty="0">
                          <a:solidFill>
                            <a:srgbClr val="000000"/>
                          </a:solidFill>
                          <a:effectLst/>
                          <a:latin typeface="+mn-lt"/>
                          <a:ea typeface="+mn-ea"/>
                          <a:cs typeface="+mn-cs"/>
                        </a:rPr>
                        <a:t>SCB Life Assurance PCL</a:t>
                      </a:r>
                    </a:p>
                  </a:txBody>
                  <a:tcPr marL="108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8E8"/>
                    </a:solidFill>
                  </a:tcPr>
                </a:tc>
                <a:tc>
                  <a:txBody>
                    <a:bodyPr/>
                    <a:lstStyle/>
                    <a:p>
                      <a:pPr algn="ctr"/>
                      <a:r>
                        <a:rPr kumimoji="1" lang="en-US" sz="800" b="0" i="0" u="none" strike="noStrike" kern="1200" baseline="0" noProof="1">
                          <a:solidFill>
                            <a:schemeClr val="dk1"/>
                          </a:solidFill>
                          <a:latin typeface="+mj-lt"/>
                          <a:ea typeface="+mn-ea"/>
                          <a:cs typeface="+mn-cs"/>
                        </a:rPr>
                        <a:t>2.0%</a:t>
                      </a:r>
                      <a:endParaRPr kumimoji="1" lang="th-TH" sz="800" b="0" i="0" u="none" strike="noStrike" kern="1200" baseline="0" dirty="0">
                        <a:solidFill>
                          <a:schemeClr val="dk1"/>
                        </a:solidFill>
                        <a:latin typeface="+mj-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altLang="ja-JP" sz="900" b="0" i="0" u="none" strike="noStrike" kern="1200" dirty="0">
                        <a:solidFill>
                          <a:srgbClr val="000000"/>
                        </a:solidFill>
                        <a:effectLst/>
                        <a:latin typeface="+mn-lt"/>
                        <a:ea typeface="+mn-ea"/>
                        <a:cs typeface="+mn-cs"/>
                      </a:endParaRPr>
                    </a:p>
                  </a:txBody>
                  <a:tcPr marL="108000"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3" name="Rectangle 6"/>
          <p:cNvSpPr>
            <a:spLocks noChangeArrowheads="1"/>
          </p:cNvSpPr>
          <p:nvPr/>
        </p:nvSpPr>
        <p:spPr bwMode="auto">
          <a:xfrm>
            <a:off x="632520" y="3229883"/>
            <a:ext cx="388843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生命保険市場シェア上位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社の概要（</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p>
        </p:txBody>
      </p:sp>
      <p:sp>
        <p:nvSpPr>
          <p:cNvPr id="10"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fontAlgn="ctr"/>
            <a:r>
              <a:rPr lang="ja-JP" altLang="en-US" dirty="0"/>
              <a:t>これまでは個人加入の割合が高かったが、最近はグループ加入の成長率が著しい。</a:t>
            </a:r>
          </a:p>
        </p:txBody>
      </p:sp>
      <p:grpSp>
        <p:nvGrpSpPr>
          <p:cNvPr id="12" name="グループ化 7"/>
          <p:cNvGrpSpPr/>
          <p:nvPr/>
        </p:nvGrpSpPr>
        <p:grpSpPr>
          <a:xfrm>
            <a:off x="200471" y="1484784"/>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民間医療保険事業者</a:t>
              </a:r>
              <a:endParaRPr lang="en-US" altLang="ko-KR" sz="1400" dirty="0">
                <a:solidFill>
                  <a:srgbClr val="000000"/>
                </a:solidFill>
                <a:latin typeface="Arial Black" pitchFamily="34" charset="0"/>
                <a:ea typeface="HGP創英角ｺﾞｼｯｸUB" pitchFamily="50" charset="-128"/>
              </a:endParaRPr>
            </a:p>
          </p:txBody>
        </p:sp>
      </p:grpSp>
      <p:sp>
        <p:nvSpPr>
          <p:cNvPr id="6" name="正方形/長方形 5"/>
          <p:cNvSpPr/>
          <p:nvPr/>
        </p:nvSpPr>
        <p:spPr>
          <a:xfrm>
            <a:off x="272480" y="2132856"/>
            <a:ext cx="1872208" cy="830997"/>
          </a:xfrm>
          <a:prstGeom prst="rect">
            <a:avLst/>
          </a:prstGeom>
        </p:spPr>
        <p:txBody>
          <a:bodyPr wrap="none" lIns="0" tIns="0" rIns="0" bIns="0">
            <a:noAutofit/>
          </a:bodyPr>
          <a:lstStyle/>
          <a:p>
            <a:pPr algn="ctr"/>
            <a:r>
              <a:rPr lang="ja-JP" altLang="en-US" sz="1200" dirty="0"/>
              <a:t>民間医療保険事業者として</a:t>
            </a:r>
            <a:br>
              <a:rPr lang="en-US" altLang="ja-JP" sz="1200" dirty="0"/>
            </a:br>
            <a:r>
              <a:rPr lang="en-US" altLang="ja-JP" sz="3600" dirty="0">
                <a:latin typeface="Arial Black" panose="020B0A04020102020204" pitchFamily="34" charset="0"/>
              </a:rPr>
              <a:t>70</a:t>
            </a:r>
            <a:r>
              <a:rPr lang="ja-JP" altLang="ja-JP" sz="2400" dirty="0">
                <a:latin typeface="HGP創英角ｺﾞｼｯｸUB" panose="020B0900000000000000" pitchFamily="50" charset="-128"/>
                <a:ea typeface="HGP創英角ｺﾞｼｯｸUB" panose="020B0900000000000000" pitchFamily="50" charset="-128"/>
              </a:rPr>
              <a:t>社</a:t>
            </a:r>
            <a:r>
              <a:rPr lang="ja-JP" altLang="ja-JP" sz="1200" b="1" dirty="0"/>
              <a:t>が</a:t>
            </a:r>
            <a:r>
              <a:rPr lang="ja-JP" altLang="en-US" sz="1200" b="1" dirty="0"/>
              <a:t>存在</a:t>
            </a:r>
          </a:p>
        </p:txBody>
      </p:sp>
      <p:sp>
        <p:nvSpPr>
          <p:cNvPr id="17" name="片側の 2 つの角を丸めた四角形 16"/>
          <p:cNvSpPr/>
          <p:nvPr/>
        </p:nvSpPr>
        <p:spPr>
          <a:xfrm>
            <a:off x="2504728" y="1844825"/>
            <a:ext cx="2160240" cy="216024"/>
          </a:xfrm>
          <a:prstGeom prst="round2SameRect">
            <a:avLst/>
          </a:prstGeom>
          <a:solidFill>
            <a:srgbClr val="3D6AA7"/>
          </a:solidFill>
        </p:spPr>
        <p:txBody>
          <a:bodyPr wrap="none" lIns="0" tIns="0" rIns="0" bIns="0">
            <a:noAutofit/>
          </a:bodyPr>
          <a:lstStyle/>
          <a:p>
            <a:pPr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ターゲット</a:t>
            </a:r>
          </a:p>
        </p:txBody>
      </p:sp>
      <p:grpSp>
        <p:nvGrpSpPr>
          <p:cNvPr id="20" name="グループ化 19"/>
          <p:cNvGrpSpPr/>
          <p:nvPr/>
        </p:nvGrpSpPr>
        <p:grpSpPr>
          <a:xfrm>
            <a:off x="2576736" y="2780928"/>
            <a:ext cx="2016224" cy="360040"/>
            <a:chOff x="2504728" y="2564904"/>
            <a:chExt cx="1440160" cy="432048"/>
          </a:xfrm>
        </p:grpSpPr>
        <p:sp>
          <p:nvSpPr>
            <p:cNvPr id="9" name="正方形/長方形 8"/>
            <p:cNvSpPr/>
            <p:nvPr/>
          </p:nvSpPr>
          <p:spPr>
            <a:xfrm>
              <a:off x="2504728" y="2564904"/>
              <a:ext cx="216024" cy="432048"/>
            </a:xfrm>
            <a:prstGeom prst="rect">
              <a:avLst/>
            </a:prstGeom>
            <a:solidFill>
              <a:srgbClr val="83A4D1"/>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8" name="正方形/長方形 17"/>
            <p:cNvSpPr/>
            <p:nvPr/>
          </p:nvSpPr>
          <p:spPr>
            <a:xfrm>
              <a:off x="2720752" y="2564904"/>
              <a:ext cx="288032" cy="432048"/>
            </a:xfrm>
            <a:prstGeom prst="rect">
              <a:avLst/>
            </a:prstGeom>
            <a:solidFill>
              <a:srgbClr val="A2BBDC"/>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9" name="正方形/長方形 18"/>
            <p:cNvSpPr/>
            <p:nvPr/>
          </p:nvSpPr>
          <p:spPr>
            <a:xfrm>
              <a:off x="3008784" y="2564904"/>
              <a:ext cx="936104" cy="432048"/>
            </a:xfrm>
            <a:prstGeom prst="rect">
              <a:avLst/>
            </a:prstGeom>
            <a:solidFill>
              <a:srgbClr val="DADADA"/>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grpSp>
      <p:sp>
        <p:nvSpPr>
          <p:cNvPr id="21" name="正方形/長方形 20"/>
          <p:cNvSpPr/>
          <p:nvPr/>
        </p:nvSpPr>
        <p:spPr>
          <a:xfrm>
            <a:off x="3296816" y="2132856"/>
            <a:ext cx="1080120" cy="288032"/>
          </a:xfrm>
          <a:prstGeom prst="rect">
            <a:avLst/>
          </a:prstGeom>
        </p:spPr>
        <p:txBody>
          <a:bodyPr wrap="none" lIns="0" tIns="0" rIns="0" bIns="0">
            <a:noAutofit/>
          </a:bodyPr>
          <a:lstStyle/>
          <a:p>
            <a:r>
              <a:rPr lang="ja-JP" altLang="ja-JP" sz="900" dirty="0"/>
              <a:t>人口の上位</a:t>
            </a:r>
            <a:r>
              <a:rPr lang="en-US" altLang="ja-JP" sz="900" dirty="0"/>
              <a:t>15</a:t>
            </a:r>
            <a:r>
              <a:rPr lang="ja-JP" altLang="ja-JP" sz="900" dirty="0"/>
              <a:t>％</a:t>
            </a:r>
            <a:br>
              <a:rPr lang="en-US" altLang="ja-JP" sz="900" dirty="0"/>
            </a:br>
            <a:r>
              <a:rPr lang="ja-JP" altLang="en-US" sz="900" dirty="0"/>
              <a:t>月収</a:t>
            </a:r>
            <a:r>
              <a:rPr lang="en-US" altLang="ja-JP" sz="900" dirty="0"/>
              <a:t>1,000</a:t>
            </a:r>
            <a:r>
              <a:rPr lang="ja-JP" altLang="ja-JP" sz="900" dirty="0"/>
              <a:t>ドル以上</a:t>
            </a:r>
            <a:endParaRPr lang="ja-JP" altLang="en-US" sz="900" b="1" dirty="0"/>
          </a:p>
        </p:txBody>
      </p:sp>
      <p:sp>
        <p:nvSpPr>
          <p:cNvPr id="22" name="正方形/長方形 21"/>
          <p:cNvSpPr/>
          <p:nvPr/>
        </p:nvSpPr>
        <p:spPr>
          <a:xfrm>
            <a:off x="3296816" y="2420888"/>
            <a:ext cx="1080120" cy="288032"/>
          </a:xfrm>
          <a:prstGeom prst="rect">
            <a:avLst/>
          </a:prstGeom>
        </p:spPr>
        <p:txBody>
          <a:bodyPr wrap="none" lIns="0" tIns="0" rIns="0" bIns="0">
            <a:noAutofit/>
          </a:bodyPr>
          <a:lstStyle/>
          <a:p>
            <a:r>
              <a:rPr lang="ja-JP" altLang="ja-JP" sz="900" dirty="0"/>
              <a:t>人口の</a:t>
            </a:r>
            <a:r>
              <a:rPr lang="en-US" altLang="ja-JP" sz="900" dirty="0"/>
              <a:t>20</a:t>
            </a:r>
            <a:r>
              <a:rPr lang="ja-JP" altLang="ja-JP" sz="900" dirty="0"/>
              <a:t>％</a:t>
            </a:r>
            <a:br>
              <a:rPr lang="en-US" altLang="ja-JP" sz="900" dirty="0"/>
            </a:br>
            <a:r>
              <a:rPr lang="ja-JP" altLang="en-US" sz="900" dirty="0"/>
              <a:t>月収</a:t>
            </a:r>
            <a:r>
              <a:rPr lang="en-US" altLang="ja-JP" sz="900" dirty="0"/>
              <a:t>500</a:t>
            </a:r>
            <a:r>
              <a:rPr lang="ja-JP" altLang="ja-JP" sz="900" dirty="0"/>
              <a:t>ドル以上</a:t>
            </a:r>
            <a:endParaRPr lang="ja-JP" altLang="en-US" sz="900" b="1" dirty="0"/>
          </a:p>
        </p:txBody>
      </p:sp>
      <p:cxnSp>
        <p:nvCxnSpPr>
          <p:cNvPr id="24" name="直線コネクタ 23"/>
          <p:cNvCxnSpPr/>
          <p:nvPr/>
        </p:nvCxnSpPr>
        <p:spPr>
          <a:xfrm>
            <a:off x="2576736"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92960"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2711450" y="2276872"/>
            <a:ext cx="501650" cy="675878"/>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sp>
        <p:nvSpPr>
          <p:cNvPr id="28" name="フリーフォーム 27"/>
          <p:cNvSpPr/>
          <p:nvPr/>
        </p:nvSpPr>
        <p:spPr>
          <a:xfrm>
            <a:off x="3080792" y="2564904"/>
            <a:ext cx="144016" cy="387846"/>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grpSp>
        <p:nvGrpSpPr>
          <p:cNvPr id="30" name="グループ化 7"/>
          <p:cNvGrpSpPr/>
          <p:nvPr/>
        </p:nvGrpSpPr>
        <p:grpSpPr>
          <a:xfrm>
            <a:off x="5169024" y="1484784"/>
            <a:ext cx="4536507"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医療費に占める民間医療保険の割合</a:t>
              </a:r>
              <a:endParaRPr lang="en-US" altLang="ko-KR" sz="1400" dirty="0">
                <a:solidFill>
                  <a:srgbClr val="000000"/>
                </a:solidFill>
                <a:latin typeface="Arial Black" pitchFamily="34" charset="0"/>
                <a:ea typeface="HGP創英角ｺﾞｼｯｸUB" pitchFamily="50" charset="-128"/>
              </a:endParaRPr>
            </a:p>
          </p:txBody>
        </p:sp>
      </p:grpSp>
      <p:sp>
        <p:nvSpPr>
          <p:cNvPr id="36" name="正方形/長方形 35"/>
          <p:cNvSpPr/>
          <p:nvPr/>
        </p:nvSpPr>
        <p:spPr>
          <a:xfrm>
            <a:off x="6095393" y="3140968"/>
            <a:ext cx="720080" cy="276999"/>
          </a:xfrm>
          <a:prstGeom prst="rect">
            <a:avLst/>
          </a:prstGeom>
        </p:spPr>
        <p:txBody>
          <a:bodyPr wrap="square">
            <a:spAutoFit/>
          </a:bodyPr>
          <a:lstStyle/>
          <a:p>
            <a:pPr algn="ctr"/>
            <a:r>
              <a:rPr lang="en-US" altLang="ja-JP" sz="1200" b="1" dirty="0"/>
              <a:t>1998</a:t>
            </a:r>
            <a:r>
              <a:rPr lang="ja-JP" altLang="ja-JP" sz="1200" b="1" dirty="0"/>
              <a:t>年</a:t>
            </a:r>
            <a:endParaRPr lang="ja-JP" altLang="en-US" sz="1200" b="1" dirty="0"/>
          </a:p>
        </p:txBody>
      </p:sp>
      <p:sp>
        <p:nvSpPr>
          <p:cNvPr id="39" name="正方形/長方形 38"/>
          <p:cNvSpPr/>
          <p:nvPr/>
        </p:nvSpPr>
        <p:spPr>
          <a:xfrm>
            <a:off x="6095393" y="2420888"/>
            <a:ext cx="720080" cy="720080"/>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38" name="直線コネクタ 37"/>
          <p:cNvCxnSpPr/>
          <p:nvPr/>
        </p:nvCxnSpPr>
        <p:spPr>
          <a:xfrm>
            <a:off x="5951377"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23585" y="3140968"/>
            <a:ext cx="720080" cy="276999"/>
          </a:xfrm>
          <a:prstGeom prst="rect">
            <a:avLst/>
          </a:prstGeom>
        </p:spPr>
        <p:txBody>
          <a:bodyPr wrap="square">
            <a:spAutoFit/>
          </a:bodyPr>
          <a:lstStyle/>
          <a:p>
            <a:pPr algn="ctr"/>
            <a:r>
              <a:rPr lang="en-US" altLang="ja-JP" sz="1200" b="1" dirty="0"/>
              <a:t>2010</a:t>
            </a:r>
            <a:r>
              <a:rPr lang="ja-JP" altLang="ja-JP" sz="1200" b="1" dirty="0"/>
              <a:t>年</a:t>
            </a:r>
            <a:endParaRPr lang="ja-JP" altLang="en-US" sz="1200" b="1" dirty="0"/>
          </a:p>
        </p:txBody>
      </p:sp>
      <p:sp>
        <p:nvSpPr>
          <p:cNvPr id="42" name="正方形/長方形 41"/>
          <p:cNvSpPr/>
          <p:nvPr/>
        </p:nvSpPr>
        <p:spPr>
          <a:xfrm>
            <a:off x="7823585" y="1988840"/>
            <a:ext cx="720080" cy="1152128"/>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43" name="直線コネクタ 42"/>
          <p:cNvCxnSpPr/>
          <p:nvPr/>
        </p:nvCxnSpPr>
        <p:spPr>
          <a:xfrm>
            <a:off x="7679569"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7895593" y="2276872"/>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8</a:t>
            </a:r>
            <a:r>
              <a:rPr lang="en-US" altLang="ja-JP" sz="2000" dirty="0">
                <a:latin typeface="Arial Black" panose="020B0A04020102020204" pitchFamily="34" charset="0"/>
              </a:rPr>
              <a:t>%</a:t>
            </a:r>
            <a:endParaRPr lang="ja-JP" altLang="en-US" sz="2000" b="1" dirty="0"/>
          </a:p>
        </p:txBody>
      </p:sp>
      <p:sp>
        <p:nvSpPr>
          <p:cNvPr id="45" name="正方形/長方形 44"/>
          <p:cNvSpPr/>
          <p:nvPr/>
        </p:nvSpPr>
        <p:spPr>
          <a:xfrm>
            <a:off x="6167401" y="2564904"/>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5</a:t>
            </a:r>
            <a:r>
              <a:rPr lang="en-US" altLang="ja-JP" sz="2000" dirty="0">
                <a:latin typeface="Arial Black" panose="020B0A04020102020204" pitchFamily="34" charset="0"/>
              </a:rPr>
              <a:t>%</a:t>
            </a:r>
            <a:endParaRPr lang="ja-JP" altLang="en-US" sz="2000" b="1" dirty="0"/>
          </a:p>
        </p:txBody>
      </p:sp>
      <p:sp>
        <p:nvSpPr>
          <p:cNvPr id="47" name="直角三角形 46"/>
          <p:cNvSpPr/>
          <p:nvPr/>
        </p:nvSpPr>
        <p:spPr>
          <a:xfrm flipH="1">
            <a:off x="6815473" y="1988840"/>
            <a:ext cx="1008112" cy="432048"/>
          </a:xfrm>
          <a:prstGeom prst="rtTriangle">
            <a:avLst/>
          </a:prstGeom>
          <a:gradFill flip="none" rotWithShape="1">
            <a:gsLst>
              <a:gs pos="0">
                <a:srgbClr val="DDE6F3"/>
              </a:gs>
              <a:gs pos="100000">
                <a:srgbClr val="CCDAEC"/>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8" name="正方形/長方形 47"/>
          <p:cNvSpPr/>
          <p:nvPr/>
        </p:nvSpPr>
        <p:spPr>
          <a:xfrm>
            <a:off x="7113240" y="2132856"/>
            <a:ext cx="720080" cy="307777"/>
          </a:xfrm>
          <a:prstGeom prst="rect">
            <a:avLst/>
          </a:prstGeom>
        </p:spPr>
        <p:txBody>
          <a:bodyPr wrap="square">
            <a:spAutoFit/>
          </a:bodyPr>
          <a:lstStyle/>
          <a:p>
            <a:pPr algn="ctr"/>
            <a:r>
              <a:rPr lang="ja-JP" altLang="en-US" sz="1400">
                <a:latin typeface="HGP創英角ｺﾞｼｯｸUB" panose="020B0900000000000000" pitchFamily="50" charset="-128"/>
                <a:ea typeface="HGP創英角ｺﾞｼｯｸUB" panose="020B0900000000000000" pitchFamily="50" charset="-128"/>
              </a:rPr>
              <a:t>上 昇</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49" name="テキスト ボックス 48"/>
          <p:cNvSpPr txBox="1"/>
          <p:nvPr/>
        </p:nvSpPr>
        <p:spPr>
          <a:xfrm>
            <a:off x="272480" y="6583393"/>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ローランド・ベルガー「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Southeast Asia-The New Frontier For Health Insurers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）、タイ保険監督局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710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222013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D128678-604D-44D1-9C88-16EB8C17DAAA}"/>
              </a:ext>
            </a:extLst>
          </p:cNvPr>
          <p:cNvGraphicFramePr/>
          <p:nvPr>
            <p:custDataLst>
              <p:tags r:id="rId2"/>
            </p:custDataLst>
            <p:extLst>
              <p:ext uri="{D42A27DB-BD31-4B8C-83A1-F6EECF244321}">
                <p14:modId xmlns:p14="http://schemas.microsoft.com/office/powerpoint/2010/main" val="84887996"/>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49575"/>
            <a:ext cx="8293100" cy="27511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8"/>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2"/>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3"/>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0BB5E-8D7E-4E60-B003-3BECEC300AD1}"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17353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9A0C757B-19A1-4EA0-8F44-F33BB9EECAF7}" type="datetime'''''+''''''17''''''%'''''''''">
              <a:rPr lang="en-US" altLang="en-US" sz="1400" b="1" smtClean="0">
                <a:effectLst/>
              </a:rPr>
              <a:pPr/>
              <a:t>+17%</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Office of Insurance Commission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https://www.bakermckenzie.com/-/media/files/locations/thailand/insurance-outlook-14th-edition.pdf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タイにおける民間医療保険の保険料収入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タイでは、新型コロナへの感染懸念や、高齢化に伴う健康不安から、医療保険を特約として付加する人が増えている。</a:t>
            </a:r>
          </a:p>
        </p:txBody>
      </p:sp>
    </p:spTree>
    <p:extLst>
      <p:ext uri="{BB962C8B-B14F-4D97-AF65-F5344CB8AC3E}">
        <p14:creationId xmlns:p14="http://schemas.microsoft.com/office/powerpoint/2010/main" val="334085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保健センターが各地域に整備されており、高齢者や慢性疾患を抱えた患者のための健康促進プログラムや予防医学が提供されている。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これらの医療サービスは民間企業の労働者に対しても提供される。また、都市部では民間のクリニックによって提供されることもある。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Tree>
    <p:extLst>
      <p:ext uri="{BB962C8B-B14F-4D97-AF65-F5344CB8AC3E}">
        <p14:creationId xmlns:p14="http://schemas.microsoft.com/office/powerpoint/2010/main" val="176833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27A79B-BD12-4B8F-AB87-579C664B8031}"/>
              </a:ext>
            </a:extLst>
          </p:cNvPr>
          <p:cNvGraphicFramePr>
            <a:graphicFrameLocks noChangeAspect="1"/>
          </p:cNvGraphicFramePr>
          <p:nvPr>
            <p:custDataLst>
              <p:tags r:id="rId1"/>
            </p:custDataLst>
            <p:extLst>
              <p:ext uri="{D42A27DB-BD31-4B8C-83A1-F6EECF244321}">
                <p14:modId xmlns:p14="http://schemas.microsoft.com/office/powerpoint/2010/main" val="1234067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327A79B-BD12-4B8F-AB87-579C664B80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p>
        </p:txBody>
      </p:sp>
      <p:sp>
        <p:nvSpPr>
          <p:cNvPr id="3" name="テキスト プレースホルダー 2"/>
          <p:cNvSpPr>
            <a:spLocks noGrp="1"/>
          </p:cNvSpPr>
          <p:nvPr>
            <p:ph type="body" sz="quarter" idx="15"/>
          </p:nvPr>
        </p:nvSpPr>
        <p:spPr>
          <a:xfrm>
            <a:off x="200025" y="58061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医療機器に対する規制</a:t>
            </a:r>
          </a:p>
        </p:txBody>
      </p:sp>
      <p:sp>
        <p:nvSpPr>
          <p:cNvPr id="4" name="テキスト ボックス 3"/>
          <p:cNvSpPr txBox="1"/>
          <p:nvPr/>
        </p:nvSpPr>
        <p:spPr>
          <a:xfrm>
            <a:off x="189621" y="1039253"/>
            <a:ext cx="9505056" cy="241399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タイで医療機器を販売するには、タイ</a:t>
            </a:r>
            <a:r>
              <a:rPr lang="en-US" altLang="ja-JP" sz="1200" dirty="0">
                <a:latin typeface="+mj-ea"/>
                <a:ea typeface="+mj-ea"/>
                <a:cs typeface="Arial" panose="020B0604020202020204" pitchFamily="34" charset="0"/>
              </a:rPr>
              <a:t>FDA</a:t>
            </a:r>
            <a:r>
              <a:rPr lang="ja-JP" altLang="en-US" sz="1200" dirty="0">
                <a:latin typeface="+mj-ea"/>
                <a:ea typeface="+mj-ea"/>
                <a:cs typeface="Arial" panose="020B0604020202020204" pitchFamily="34" charset="0"/>
              </a:rPr>
              <a:t>傘下の医療機器管理局から販売前許可を取得する必要がある。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輸入の場合、販売前許可に加えて原産国の自由販売証明が必要となる。また、インプラントや放射線機器、歯科充填材などは、品質管理証明として原産国の</a:t>
            </a:r>
            <a:r>
              <a:rPr lang="en-US" altLang="ja-JP" sz="1200" dirty="0">
                <a:latin typeface="+mj-ea"/>
                <a:ea typeface="+mj-ea"/>
                <a:cs typeface="Arial" panose="020B0604020202020204" pitchFamily="34" charset="0"/>
              </a:rPr>
              <a:t>GMP</a:t>
            </a:r>
            <a:r>
              <a:rPr lang="ja-JP" altLang="en-US" sz="1200" dirty="0">
                <a:latin typeface="+mj-ea"/>
                <a:ea typeface="+mj-ea"/>
                <a:cs typeface="Arial" panose="020B0604020202020204" pitchFamily="34" charset="0"/>
              </a:rPr>
              <a:t>や</a:t>
            </a:r>
            <a:r>
              <a:rPr lang="en-US" altLang="ja-JP" sz="1200" dirty="0">
                <a:latin typeface="+mj-ea"/>
                <a:ea typeface="+mj-ea"/>
                <a:cs typeface="Arial" panose="020B0604020202020204" pitchFamily="34" charset="0"/>
              </a:rPr>
              <a:t>ISO13485</a:t>
            </a:r>
            <a:r>
              <a:rPr lang="ja-JP" altLang="en-US" sz="1200" dirty="0">
                <a:latin typeface="+mj-ea"/>
                <a:ea typeface="+mj-ea"/>
                <a:cs typeface="Arial" panose="020B0604020202020204" pitchFamily="34" charset="0"/>
              </a:rPr>
              <a:t>も求められる。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cs typeface="Arial" panose="020B0604020202020204" pitchFamily="34" charset="0"/>
              </a:rPr>
              <a:t>タイ</a:t>
            </a:r>
            <a:r>
              <a:rPr lang="en-US" altLang="ja-JP" sz="1200" dirty="0">
                <a:latin typeface="+mj-ea"/>
                <a:ea typeface="+mj-ea"/>
                <a:cs typeface="Arial" panose="020B0604020202020204" pitchFamily="34" charset="0"/>
              </a:rPr>
              <a:t>FDA</a:t>
            </a:r>
            <a:r>
              <a:rPr lang="ja-JP" altLang="en-US" sz="1200" dirty="0">
                <a:latin typeface="+mj-ea"/>
                <a:ea typeface="+mj-ea"/>
                <a:cs typeface="Arial" panose="020B0604020202020204" pitchFamily="34" charset="0"/>
              </a:rPr>
              <a:t>は</a:t>
            </a:r>
            <a:r>
              <a:rPr lang="en-US" altLang="ja-JP" sz="1200" dirty="0">
                <a:latin typeface="+mj-ea"/>
                <a:ea typeface="+mj-ea"/>
                <a:cs typeface="Arial" panose="020B0604020202020204" pitchFamily="34" charset="0"/>
              </a:rPr>
              <a:t>2021</a:t>
            </a:r>
            <a:r>
              <a:rPr lang="ja-JP" altLang="en-US" sz="1200" dirty="0">
                <a:latin typeface="+mj-ea"/>
                <a:ea typeface="+mj-ea"/>
                <a:cs typeface="Arial" panose="020B0604020202020204" pitchFamily="34" charset="0"/>
              </a:rPr>
              <a:t>年</a:t>
            </a:r>
            <a:r>
              <a:rPr lang="en-US" altLang="ja-JP" sz="1200" dirty="0">
                <a:latin typeface="+mj-ea"/>
                <a:ea typeface="+mj-ea"/>
                <a:cs typeface="Arial" panose="020B0604020202020204" pitchFamily="34" charset="0"/>
              </a:rPr>
              <a:t>2</a:t>
            </a:r>
            <a:r>
              <a:rPr lang="ja-JP" altLang="en-US" sz="1200" dirty="0">
                <a:latin typeface="+mj-ea"/>
                <a:ea typeface="+mj-ea"/>
                <a:cs typeface="Arial" panose="020B0604020202020204" pitchFamily="34" charset="0"/>
              </a:rPr>
              <a:t>月に新法による医療機器規制を正式に開始した。これまでの</a:t>
            </a:r>
            <a:r>
              <a:rPr lang="en-US" altLang="ja-JP" sz="1200" dirty="0">
                <a:latin typeface="+mj-ea"/>
                <a:ea typeface="+mj-ea"/>
                <a:cs typeface="Arial" panose="020B0604020202020204" pitchFamily="34" charset="0"/>
              </a:rPr>
              <a:t>3</a:t>
            </a:r>
            <a:r>
              <a:rPr lang="ja-JP" altLang="en-US" sz="1200" dirty="0">
                <a:latin typeface="+mj-ea"/>
                <a:ea typeface="+mj-ea"/>
                <a:cs typeface="Arial" panose="020B0604020202020204" pitchFamily="34" charset="0"/>
              </a:rPr>
              <a:t>分類の医療機器カテゴリーから</a:t>
            </a:r>
            <a:r>
              <a:rPr lang="en-US" altLang="ja-JP" sz="1200" dirty="0">
                <a:latin typeface="+mj-ea"/>
                <a:ea typeface="+mj-ea"/>
                <a:cs typeface="Arial" panose="020B0604020202020204" pitchFamily="34" charset="0"/>
              </a:rPr>
              <a:t>4</a:t>
            </a:r>
            <a:r>
              <a:rPr lang="ja-JP" altLang="en-US" sz="1200" dirty="0">
                <a:latin typeface="+mj-ea"/>
                <a:ea typeface="+mj-ea"/>
                <a:cs typeface="Arial" panose="020B0604020202020204" pitchFamily="34" charset="0"/>
              </a:rPr>
              <a:t>分類（リスクの低いもの（クラス</a:t>
            </a:r>
            <a:r>
              <a:rPr lang="en-US" altLang="ja-JP" sz="1200" dirty="0">
                <a:latin typeface="+mj-ea"/>
                <a:ea typeface="+mj-ea"/>
                <a:cs typeface="Arial" panose="020B0604020202020204" pitchFamily="34" charset="0"/>
              </a:rPr>
              <a:t>1</a:t>
            </a:r>
            <a:r>
              <a:rPr lang="ja-JP" altLang="en-US" sz="1200" dirty="0">
                <a:latin typeface="+mj-ea"/>
                <a:ea typeface="+mj-ea"/>
                <a:cs typeface="Arial" panose="020B0604020202020204" pitchFamily="34" charset="0"/>
              </a:rPr>
              <a:t>）から高いもの（クラス</a:t>
            </a:r>
            <a:r>
              <a:rPr lang="en-US" altLang="ja-JP" sz="1200" dirty="0">
                <a:latin typeface="+mj-ea"/>
                <a:ea typeface="+mj-ea"/>
                <a:cs typeface="Arial" panose="020B0604020202020204" pitchFamily="34" charset="0"/>
              </a:rPr>
              <a:t>4</a:t>
            </a:r>
            <a:r>
              <a:rPr lang="ja-JP" altLang="en-US" sz="1200" dirty="0">
                <a:latin typeface="+mj-ea"/>
                <a:ea typeface="+mj-ea"/>
                <a:cs typeface="Arial" panose="020B0604020202020204" pitchFamily="34" charset="0"/>
              </a:rPr>
              <a:t>））となった。しかし、新法における申請に必要となる資料がわかる詳細なガイダンスは、</a:t>
            </a:r>
            <a:r>
              <a:rPr lang="en-US" altLang="ja-JP" sz="1200" dirty="0">
                <a:latin typeface="+mj-ea"/>
                <a:ea typeface="+mj-ea"/>
                <a:cs typeface="Arial" panose="020B0604020202020204" pitchFamily="34" charset="0"/>
              </a:rPr>
              <a:t>2021</a:t>
            </a:r>
            <a:r>
              <a:rPr lang="ja-JP" altLang="en-US" sz="1200" dirty="0">
                <a:latin typeface="+mj-ea"/>
                <a:ea typeface="+mj-ea"/>
                <a:cs typeface="Arial" panose="020B0604020202020204" pitchFamily="34" charset="0"/>
              </a:rPr>
              <a:t>年</a:t>
            </a:r>
            <a:r>
              <a:rPr lang="en-US" altLang="ja-JP" sz="1200" dirty="0">
                <a:latin typeface="+mj-ea"/>
                <a:ea typeface="+mj-ea"/>
                <a:cs typeface="Arial" panose="020B0604020202020204" pitchFamily="34" charset="0"/>
              </a:rPr>
              <a:t>3</a:t>
            </a:r>
            <a:r>
              <a:rPr lang="ja-JP" altLang="en-US" sz="1200" dirty="0">
                <a:latin typeface="+mj-ea"/>
                <a:ea typeface="+mj-ea"/>
                <a:cs typeface="Arial" panose="020B0604020202020204" pitchFamily="34" charset="0"/>
              </a:rPr>
              <a:t>月現在まだドラフト版のみとなる。今後、新法運用に伴う様々なガイダンスの発行が予想される。</a:t>
            </a:r>
            <a:endParaRPr lang="en-US" altLang="ja-JP" sz="1200" dirty="0">
              <a:latin typeface="+mj-ea"/>
              <a:ea typeface="+mj-ea"/>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200" dirty="0">
                <a:latin typeface="+mj-ea"/>
                <a:ea typeface="+mj-ea"/>
              </a:rPr>
              <a:t>自社製品がどのクラス分類に該当するかは、タイ</a:t>
            </a:r>
            <a:r>
              <a:rPr lang="en-US" altLang="ja-JP" sz="1200" dirty="0">
                <a:latin typeface="+mj-ea"/>
                <a:ea typeface="+mj-ea"/>
              </a:rPr>
              <a:t>FDA</a:t>
            </a:r>
            <a:r>
              <a:rPr lang="ja-JP" altLang="en-US" sz="1200" dirty="0">
                <a:latin typeface="+mj-ea"/>
                <a:ea typeface="+mj-ea"/>
              </a:rPr>
              <a:t>が運営する下記のクラス分類ツールから確認できる（但しタイ語）。</a:t>
            </a:r>
          </a:p>
          <a:p>
            <a:pPr algn="just" fontAlgn="ctr">
              <a:lnSpc>
                <a:spcPct val="110000"/>
              </a:lnSpc>
              <a:spcAft>
                <a:spcPts val="200"/>
              </a:spcAft>
              <a:buClr>
                <a:srgbClr val="5F8AC3"/>
              </a:buClr>
            </a:pPr>
            <a:r>
              <a:rPr lang="ja-JP" altLang="en-US" sz="1200" dirty="0">
                <a:latin typeface="+mj-ea"/>
                <a:ea typeface="+mj-ea"/>
              </a:rPr>
              <a:t>　　　</a:t>
            </a:r>
            <a:r>
              <a:rPr lang="en-US" altLang="ja-JP" sz="1200" dirty="0">
                <a:latin typeface="+mj-ea"/>
                <a:ea typeface="+mj-ea"/>
                <a:hlinkClick r:id="rId6">
                  <a:extLst>
                    <a:ext uri="{A12FA001-AC4F-418D-AE19-62706E023703}">
                      <ahyp:hlinkClr xmlns:ahyp="http://schemas.microsoft.com/office/drawing/2018/hyperlinkcolor" val="tx"/>
                    </a:ext>
                  </a:extLst>
                </a:hlinkClick>
              </a:rPr>
              <a:t>http://medeva.fda.moph.go.th/MDC_LISTING/HOME/MDC_QUESTION</a:t>
            </a:r>
            <a:endParaRPr lang="en-US" altLang="ja-JP" sz="1200" dirty="0">
              <a:latin typeface="+mj-ea"/>
              <a:ea typeface="+mj-ea"/>
            </a:endParaRPr>
          </a:p>
          <a:p>
            <a:pPr algn="just" fontAlgn="ctr">
              <a:lnSpc>
                <a:spcPct val="110000"/>
              </a:lnSpc>
              <a:spcAft>
                <a:spcPts val="200"/>
              </a:spcAft>
              <a:buClr>
                <a:srgbClr val="5F8AC3"/>
              </a:buClr>
            </a:pPr>
            <a:endParaRPr lang="en-US" altLang="ja-JP" sz="1200" dirty="0">
              <a:latin typeface="+mj-ea"/>
              <a:ea typeface="+mj-ea"/>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ja-JP" sz="1200" dirty="0">
              <a:latin typeface="+mj-ea"/>
              <a:ea typeface="+mj-ea"/>
            </a:endParaRPr>
          </a:p>
          <a:p>
            <a:pPr marL="190500" indent="-190500" algn="just" fontAlgn="ctr">
              <a:lnSpc>
                <a:spcPct val="110000"/>
              </a:lnSpc>
              <a:spcAft>
                <a:spcPts val="200"/>
              </a:spcAft>
              <a:buClr>
                <a:srgbClr val="5F8AC3"/>
              </a:buClr>
              <a:buFont typeface="Wingdings" panose="05000000000000000000" pitchFamily="2" charset="2"/>
              <a:buChar char="n"/>
            </a:pPr>
            <a:endParaRPr lang="en-US" altLang="ja-JP" sz="1200" dirty="0">
              <a:latin typeface="+mj-ea"/>
              <a:ea typeface="+mj-ea"/>
              <a:cs typeface="Arial" panose="020B0604020202020204" pitchFamily="34" charset="0"/>
            </a:endParaRPr>
          </a:p>
        </p:txBody>
      </p:sp>
      <p:sp>
        <p:nvSpPr>
          <p:cNvPr id="7" name="Rectangle 6"/>
          <p:cNvSpPr>
            <a:spLocks noChangeArrowheads="1"/>
          </p:cNvSpPr>
          <p:nvPr/>
        </p:nvSpPr>
        <p:spPr bwMode="auto">
          <a:xfrm>
            <a:off x="197552" y="2782990"/>
            <a:ext cx="716805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医療機器のクラス分け</a:t>
            </a:r>
            <a:endParaRPr lang="ja-JP" altLang="ja-JP" sz="1000" b="1" dirty="0">
              <a:latin typeface="Meiryo UI" panose="020B0604030504040204" pitchFamily="34" charset="-128"/>
              <a:ea typeface="Meiryo UI" panose="020B0604030504040204" pitchFamily="34"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05497437"/>
              </p:ext>
            </p:extLst>
          </p:nvPr>
        </p:nvGraphicFramePr>
        <p:xfrm>
          <a:off x="151165" y="3201252"/>
          <a:ext cx="9508419" cy="2892044"/>
        </p:xfrm>
        <a:graphic>
          <a:graphicData uri="http://schemas.openxmlformats.org/drawingml/2006/table">
            <a:tbl>
              <a:tblPr firstRow="1" bandRow="1">
                <a:tableStyleId>{5C22544A-7EE6-4342-B048-85BDC9FD1C3A}</a:tableStyleId>
              </a:tblPr>
              <a:tblGrid>
                <a:gridCol w="4067175">
                  <a:extLst>
                    <a:ext uri="{9D8B030D-6E8A-4147-A177-3AD203B41FA5}">
                      <a16:colId xmlns:a16="http://schemas.microsoft.com/office/drawing/2014/main" val="20000"/>
                    </a:ext>
                  </a:extLst>
                </a:gridCol>
                <a:gridCol w="1544877">
                  <a:extLst>
                    <a:ext uri="{9D8B030D-6E8A-4147-A177-3AD203B41FA5}">
                      <a16:colId xmlns:a16="http://schemas.microsoft.com/office/drawing/2014/main" val="2031571476"/>
                    </a:ext>
                  </a:extLst>
                </a:gridCol>
                <a:gridCol w="2356655">
                  <a:extLst>
                    <a:ext uri="{9D8B030D-6E8A-4147-A177-3AD203B41FA5}">
                      <a16:colId xmlns:a16="http://schemas.microsoft.com/office/drawing/2014/main" val="614286578"/>
                    </a:ext>
                  </a:extLst>
                </a:gridCol>
                <a:gridCol w="1539712">
                  <a:extLst>
                    <a:ext uri="{9D8B030D-6E8A-4147-A177-3AD203B41FA5}">
                      <a16:colId xmlns:a16="http://schemas.microsoft.com/office/drawing/2014/main" val="20002"/>
                    </a:ext>
                  </a:extLst>
                </a:gridCol>
              </a:tblGrid>
              <a:tr h="441758">
                <a:tc>
                  <a:txBody>
                    <a:bodyPr/>
                    <a:lstStyle/>
                    <a:p>
                      <a:pPr algn="ctr" fontAlgn="ctr"/>
                      <a:r>
                        <a:rPr kumimoji="1" lang="ja-JP" altLang="en-US" sz="1300" b="1"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規制開始日　</a:t>
                      </a:r>
                      <a:r>
                        <a:rPr kumimoji="1" lang="en-US" altLang="ja-JP"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費用</a:t>
                      </a:r>
                      <a:r>
                        <a:rPr kumimoji="1" lang="en-US" altLang="ja-JP"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３</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HGP創英角ｺﾞｼｯｸUB" panose="020B0900000000000000" pitchFamily="50" charset="-128"/>
                          <a:ea typeface="HGP創英角ｺﾞｼｯｸUB" panose="020B0900000000000000" pitchFamily="50" charset="-128"/>
                          <a:cs typeface="+mn-cs"/>
                        </a:rPr>
                        <a:t>販売前許可が　　下りるまでの期間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5421">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1】</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100" dirty="0">
                          <a:solidFill>
                            <a:schemeClr val="tx1"/>
                          </a:solidFill>
                          <a:latin typeface="+mj-ea"/>
                          <a:ea typeface="+mj-ea"/>
                        </a:rPr>
                        <a:t>当該クラスの医療機器をリスティング制</a:t>
                      </a:r>
                      <a:r>
                        <a:rPr lang="en-US" altLang="ja-JP" sz="1100" dirty="0">
                          <a:solidFill>
                            <a:schemeClr val="tx1"/>
                          </a:solidFill>
                          <a:latin typeface="+mj-ea"/>
                          <a:ea typeface="+mj-ea"/>
                        </a:rPr>
                        <a:t>(Listing)</a:t>
                      </a:r>
                      <a:r>
                        <a:rPr lang="ja-JP" altLang="en-US" sz="1100" dirty="0">
                          <a:solidFill>
                            <a:schemeClr val="tx1"/>
                          </a:solidFill>
                          <a:latin typeface="+mj-ea"/>
                          <a:ea typeface="+mj-ea"/>
                        </a:rPr>
                        <a:t>医療機器と呼ぶ</a:t>
                      </a:r>
                    </a:p>
                    <a:p>
                      <a:pPr algn="ctr" defTabSz="955675">
                        <a:buClr>
                          <a:schemeClr val="bg2"/>
                        </a:buClr>
                        <a:buSzPct val="100000"/>
                      </a:pPr>
                      <a:r>
                        <a:rPr lang="en-US" altLang="ja-JP" sz="1050" dirty="0">
                          <a:solidFill>
                            <a:schemeClr val="tx1"/>
                          </a:solidFill>
                          <a:latin typeface="+mj-ea"/>
                          <a:ea typeface="+mj-ea"/>
                        </a:rPr>
                        <a:t>(</a:t>
                      </a:r>
                      <a:r>
                        <a:rPr lang="ja-JP" altLang="en-US" sz="1050" dirty="0">
                          <a:solidFill>
                            <a:schemeClr val="tx1"/>
                          </a:solidFill>
                          <a:latin typeface="+mj-ea"/>
                          <a:ea typeface="+mj-ea"/>
                        </a:rPr>
                        <a:t>測定、滅菌以外のクラス</a:t>
                      </a:r>
                      <a:r>
                        <a:rPr lang="en-US" altLang="ja-JP" sz="1050" dirty="0">
                          <a:solidFill>
                            <a:schemeClr val="tx1"/>
                          </a:solidFill>
                          <a:latin typeface="+mj-ea"/>
                          <a:ea typeface="+mj-ea"/>
                        </a:rPr>
                        <a:t>1</a:t>
                      </a:r>
                      <a:r>
                        <a:rPr lang="ja-JP" altLang="en-US" sz="1050" dirty="0">
                          <a:solidFill>
                            <a:schemeClr val="tx1"/>
                          </a:solidFill>
                          <a:latin typeface="+mj-ea"/>
                          <a:ea typeface="+mj-ea"/>
                        </a:rPr>
                        <a:t>　</a:t>
                      </a:r>
                      <a:r>
                        <a:rPr lang="en-US" altLang="ja-JP" sz="1050" b="0" dirty="0">
                          <a:solidFill>
                            <a:schemeClr val="tx1"/>
                          </a:solidFill>
                          <a:latin typeface="+mj-ea"/>
                          <a:ea typeface="+mj-ea"/>
                        </a:rPr>
                        <a:t>※</a:t>
                      </a:r>
                      <a:r>
                        <a:rPr lang="ja-JP" altLang="en-US" sz="1050" b="0" dirty="0">
                          <a:solidFill>
                            <a:schemeClr val="tx1"/>
                          </a:solidFill>
                          <a:latin typeface="+mj-ea"/>
                          <a:ea typeface="+mj-ea"/>
                        </a:rPr>
                        <a:t>１</a:t>
                      </a:r>
                      <a:r>
                        <a:rPr lang="en-US" altLang="ja-JP" sz="1050" dirty="0">
                          <a:solidFill>
                            <a:schemeClr val="tx1"/>
                          </a:solidFill>
                          <a:latin typeface="+mj-ea"/>
                          <a:ea typeface="+mj-ea"/>
                        </a:rPr>
                        <a:t>)</a:t>
                      </a:r>
                      <a:endParaRPr lang="ja-JP" altLang="en-US" sz="1050" dirty="0">
                        <a:solidFill>
                          <a:schemeClr val="tx1"/>
                        </a:solidFill>
                        <a:latin typeface="+mj-ea"/>
                        <a:ea typeface="+mj-ea"/>
                      </a:endParaRP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ctr" fontAlgn="ctr">
                        <a:lnSpc>
                          <a:spcPct val="110000"/>
                        </a:lnSpc>
                        <a:spcBef>
                          <a:spcPts val="0"/>
                        </a:spcBef>
                        <a:spcAft>
                          <a:spcPts val="200"/>
                        </a:spcAft>
                        <a:buClr>
                          <a:srgbClr val="5F8AC3"/>
                        </a:buClr>
                        <a:buSzPct val="80000"/>
                        <a:buFontTx/>
                        <a:buNone/>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3</a:t>
                      </a:r>
                      <a:r>
                        <a:rPr lang="ja-JP" altLang="en-US" sz="1200" dirty="0">
                          <a:solidFill>
                            <a:schemeClr val="tx1"/>
                          </a:solidFill>
                          <a:latin typeface="+mj-ea"/>
                          <a:ea typeface="+mj-ea"/>
                        </a:rPr>
                        <a:t>月</a:t>
                      </a:r>
                      <a:r>
                        <a:rPr lang="en-US" altLang="ja-JP" sz="1200" dirty="0">
                          <a:solidFill>
                            <a:schemeClr val="tx1"/>
                          </a:solidFill>
                          <a:latin typeface="+mj-ea"/>
                          <a:ea typeface="+mj-ea"/>
                        </a:rPr>
                        <a:t>17</a:t>
                      </a:r>
                      <a:r>
                        <a:rPr lang="ja-JP" altLang="en-US" sz="1200" dirty="0">
                          <a:solidFill>
                            <a:schemeClr val="tx1"/>
                          </a:solidFill>
                          <a:latin typeface="+mj-ea"/>
                          <a:ea typeface="+mj-ea"/>
                        </a:rPr>
                        <a:t>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申請費用：</a:t>
                      </a:r>
                      <a:r>
                        <a:rPr kumimoji="1" lang="en-US" altLang="ja-JP" sz="1000" kern="1200" spc="-30" baseline="0" dirty="0">
                          <a:solidFill>
                            <a:schemeClr val="tx1"/>
                          </a:solidFill>
                          <a:latin typeface="+mj-ea"/>
                          <a:ea typeface="+mj-ea"/>
                          <a:cs typeface="+mn-cs"/>
                        </a:rPr>
                        <a:t>500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審査費用</a:t>
                      </a:r>
                      <a:r>
                        <a:rPr kumimoji="1" lang="en-US" altLang="ja-JP" sz="1000" kern="1200" spc="-30" baseline="0" dirty="0">
                          <a:solidFill>
                            <a:schemeClr val="tx1"/>
                          </a:solidFill>
                          <a:latin typeface="+mj-ea"/>
                          <a:ea typeface="+mj-ea"/>
                          <a:cs typeface="+mn-cs"/>
                        </a:rPr>
                        <a:t>: 25,000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登録証</a:t>
                      </a:r>
                      <a:r>
                        <a:rPr kumimoji="1" lang="en-US" altLang="ja-JP" sz="1000" kern="1200" spc="-30" baseline="0" dirty="0">
                          <a:solidFill>
                            <a:schemeClr val="tx1"/>
                          </a:solidFill>
                          <a:latin typeface="+mj-ea"/>
                          <a:ea typeface="+mj-ea"/>
                          <a:cs typeface="+mn-cs"/>
                        </a:rPr>
                        <a:t>: 2,000</a:t>
                      </a:r>
                      <a:r>
                        <a:rPr kumimoji="1" lang="ja-JP" altLang="en-US" sz="1000" kern="1200" spc="-30" baseline="0" dirty="0">
                          <a:solidFill>
                            <a:schemeClr val="tx1"/>
                          </a:solidFill>
                          <a:latin typeface="+mj-ea"/>
                          <a:ea typeface="+mj-ea"/>
                          <a:cs typeface="+mn-cs"/>
                        </a:rPr>
                        <a:t>タイバーツ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spc="-30" baseline="0" dirty="0">
                          <a:solidFill>
                            <a:schemeClr val="tx1"/>
                          </a:solidFill>
                          <a:latin typeface="+mj-ea"/>
                          <a:ea typeface="+mj-ea"/>
                          <a:cs typeface="+mn-cs"/>
                        </a:rPr>
                        <a:t>200</a:t>
                      </a:r>
                      <a:r>
                        <a:rPr kumimoji="1" lang="ja-JP" altLang="en-US" sz="1200" kern="1200" spc="-30" baseline="0" dirty="0">
                          <a:solidFill>
                            <a:schemeClr val="tx1"/>
                          </a:solidFill>
                          <a:latin typeface="+mj-ea"/>
                          <a:ea typeface="+mj-ea"/>
                          <a:cs typeface="+mn-cs"/>
                        </a:rPr>
                        <a:t>営業日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9272">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2, 3】</a:t>
                      </a:r>
                    </a:p>
                    <a:p>
                      <a:pPr algn="ctr" defTabSz="955675">
                        <a:buClr>
                          <a:schemeClr val="bg2"/>
                        </a:buClr>
                        <a:buSzPct val="100000"/>
                      </a:pPr>
                      <a:r>
                        <a:rPr lang="ja-JP" altLang="en-US" sz="1200" dirty="0">
                          <a:solidFill>
                            <a:schemeClr val="tx1"/>
                          </a:solidFill>
                          <a:latin typeface="+mj-ea"/>
                          <a:ea typeface="+mj-ea"/>
                        </a:rPr>
                        <a:t>　</a:t>
                      </a:r>
                      <a:r>
                        <a:rPr lang="ja-JP" altLang="en-US" sz="1100" dirty="0">
                          <a:solidFill>
                            <a:schemeClr val="tx1"/>
                          </a:solidFill>
                          <a:latin typeface="+mj-ea"/>
                          <a:ea typeface="+mj-ea"/>
                        </a:rPr>
                        <a:t>当該クラスの医療機器を通知制</a:t>
                      </a:r>
                      <a:r>
                        <a:rPr lang="en-US" altLang="ja-JP" sz="1100" dirty="0">
                          <a:solidFill>
                            <a:schemeClr val="tx1"/>
                          </a:solidFill>
                          <a:latin typeface="+mj-ea"/>
                          <a:ea typeface="+mj-ea"/>
                        </a:rPr>
                        <a:t>(Notified)</a:t>
                      </a:r>
                      <a:r>
                        <a:rPr lang="ja-JP" altLang="en-US" sz="1100" dirty="0">
                          <a:solidFill>
                            <a:schemeClr val="tx1"/>
                          </a:solidFill>
                          <a:latin typeface="+mj-ea"/>
                          <a:ea typeface="+mj-ea"/>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2</a:t>
                      </a:r>
                      <a:r>
                        <a:rPr lang="ja-JP" altLang="en-US" sz="1200" dirty="0">
                          <a:solidFill>
                            <a:schemeClr val="tx1"/>
                          </a:solidFill>
                          <a:latin typeface="+mj-ea"/>
                          <a:ea typeface="+mj-ea"/>
                        </a:rPr>
                        <a:t>月</a:t>
                      </a:r>
                      <a:r>
                        <a:rPr lang="en-US" altLang="ja-JP" sz="1200" dirty="0">
                          <a:solidFill>
                            <a:schemeClr val="tx1"/>
                          </a:solidFill>
                          <a:latin typeface="+mj-ea"/>
                          <a:ea typeface="+mj-ea"/>
                        </a:rPr>
                        <a:t>15</a:t>
                      </a:r>
                      <a:r>
                        <a:rPr lang="ja-JP" altLang="en-US" sz="1200" dirty="0">
                          <a:solidFill>
                            <a:schemeClr val="tx1"/>
                          </a:solidFill>
                          <a:latin typeface="+mj-ea"/>
                          <a:ea typeface="+mj-ea"/>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申請費用：</a:t>
                      </a:r>
                      <a:r>
                        <a:rPr kumimoji="1" lang="en-US" altLang="ja-JP" sz="1000" kern="1200" spc="-30" baseline="0" dirty="0">
                          <a:solidFill>
                            <a:schemeClr val="tx1"/>
                          </a:solidFill>
                          <a:latin typeface="+mj-ea"/>
                          <a:ea typeface="+mj-ea"/>
                          <a:cs typeface="+mn-cs"/>
                        </a:rPr>
                        <a:t> 1,000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j-ea"/>
                          <a:ea typeface="+mj-ea"/>
                          <a:cs typeface="+mn-cs"/>
                        </a:rPr>
                        <a:t>審査費用：</a:t>
                      </a:r>
                      <a:r>
                        <a:rPr kumimoji="1" lang="en-US" altLang="ja-JP" sz="1000" kern="1200" spc="-30" baseline="0" dirty="0">
                          <a:solidFill>
                            <a:schemeClr val="tx1"/>
                          </a:solidFill>
                          <a:latin typeface="+mj-ea"/>
                          <a:ea typeface="+mj-ea"/>
                          <a:cs typeface="+mn-cs"/>
                        </a:rPr>
                        <a:t>38</a:t>
                      </a:r>
                      <a:r>
                        <a:rPr kumimoji="1" lang="en-US" altLang="ja-JP" sz="1000" kern="1200" dirty="0">
                          <a:solidFill>
                            <a:schemeClr val="tx1"/>
                          </a:solidFill>
                          <a:latin typeface="+mj-ea"/>
                          <a:ea typeface="+mj-ea"/>
                          <a:cs typeface="+mn-cs"/>
                        </a:rPr>
                        <a:t>,000</a:t>
                      </a:r>
                      <a:r>
                        <a:rPr kumimoji="1" lang="ja-JP" altLang="en-US" sz="1000" kern="1200" dirty="0">
                          <a:solidFill>
                            <a:schemeClr val="tx1"/>
                          </a:solidFill>
                          <a:latin typeface="+mj-ea"/>
                          <a:ea typeface="+mj-ea"/>
                          <a:cs typeface="+mn-cs"/>
                        </a:rPr>
                        <a:t>タイバーツ</a:t>
                      </a:r>
                      <a:r>
                        <a:rPr kumimoji="1" lang="en-US" altLang="ja-JP" sz="1000" kern="1200" dirty="0">
                          <a:solidFill>
                            <a:schemeClr val="tx1"/>
                          </a:solidFill>
                          <a:latin typeface="+mj-ea"/>
                          <a:ea typeface="+mj-ea"/>
                          <a:cs typeface="+mn-cs"/>
                        </a:rPr>
                        <a:t>(</a:t>
                      </a:r>
                      <a:r>
                        <a:rPr kumimoji="1" lang="ja-JP" altLang="en-US" sz="1000" kern="1200" dirty="0">
                          <a:solidFill>
                            <a:schemeClr val="tx1"/>
                          </a:solidFill>
                          <a:latin typeface="+mj-ea"/>
                          <a:ea typeface="+mj-ea"/>
                          <a:cs typeface="+mn-cs"/>
                        </a:rPr>
                        <a:t>クラス２</a:t>
                      </a:r>
                      <a:r>
                        <a:rPr kumimoji="1" lang="en-US" altLang="ja-JP" sz="1000" kern="1200" dirty="0">
                          <a:solidFill>
                            <a:schemeClr val="tx1"/>
                          </a:solidFill>
                          <a:latin typeface="+mj-ea"/>
                          <a:ea typeface="+mj-ea"/>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dirty="0">
                          <a:solidFill>
                            <a:schemeClr val="tx1"/>
                          </a:solidFill>
                          <a:latin typeface="+mj-ea"/>
                          <a:ea typeface="+mj-ea"/>
                          <a:cs typeface="+mn-cs"/>
                        </a:rPr>
                        <a:t>審査費用：</a:t>
                      </a:r>
                      <a:r>
                        <a:rPr kumimoji="1" lang="en-US" altLang="ja-JP" sz="1000" kern="1200" dirty="0">
                          <a:solidFill>
                            <a:schemeClr val="tx1"/>
                          </a:solidFill>
                          <a:latin typeface="+mj-ea"/>
                          <a:ea typeface="+mj-ea"/>
                          <a:cs typeface="+mn-cs"/>
                        </a:rPr>
                        <a:t>63,000</a:t>
                      </a:r>
                      <a:r>
                        <a:rPr kumimoji="1" lang="ja-JP" altLang="en-US" sz="1000" kern="1200" dirty="0">
                          <a:solidFill>
                            <a:schemeClr val="tx1"/>
                          </a:solidFill>
                          <a:latin typeface="+mj-ea"/>
                          <a:ea typeface="+mj-ea"/>
                          <a:cs typeface="+mn-cs"/>
                        </a:rPr>
                        <a:t>タイバーツ</a:t>
                      </a:r>
                      <a:r>
                        <a:rPr kumimoji="1" lang="en-US" altLang="ja-JP" sz="1000" kern="1200" dirty="0">
                          <a:solidFill>
                            <a:schemeClr val="tx1"/>
                          </a:solidFill>
                          <a:latin typeface="+mj-ea"/>
                          <a:ea typeface="+mj-ea"/>
                          <a:cs typeface="+mn-cs"/>
                        </a:rPr>
                        <a:t>(</a:t>
                      </a:r>
                      <a:r>
                        <a:rPr kumimoji="1" lang="ja-JP" altLang="en-US" sz="1000" kern="1200" dirty="0">
                          <a:solidFill>
                            <a:schemeClr val="tx1"/>
                          </a:solidFill>
                          <a:latin typeface="+mj-ea"/>
                          <a:ea typeface="+mj-ea"/>
                          <a:cs typeface="+mn-cs"/>
                        </a:rPr>
                        <a:t>クラス３</a:t>
                      </a:r>
                      <a:r>
                        <a:rPr kumimoji="1" lang="en-US" altLang="ja-JP" sz="1000" kern="1200" dirty="0">
                          <a:solidFill>
                            <a:schemeClr val="tx1"/>
                          </a:solidFill>
                          <a:latin typeface="+mj-ea"/>
                          <a:ea typeface="+mj-ea"/>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j-ea"/>
                          <a:ea typeface="+mj-ea"/>
                          <a:cs typeface="+mn-cs"/>
                        </a:rPr>
                        <a:t>登録証</a:t>
                      </a:r>
                      <a:r>
                        <a:rPr kumimoji="1" lang="en-US" altLang="ja-JP" sz="1000" kern="1200" spc="-30" baseline="0" dirty="0">
                          <a:solidFill>
                            <a:schemeClr val="tx1"/>
                          </a:solidFill>
                          <a:latin typeface="+mj-ea"/>
                          <a:ea typeface="+mj-ea"/>
                          <a:cs typeface="+mn-cs"/>
                        </a:rPr>
                        <a:t>: 10,000</a:t>
                      </a:r>
                      <a:r>
                        <a:rPr kumimoji="1" lang="ja-JP" altLang="en-US" sz="1000" kern="1200" spc="-30" baseline="0" dirty="0">
                          <a:solidFill>
                            <a:schemeClr val="tx1"/>
                          </a:solidFill>
                          <a:latin typeface="+mj-ea"/>
                          <a:ea typeface="+mj-ea"/>
                          <a:cs typeface="+mn-cs"/>
                        </a:rPr>
                        <a:t>タイバーツ</a:t>
                      </a:r>
                      <a:endParaRPr kumimoji="1" lang="ja-JP" altLang="en-US" sz="1000" kern="1200" dirty="0">
                        <a:solidFill>
                          <a:schemeClr val="tx1"/>
                        </a:solidFill>
                        <a:latin typeface="+mj-ea"/>
                        <a:ea typeface="+mj-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tabLst/>
                        <a:defRPr/>
                      </a:pPr>
                      <a:r>
                        <a:rPr lang="en-US" altLang="ja-JP" sz="1200" dirty="0">
                          <a:solidFill>
                            <a:schemeClr val="tx1"/>
                          </a:solidFill>
                          <a:latin typeface="+mj-ea"/>
                          <a:ea typeface="+mj-ea"/>
                        </a:rPr>
                        <a:t>250</a:t>
                      </a:r>
                      <a:r>
                        <a:rPr lang="ja-JP" altLang="en-US" sz="1200" dirty="0">
                          <a:solidFill>
                            <a:schemeClr val="tx1"/>
                          </a:solidFill>
                          <a:latin typeface="+mj-ea"/>
                          <a:ea typeface="+mj-ea"/>
                        </a:rPr>
                        <a:t>営業日</a:t>
                      </a:r>
                      <a:endParaRPr lang="ja-JP" altLang="en-US" sz="1200" dirty="0">
                        <a:solidFill>
                          <a:schemeClr val="tx1"/>
                        </a:solidFill>
                        <a:latin typeface="+mj-ea"/>
                        <a:ea typeface="+mj-ea"/>
                        <a:cs typeface="Arial"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4409">
                <a:tc>
                  <a:txBody>
                    <a:bodyPr/>
                    <a:lstStyle/>
                    <a:p>
                      <a:pPr algn="l" defTabSz="955675">
                        <a:buClr>
                          <a:schemeClr val="bg2"/>
                        </a:buClr>
                        <a:buSzPct val="100000"/>
                      </a:pPr>
                      <a:r>
                        <a:rPr lang="ja-JP" altLang="en-US" sz="1200" dirty="0">
                          <a:solidFill>
                            <a:schemeClr val="tx1"/>
                          </a:solidFill>
                          <a:latin typeface="+mj-ea"/>
                          <a:ea typeface="+mj-ea"/>
                        </a:rPr>
                        <a:t>　</a:t>
                      </a:r>
                      <a:r>
                        <a:rPr lang="en-US" altLang="ja-JP" sz="1200" dirty="0">
                          <a:solidFill>
                            <a:schemeClr val="tx1"/>
                          </a:solidFill>
                          <a:latin typeface="+mj-ea"/>
                          <a:ea typeface="+mj-ea"/>
                        </a:rPr>
                        <a:t>【</a:t>
                      </a:r>
                      <a:r>
                        <a:rPr lang="ja-JP" altLang="en-US" sz="1200" dirty="0">
                          <a:solidFill>
                            <a:schemeClr val="tx1"/>
                          </a:solidFill>
                          <a:latin typeface="+mj-ea"/>
                          <a:ea typeface="+mj-ea"/>
                        </a:rPr>
                        <a:t>クラス</a:t>
                      </a:r>
                      <a:r>
                        <a:rPr lang="en-US" altLang="ja-JP" sz="1200" dirty="0">
                          <a:solidFill>
                            <a:schemeClr val="tx1"/>
                          </a:solidFill>
                          <a:latin typeface="+mj-ea"/>
                          <a:ea typeface="+mj-ea"/>
                        </a:rPr>
                        <a:t>4】</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200" dirty="0">
                          <a:solidFill>
                            <a:schemeClr val="tx1"/>
                          </a:solidFill>
                          <a:latin typeface="+mj-ea"/>
                          <a:ea typeface="+mj-ea"/>
                        </a:rPr>
                        <a:t>　</a:t>
                      </a:r>
                      <a:r>
                        <a:rPr lang="ja-JP" altLang="en-US" sz="1100" dirty="0">
                          <a:solidFill>
                            <a:schemeClr val="tx1"/>
                          </a:solidFill>
                          <a:latin typeface="+mj-ea"/>
                          <a:ea typeface="+mj-ea"/>
                        </a:rPr>
                        <a:t>当該クラスの医療機器を免許制</a:t>
                      </a:r>
                      <a:r>
                        <a:rPr lang="en-US" altLang="ja-JP" sz="1100" dirty="0">
                          <a:solidFill>
                            <a:schemeClr val="tx1"/>
                          </a:solidFill>
                          <a:latin typeface="+mj-ea"/>
                          <a:ea typeface="+mj-ea"/>
                        </a:rPr>
                        <a:t>(Licensed)</a:t>
                      </a:r>
                      <a:r>
                        <a:rPr lang="ja-JP" altLang="en-US" sz="1100" dirty="0">
                          <a:solidFill>
                            <a:schemeClr val="tx1"/>
                          </a:solidFill>
                          <a:latin typeface="+mj-ea"/>
                          <a:ea typeface="+mj-ea"/>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j-ea"/>
                          <a:ea typeface="+mj-ea"/>
                        </a:rPr>
                        <a:t>2021</a:t>
                      </a:r>
                      <a:r>
                        <a:rPr lang="ja-JP" altLang="en-US" sz="1200" dirty="0">
                          <a:solidFill>
                            <a:schemeClr val="tx1"/>
                          </a:solidFill>
                          <a:latin typeface="+mj-ea"/>
                          <a:ea typeface="+mj-ea"/>
                        </a:rPr>
                        <a:t>年</a:t>
                      </a:r>
                      <a:r>
                        <a:rPr lang="en-US" altLang="ja-JP" sz="1200" dirty="0">
                          <a:solidFill>
                            <a:schemeClr val="tx1"/>
                          </a:solidFill>
                          <a:latin typeface="+mj-ea"/>
                          <a:ea typeface="+mj-ea"/>
                        </a:rPr>
                        <a:t>2</a:t>
                      </a:r>
                      <a:r>
                        <a:rPr lang="ja-JP" altLang="en-US" sz="1200" dirty="0">
                          <a:solidFill>
                            <a:schemeClr val="tx1"/>
                          </a:solidFill>
                          <a:latin typeface="+mj-ea"/>
                          <a:ea typeface="+mj-ea"/>
                        </a:rPr>
                        <a:t>月</a:t>
                      </a:r>
                      <a:r>
                        <a:rPr lang="en-US" altLang="ja-JP" sz="1200" dirty="0">
                          <a:solidFill>
                            <a:schemeClr val="tx1"/>
                          </a:solidFill>
                          <a:latin typeface="+mj-ea"/>
                          <a:ea typeface="+mj-ea"/>
                        </a:rPr>
                        <a:t>15</a:t>
                      </a:r>
                      <a:r>
                        <a:rPr lang="ja-JP" altLang="en-US" sz="1200" dirty="0">
                          <a:solidFill>
                            <a:schemeClr val="tx1"/>
                          </a:solidFill>
                          <a:latin typeface="+mj-ea"/>
                          <a:ea typeface="+mj-ea"/>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申請費</a:t>
                      </a:r>
                      <a:r>
                        <a:rPr kumimoji="1" lang="ja-JP" altLang="en-US" sz="1000" kern="1200" spc="-30" baseline="0">
                          <a:solidFill>
                            <a:schemeClr val="tx1"/>
                          </a:solidFill>
                          <a:latin typeface="+mj-ea"/>
                          <a:ea typeface="+mj-ea"/>
                          <a:cs typeface="+mn-cs"/>
                        </a:rPr>
                        <a:t>用：</a:t>
                      </a:r>
                      <a:r>
                        <a:rPr kumimoji="1" lang="en-US" altLang="ja-JP" sz="1000" kern="1200" spc="-30" baseline="0">
                          <a:solidFill>
                            <a:schemeClr val="tx1"/>
                          </a:solidFill>
                          <a:latin typeface="+mj-ea"/>
                          <a:ea typeface="+mj-ea"/>
                          <a:cs typeface="+mn-cs"/>
                        </a:rPr>
                        <a:t> 1,000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審査費</a:t>
                      </a:r>
                      <a:r>
                        <a:rPr kumimoji="1" lang="ja-JP" altLang="en-US" sz="1000" kern="1200" spc="-30" baseline="0">
                          <a:solidFill>
                            <a:schemeClr val="tx1"/>
                          </a:solidFill>
                          <a:latin typeface="+mj-ea"/>
                          <a:ea typeface="+mj-ea"/>
                          <a:cs typeface="+mn-cs"/>
                        </a:rPr>
                        <a:t>用</a:t>
                      </a:r>
                      <a:r>
                        <a:rPr kumimoji="1" lang="en-US" altLang="ja-JP" sz="1000" kern="1200" spc="-30" baseline="0">
                          <a:solidFill>
                            <a:schemeClr val="tx1"/>
                          </a:solidFill>
                          <a:latin typeface="+mj-ea"/>
                          <a:ea typeface="+mj-ea"/>
                          <a:cs typeface="+mn-cs"/>
                        </a:rPr>
                        <a:t>:  88,000</a:t>
                      </a:r>
                      <a:r>
                        <a:rPr kumimoji="1" lang="ja-JP" altLang="en-US" sz="1000" kern="1200" spc="-30" baseline="0" dirty="0">
                          <a:solidFill>
                            <a:schemeClr val="tx1"/>
                          </a:solidFill>
                          <a:latin typeface="+mj-ea"/>
                          <a:ea typeface="+mj-ea"/>
                          <a:cs typeface="+mn-cs"/>
                        </a:rPr>
                        <a:t>タイバーツ</a:t>
                      </a:r>
                      <a:endParaRPr kumimoji="1" lang="en-US" altLang="ja-JP" sz="1000" kern="1200" spc="-30" baseline="0" dirty="0">
                        <a:solidFill>
                          <a:schemeClr val="tx1"/>
                        </a:solidFill>
                        <a:latin typeface="+mj-ea"/>
                        <a:ea typeface="+mj-ea"/>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j-ea"/>
                          <a:ea typeface="+mj-ea"/>
                          <a:cs typeface="+mn-cs"/>
                        </a:rPr>
                        <a:t>登録</a:t>
                      </a:r>
                      <a:r>
                        <a:rPr kumimoji="1" lang="ja-JP" altLang="en-US" sz="1000" kern="1200" spc="-30" baseline="0">
                          <a:solidFill>
                            <a:schemeClr val="tx1"/>
                          </a:solidFill>
                          <a:latin typeface="+mj-ea"/>
                          <a:ea typeface="+mj-ea"/>
                          <a:cs typeface="+mn-cs"/>
                        </a:rPr>
                        <a:t>証</a:t>
                      </a:r>
                      <a:r>
                        <a:rPr kumimoji="1" lang="en-US" altLang="ja-JP" sz="1000" kern="1200" spc="-30" baseline="0">
                          <a:solidFill>
                            <a:schemeClr val="tx1"/>
                          </a:solidFill>
                          <a:latin typeface="+mj-ea"/>
                          <a:ea typeface="+mj-ea"/>
                          <a:cs typeface="+mn-cs"/>
                        </a:rPr>
                        <a:t>: 20,000</a:t>
                      </a:r>
                      <a:r>
                        <a:rPr kumimoji="1" lang="ja-JP" altLang="en-US" sz="1000" kern="1200" spc="-30" baseline="0" dirty="0">
                          <a:solidFill>
                            <a:schemeClr val="tx1"/>
                          </a:solidFill>
                          <a:latin typeface="+mj-ea"/>
                          <a:ea typeface="+mj-ea"/>
                          <a:cs typeface="+mn-cs"/>
                        </a:rPr>
                        <a:t>タイバーツ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dirty="0">
                          <a:solidFill>
                            <a:schemeClr val="tx1"/>
                          </a:solidFill>
                          <a:latin typeface="+mj-ea"/>
                          <a:ea typeface="+mj-ea"/>
                          <a:cs typeface="+mn-cs"/>
                        </a:rPr>
                        <a:t>300</a:t>
                      </a:r>
                      <a:r>
                        <a:rPr kumimoji="1" lang="ja-JP" altLang="en-US" sz="1200" kern="1200" dirty="0">
                          <a:solidFill>
                            <a:schemeClr val="tx1"/>
                          </a:solidFill>
                          <a:latin typeface="+mj-ea"/>
                          <a:ea typeface="+mj-ea"/>
                          <a:cs typeface="+mn-cs"/>
                        </a:rPr>
                        <a:t>営業日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9869">
                <a:tc>
                  <a:txBody>
                    <a:bodyPr/>
                    <a:lstStyle/>
                    <a:p>
                      <a:pPr algn="ctr" defTabSz="955675">
                        <a:buClr>
                          <a:schemeClr val="bg2"/>
                        </a:buClr>
                        <a:buSzPct val="100000"/>
                      </a:pPr>
                      <a:r>
                        <a:rPr lang="en-US" altLang="ja-JP" sz="1200">
                          <a:solidFill>
                            <a:schemeClr val="tx1"/>
                          </a:solidFill>
                          <a:latin typeface="+mj-ea"/>
                          <a:ea typeface="+mj-ea"/>
                        </a:rPr>
                        <a:t>Specialist </a:t>
                      </a:r>
                      <a:r>
                        <a:rPr lang="ja-JP" altLang="en-US" sz="1200">
                          <a:solidFill>
                            <a:schemeClr val="tx1"/>
                          </a:solidFill>
                          <a:latin typeface="+mj-ea"/>
                          <a:ea typeface="+mj-ea"/>
                        </a:rPr>
                        <a:t>に</a:t>
                      </a:r>
                      <a:r>
                        <a:rPr lang="ja-JP" altLang="en-US" sz="1200" dirty="0">
                          <a:solidFill>
                            <a:schemeClr val="tx1"/>
                          </a:solidFill>
                          <a:latin typeface="+mj-ea"/>
                          <a:ea typeface="+mj-ea"/>
                        </a:rPr>
                        <a:t>よる技術文書の審査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100" kern="1200" dirty="0">
                          <a:solidFill>
                            <a:schemeClr val="tx1"/>
                          </a:solidFill>
                          <a:effectLst/>
                          <a:latin typeface="+mj-ea"/>
                          <a:ea typeface="+mj-ea"/>
                          <a:cs typeface="+mn-cs"/>
                        </a:rPr>
                        <a:t>新規性の高い医療機器などタイ</a:t>
                      </a:r>
                      <a:r>
                        <a:rPr kumimoji="1" lang="en-US" altLang="ja-JP" sz="1100" kern="1200" dirty="0">
                          <a:solidFill>
                            <a:schemeClr val="tx1"/>
                          </a:solidFill>
                          <a:effectLst/>
                          <a:latin typeface="+mj-ea"/>
                          <a:ea typeface="+mj-ea"/>
                          <a:cs typeface="+mn-cs"/>
                        </a:rPr>
                        <a:t>FDA</a:t>
                      </a:r>
                      <a:r>
                        <a:rPr kumimoji="1" lang="ja-JP" altLang="en-US" sz="1100" kern="1200" dirty="0">
                          <a:solidFill>
                            <a:schemeClr val="tx1"/>
                          </a:solidFill>
                          <a:effectLst/>
                          <a:latin typeface="+mj-ea"/>
                          <a:ea typeface="+mj-ea"/>
                          <a:cs typeface="+mn-cs"/>
                        </a:rPr>
                        <a:t>により判断される（ただし費用含む条件等は不明確）</a:t>
                      </a:r>
                      <a:endParaRPr lang="ja-JP" altLang="en-US" sz="1800" dirty="0">
                        <a:solidFill>
                          <a:schemeClr val="tx1"/>
                        </a:solidFill>
                        <a:latin typeface="+mj-ea"/>
                        <a:ea typeface="+mj-ea"/>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クラス１</a:t>
                      </a:r>
                      <a:r>
                        <a:rPr kumimoji="1" lang="en-US" altLang="ja-JP" sz="1200" kern="1200" dirty="0">
                          <a:solidFill>
                            <a:srgbClr val="FF0000"/>
                          </a:solidFill>
                          <a:latin typeface="+mn-lt"/>
                          <a:ea typeface="+mn-ea"/>
                          <a:cs typeface="+mn-cs"/>
                        </a:rPr>
                        <a:t>:25,000</a:t>
                      </a:r>
                      <a:r>
                        <a:rPr kumimoji="1" lang="ja-JP" altLang="en-US" sz="1200" kern="1200">
                          <a:solidFill>
                            <a:srgbClr val="FF0000"/>
                          </a:solidFill>
                          <a:latin typeface="+mn-lt"/>
                          <a:ea typeface="+mn-ea"/>
                          <a:cs typeface="+mn-cs"/>
                        </a:rPr>
                        <a:t>タイバーツ</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クラス２</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クラス３</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クラス４</a:t>
                      </a:r>
                      <a:endParaRPr kumimoji="1" lang="en-US" altLang="ja-JP" sz="1200" kern="1200" dirty="0">
                        <a:solidFill>
                          <a:srgbClr val="FF0000"/>
                        </a:solidFill>
                        <a:latin typeface="+mn-lt"/>
                        <a:ea typeface="+mn-ea"/>
                        <a:cs typeface="+mn-cs"/>
                      </a:endParaRP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endParaRPr kumimoji="1" lang="ja-JP" altLang="en-US" sz="1200" kern="1200" dirty="0">
                        <a:solidFill>
                          <a:srgbClr val="FF0000"/>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305038"/>
                  </a:ext>
                </a:extLst>
              </a:tr>
            </a:tbl>
          </a:graphicData>
        </a:graphic>
      </p:graphicFrame>
      <p:sp>
        <p:nvSpPr>
          <p:cNvPr id="9" name="テキスト ボックス 8"/>
          <p:cNvSpPr txBox="1"/>
          <p:nvPr/>
        </p:nvSpPr>
        <p:spPr>
          <a:xfrm>
            <a:off x="200025" y="6725552"/>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
        <p:nvSpPr>
          <p:cNvPr id="10" name="テキスト ボックス 9"/>
          <p:cNvSpPr txBox="1"/>
          <p:nvPr/>
        </p:nvSpPr>
        <p:spPr>
          <a:xfrm>
            <a:off x="151165" y="6289998"/>
            <a:ext cx="9410700" cy="412606"/>
          </a:xfrm>
          <a:prstGeom prst="rect">
            <a:avLst/>
          </a:prstGeom>
          <a:noFill/>
        </p:spPr>
        <p:txBody>
          <a:bodyPr wrap="square" lIns="0" tIns="0" rIns="0" bIns="0" rtlCol="0">
            <a:noAutofit/>
          </a:bodyPr>
          <a:lstStyle/>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）クラス</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でも、測定機能や滅菌機能がある医療機器（例：シリンジ、滅菌ガーゼ）は自動的にクラス</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以外のクラス分類になる。通常はクラス</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相当として取り扱われ、申請資料もクラス</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に準ずる。</a:t>
            </a:r>
            <a:endParaRPr lang="en-US" altLang="ja-JP" sz="900" dirty="0">
              <a:latin typeface="+mj-ea"/>
              <a:ea typeface="+mj-ea"/>
              <a:cs typeface="Arial" panose="020B0604020202020204" pitchFamily="34" charset="0"/>
            </a:endParaRPr>
          </a:p>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※2</a:t>
            </a:r>
            <a:r>
              <a:rPr lang="ja-JP" altLang="en-US" sz="900" dirty="0">
                <a:latin typeface="+mj-ea"/>
                <a:ea typeface="+mj-ea"/>
                <a:cs typeface="Arial" panose="020B0604020202020204" pitchFamily="34" charset="0"/>
              </a:rPr>
              <a:t>）旧法で登録済の製品は、この規制開始日から３年以内に申請することとなっている。</a:t>
            </a:r>
            <a:endParaRPr lang="en-US" altLang="ja-JP" sz="900" dirty="0">
              <a:latin typeface="+mj-ea"/>
              <a:ea typeface="+mj-ea"/>
              <a:cs typeface="Arial" panose="020B0604020202020204" pitchFamily="34" charset="0"/>
            </a:endParaRPr>
          </a:p>
          <a:p>
            <a:pPr marL="444500" lvl="0" indent="-444500"/>
            <a:r>
              <a:rPr lang="ja-JP" altLang="en-US" sz="900" dirty="0">
                <a:latin typeface="+mj-ea"/>
                <a:ea typeface="+mj-ea"/>
                <a:cs typeface="Arial" panose="020B0604020202020204" pitchFamily="34" charset="0"/>
              </a:rPr>
              <a:t>（</a:t>
            </a:r>
            <a:r>
              <a:rPr lang="en-US" altLang="ja-JP" sz="900" dirty="0">
                <a:latin typeface="+mj-ea"/>
                <a:ea typeface="+mj-ea"/>
                <a:cs typeface="Arial" panose="020B0604020202020204" pitchFamily="34" charset="0"/>
              </a:rPr>
              <a:t>※3</a:t>
            </a:r>
            <a:r>
              <a:rPr lang="ja-JP" altLang="en-US" sz="900" dirty="0">
                <a:latin typeface="+mj-ea"/>
                <a:ea typeface="+mj-ea"/>
                <a:cs typeface="Arial" panose="020B0604020202020204" pitchFamily="34" charset="0"/>
              </a:rPr>
              <a:t>）申請、審査、登録証の費用は２０２１年３月時点でドラフトの発表内容であるため、改定される可能性がある。</a:t>
            </a:r>
            <a:endParaRPr lang="en-US" altLang="ja-JP" sz="900" dirty="0">
              <a:latin typeface="+mj-ea"/>
              <a:ea typeface="+mj-ea"/>
              <a:cs typeface="Arial" panose="020B0604020202020204" pitchFamily="34" charset="0"/>
            </a:endParaRPr>
          </a:p>
          <a:p>
            <a:pPr marL="444500" lvl="0" indent="-444500"/>
            <a:endParaRPr lang="ja-JP" altLang="en-US" sz="900" dirty="0">
              <a:latin typeface="+mj-ea"/>
              <a:ea typeface="+mj-ea"/>
              <a:cs typeface="Arial" panose="020B0604020202020204" pitchFamily="34" charset="0"/>
            </a:endParaRPr>
          </a:p>
        </p:txBody>
      </p:sp>
    </p:spTree>
    <p:extLst>
      <p:ext uri="{BB962C8B-B14F-4D97-AF65-F5344CB8AC3E}">
        <p14:creationId xmlns:p14="http://schemas.microsoft.com/office/powerpoint/2010/main" val="101060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薬事法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によって定められており、食品医薬品庁と医薬品管理局の管轄である。</a:t>
            </a:r>
          </a:p>
        </p:txBody>
      </p:sp>
      <p:grpSp>
        <p:nvGrpSpPr>
          <p:cNvPr id="6" name="グループ化 7"/>
          <p:cNvGrpSpPr/>
          <p:nvPr/>
        </p:nvGrpSpPr>
        <p:grpSpPr>
          <a:xfrm>
            <a:off x="488504" y="1556792"/>
            <a:ext cx="892899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医薬品の分類</a:t>
              </a:r>
            </a:p>
          </p:txBody>
        </p:sp>
      </p:grpSp>
      <p:sp>
        <p:nvSpPr>
          <p:cNvPr id="9" name="角丸四角形 8"/>
          <p:cNvSpPr/>
          <p:nvPr/>
        </p:nvSpPr>
        <p:spPr>
          <a:xfrm>
            <a:off x="704528" y="2276872"/>
            <a:ext cx="723275" cy="288032"/>
          </a:xfrm>
          <a:prstGeom prst="roundRect">
            <a:avLst/>
          </a:prstGeom>
        </p:spPr>
        <p:txBody>
          <a:bodyPr wrap="none" tIns="36000" bIns="36000" anchor="ctr" anchorCtr="0">
            <a:noAutofit/>
          </a:bodyPr>
          <a:lstStyle/>
          <a:p>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医薬品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1784648" y="1988840"/>
            <a:ext cx="1152128" cy="288032"/>
          </a:xfrm>
          <a:prstGeom prst="roundRect">
            <a:avLst/>
          </a:prstGeom>
          <a:solidFill>
            <a:srgbClr val="A2BBDC"/>
          </a:solidFill>
        </p:spPr>
        <p:txBody>
          <a:bodyPr wrap="none" lIns="108000" tIns="36000" bIns="36000" anchor="ctr" anchorCtr="0">
            <a:noAutofit/>
          </a:bodyPr>
          <a:lstStyle/>
          <a:p>
            <a:pPr algn="dist"/>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伝統医薬品</a:t>
            </a:r>
            <a:endParaRPr lang="ja-JP" altLang="en-US" dirty="0"/>
          </a:p>
        </p:txBody>
      </p:sp>
      <p:sp>
        <p:nvSpPr>
          <p:cNvPr id="12" name="角丸四角形 11"/>
          <p:cNvSpPr/>
          <p:nvPr/>
        </p:nvSpPr>
        <p:spPr>
          <a:xfrm>
            <a:off x="1784648" y="2564904"/>
            <a:ext cx="1152128" cy="288032"/>
          </a:xfrm>
          <a:prstGeom prst="roundRect">
            <a:avLst/>
          </a:prstGeom>
          <a:solidFill>
            <a:srgbClr val="A2BBDC"/>
          </a:solidFill>
        </p:spPr>
        <p:txBody>
          <a:bodyPr wrap="none" lIns="108000"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現代医薬品</a:t>
            </a:r>
            <a:endParaRPr lang="ja-JP" altLang="en-US" dirty="0"/>
          </a:p>
        </p:txBody>
      </p:sp>
      <p:sp>
        <p:nvSpPr>
          <p:cNvPr id="14" name="角丸四角形 13"/>
          <p:cNvSpPr/>
          <p:nvPr/>
        </p:nvSpPr>
        <p:spPr>
          <a:xfrm>
            <a:off x="3584848" y="2204864"/>
            <a:ext cx="720080" cy="288032"/>
          </a:xfrm>
          <a:prstGeom prst="roundRect">
            <a:avLst/>
          </a:prstGeom>
          <a:solidFill>
            <a:srgbClr val="CCDAEC"/>
          </a:solidFill>
        </p:spPr>
        <p:txBody>
          <a:bodyPr wrap="none" tIns="36000" bIns="36000" anchor="ctr" anchorCtr="0">
            <a:noAutofit/>
          </a:bodyPr>
          <a:lstStyle/>
          <a:p>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a:t>
            </a:r>
            <a:endParaRPr lang="ja-JP" altLang="en-US" dirty="0"/>
          </a:p>
        </p:txBody>
      </p:sp>
      <p:sp>
        <p:nvSpPr>
          <p:cNvPr id="15" name="角丸四角形 14"/>
          <p:cNvSpPr/>
          <p:nvPr/>
        </p:nvSpPr>
        <p:spPr>
          <a:xfrm>
            <a:off x="3584848" y="256490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1992</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sp>
        <p:nvSpPr>
          <p:cNvPr id="16" name="角丸四角形 15"/>
          <p:cNvSpPr/>
          <p:nvPr/>
        </p:nvSpPr>
        <p:spPr>
          <a:xfrm>
            <a:off x="3584848" y="292494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新後発医薬品（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cxnSp>
        <p:nvCxnSpPr>
          <p:cNvPr id="18" name="カギ線コネクタ 17"/>
          <p:cNvCxnSpPr>
            <a:stCxn id="9" idx="3"/>
            <a:endCxn id="12" idx="1"/>
          </p:cNvCxnSpPr>
          <p:nvPr/>
        </p:nvCxnSpPr>
        <p:spPr>
          <a:xfrm>
            <a:off x="1427803" y="2420888"/>
            <a:ext cx="356845" cy="288032"/>
          </a:xfrm>
          <a:prstGeom prst="bentConnector3">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9" idx="3"/>
            <a:endCxn id="11" idx="1"/>
          </p:cNvCxnSpPr>
          <p:nvPr/>
        </p:nvCxnSpPr>
        <p:spPr>
          <a:xfrm flipV="1">
            <a:off x="1427803" y="2132856"/>
            <a:ext cx="356845" cy="288032"/>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6" idx="1"/>
          </p:cNvCxnSpPr>
          <p:nvPr/>
        </p:nvCxnSpPr>
        <p:spPr>
          <a:xfrm>
            <a:off x="2936776" y="270892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2" idx="3"/>
            <a:endCxn id="14" idx="1"/>
          </p:cNvCxnSpPr>
          <p:nvPr/>
        </p:nvCxnSpPr>
        <p:spPr>
          <a:xfrm flipV="1">
            <a:off x="2936776" y="234888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2" idx="3"/>
            <a:endCxn id="15" idx="1"/>
          </p:cNvCxnSpPr>
          <p:nvPr/>
        </p:nvCxnSpPr>
        <p:spPr>
          <a:xfrm>
            <a:off x="2936776" y="2708920"/>
            <a:ext cx="648072" cy="0"/>
          </a:xfrm>
          <a:prstGeom prst="line">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617296" y="2204864"/>
            <a:ext cx="1296144" cy="1144929"/>
          </a:xfrm>
          <a:prstGeom prst="rect">
            <a:avLst/>
          </a:prstGeom>
        </p:spPr>
        <p:txBody>
          <a:bodyPr wrap="square">
            <a:spAutoFit/>
          </a:bodyPr>
          <a:lstStyle/>
          <a:p>
            <a:pPr algn="just">
              <a:lnSpc>
                <a:spcPct val="114000"/>
              </a:lnSpc>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この分類は改正されることになっており、新しい分類では処方薬、調剤薬、家庭薬の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分類されること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なっている。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488504" y="3356992"/>
            <a:ext cx="8928992" cy="288032"/>
            <a:chOff x="4944173" y="2113806"/>
            <a:chExt cx="5861371" cy="288032"/>
          </a:xfrm>
        </p:grpSpPr>
        <p:cxnSp>
          <p:nvCxnSpPr>
            <p:cNvPr id="37" name="直線コネクタ 3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医薬品生産登録</a:t>
              </a:r>
              <a:r>
                <a:rPr lang="ja-JP" altLang="en-US" sz="1400" dirty="0">
                  <a:solidFill>
                    <a:srgbClr val="000000"/>
                  </a:solidFill>
                  <a:latin typeface="Arial Black" pitchFamily="34" charset="0"/>
                  <a:ea typeface="HGP創英角ｺﾞｼｯｸUB" pitchFamily="50" charset="-128"/>
                </a:rPr>
                <a:t>について</a:t>
              </a:r>
            </a:p>
          </p:txBody>
        </p:sp>
      </p:grpSp>
      <p:sp>
        <p:nvSpPr>
          <p:cNvPr id="39" name="片側の 2 つの角を丸めた四角形 38"/>
          <p:cNvSpPr/>
          <p:nvPr/>
        </p:nvSpPr>
        <p:spPr>
          <a:xfrm rot="16200000">
            <a:off x="946724" y="3383164"/>
            <a:ext cx="1027776" cy="1800200"/>
          </a:xfrm>
          <a:prstGeom prst="round2SameRect">
            <a:avLst>
              <a:gd name="adj1" fmla="val 6300"/>
              <a:gd name="adj2" fmla="val 0"/>
            </a:avLst>
          </a:prstGeom>
          <a:solidFill>
            <a:srgbClr val="CCDAEC"/>
          </a:solidFill>
        </p:spPr>
        <p:txBody>
          <a:bodyPr vert="vert" wrap="square" lIns="72000" tIns="144000" rIns="72000" bIns="108000" anchor="ctr" anchorCtr="0">
            <a:noAutofit/>
          </a:bodyPr>
          <a:lstStyle/>
          <a:p>
            <a:pPr algn="just">
              <a:lnSpc>
                <a:spcPct val="114000"/>
              </a:lnSpc>
            </a:pPr>
            <a:r>
              <a:rPr lang="ja-JP" altLang="ja-JP" sz="1100" b="1" dirty="0">
                <a:latin typeface="ＭＳ Ｐゴシック" panose="020B0600070205080204" pitchFamily="50" charset="-128"/>
                <a:ea typeface="ＭＳ Ｐゴシック" panose="020B0600070205080204" pitchFamily="50" charset="-128"/>
              </a:rPr>
              <a:t>企業が医薬品</a:t>
            </a:r>
            <a:r>
              <a:rPr lang="ja-JP" altLang="en-US" sz="1100" b="1" dirty="0">
                <a:latin typeface="ＭＳ Ｐゴシック" panose="020B0600070205080204" pitchFamily="50" charset="-128"/>
                <a:ea typeface="ＭＳ Ｐゴシック" panose="020B0600070205080204" pitchFamily="50" charset="-128"/>
              </a:rPr>
              <a:t>の</a:t>
            </a:r>
            <a:r>
              <a:rPr lang="ja-JP" altLang="ja-JP" sz="1100" b="1" dirty="0">
                <a:latin typeface="ＭＳ Ｐゴシック" panose="020B0600070205080204" pitchFamily="50" charset="-128"/>
                <a:ea typeface="ＭＳ Ｐゴシック" panose="020B0600070205080204" pitchFamily="50" charset="-128"/>
              </a:rPr>
              <a:t>登録</a:t>
            </a:r>
            <a:r>
              <a:rPr lang="ja-JP" altLang="en-US" sz="1100" b="1" dirty="0">
                <a:latin typeface="ＭＳ Ｐゴシック" panose="020B0600070205080204" pitchFamily="50" charset="-128"/>
                <a:ea typeface="ＭＳ Ｐゴシック" panose="020B0600070205080204" pitchFamily="50" charset="-128"/>
              </a:rPr>
              <a:t>を行う</a:t>
            </a:r>
            <a:r>
              <a:rPr lang="ja-JP" altLang="ja-JP" sz="1100" b="1" dirty="0">
                <a:latin typeface="ＭＳ Ｐゴシック" panose="020B0600070205080204" pitchFamily="50" charset="-128"/>
                <a:ea typeface="ＭＳ Ｐゴシック" panose="020B0600070205080204" pitchFamily="50" charset="-128"/>
              </a:rPr>
              <a:t>場合、</a:t>
            </a:r>
            <a:r>
              <a:rPr lang="ja-JP" altLang="en-US" sz="1100" b="1" dirty="0">
                <a:latin typeface="ＭＳ Ｐゴシック" panose="020B0600070205080204" pitchFamily="50" charset="-128"/>
                <a:ea typeface="ＭＳ Ｐゴシック" panose="020B0600070205080204" pitchFamily="50" charset="-128"/>
              </a:rPr>
              <a:t>次</a:t>
            </a:r>
            <a:r>
              <a:rPr lang="ja-JP" altLang="ja-JP" sz="1100" b="1" dirty="0">
                <a:latin typeface="ＭＳ Ｐゴシック" panose="020B0600070205080204" pitchFamily="50" charset="-128"/>
                <a:ea typeface="ＭＳ Ｐゴシック" panose="020B0600070205080204" pitchFamily="50" charset="-128"/>
              </a:rPr>
              <a:t>の免許の</a:t>
            </a:r>
            <a:r>
              <a:rPr lang="ja-JP" altLang="en-US" sz="1100" b="1" dirty="0">
                <a:latin typeface="ＭＳ Ｐゴシック" panose="020B0600070205080204" pitchFamily="50" charset="-128"/>
                <a:ea typeface="ＭＳ Ｐゴシック" panose="020B0600070205080204" pitchFamily="50" charset="-128"/>
              </a:rPr>
              <a:t>うち、</a:t>
            </a:r>
            <a:r>
              <a:rPr lang="ja-JP" altLang="ja-JP" sz="1100" b="1" dirty="0">
                <a:latin typeface="ＭＳ Ｐゴシック" panose="020B0600070205080204" pitchFamily="50" charset="-128"/>
                <a:ea typeface="ＭＳ Ｐゴシック" panose="020B0600070205080204" pitchFamily="50" charset="-128"/>
              </a:rPr>
              <a:t>最低一つを保有して</a:t>
            </a:r>
            <a:r>
              <a:rPr lang="ja-JP" altLang="en-US" sz="1100" b="1" dirty="0">
                <a:latin typeface="ＭＳ Ｐゴシック" panose="020B0600070205080204" pitchFamily="50" charset="-128"/>
                <a:ea typeface="ＭＳ Ｐゴシック" panose="020B0600070205080204" pitchFamily="50" charset="-128"/>
              </a:rPr>
              <a:t>おく必要がある</a:t>
            </a:r>
            <a:r>
              <a:rPr lang="ja-JP" altLang="ja-JP" sz="1100" b="1" dirty="0">
                <a:latin typeface="ＭＳ Ｐゴシック" panose="020B0600070205080204" pitchFamily="50" charset="-128"/>
                <a:ea typeface="ＭＳ Ｐゴシック" panose="020B0600070205080204" pitchFamily="50" charset="-128"/>
              </a:rPr>
              <a:t>。</a:t>
            </a:r>
          </a:p>
        </p:txBody>
      </p:sp>
      <p:sp>
        <p:nvSpPr>
          <p:cNvPr id="40" name="片側の 2 つの角を丸めた四角形 39"/>
          <p:cNvSpPr/>
          <p:nvPr/>
        </p:nvSpPr>
        <p:spPr>
          <a:xfrm rot="5400000">
            <a:off x="3070960" y="3059128"/>
            <a:ext cx="1027776" cy="2448272"/>
          </a:xfrm>
          <a:prstGeom prst="round2SameRect">
            <a:avLst>
              <a:gd name="adj1" fmla="val 6809"/>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69875" lvl="1" indent="-200025">
              <a:spcAft>
                <a:spcPts val="400"/>
              </a:spcAft>
              <a:buFont typeface="+mj-ea"/>
              <a:buAutoNum type="circleNumDbPlain"/>
            </a:pPr>
            <a:r>
              <a:rPr lang="ja-JP" altLang="ja-JP" sz="1100" dirty="0">
                <a:solidFill>
                  <a:schemeClr val="tx1"/>
                </a:solidFill>
              </a:rPr>
              <a:t>現代及び伝統医薬品製造免許</a:t>
            </a:r>
          </a:p>
          <a:p>
            <a:pPr marL="269875" lvl="1" indent="-200025">
              <a:spcAft>
                <a:spcPts val="400"/>
              </a:spcAft>
              <a:buFont typeface="+mj-ea"/>
              <a:buAutoNum type="circleNumDbPlain"/>
            </a:pPr>
            <a:r>
              <a:rPr lang="ja-JP" altLang="ja-JP" sz="1100" dirty="0">
                <a:solidFill>
                  <a:schemeClr val="tx1"/>
                </a:solidFill>
              </a:rPr>
              <a:t>現代及び伝統医薬品輸入免許</a:t>
            </a:r>
          </a:p>
          <a:p>
            <a:pPr marL="269875" lvl="1" indent="-200025">
              <a:spcAft>
                <a:spcPts val="400"/>
              </a:spcAft>
              <a:buFont typeface="+mj-ea"/>
              <a:buAutoNum type="circleNumDbPlain"/>
            </a:pPr>
            <a:r>
              <a:rPr lang="ja-JP" altLang="ja-JP" sz="1100" dirty="0">
                <a:solidFill>
                  <a:schemeClr val="tx1"/>
                </a:solidFill>
              </a:rPr>
              <a:t>現代及び伝統医薬品販売免許</a:t>
            </a:r>
          </a:p>
          <a:p>
            <a:pPr marL="269875" lvl="1" indent="-200025">
              <a:spcAft>
                <a:spcPts val="400"/>
              </a:spcAft>
              <a:buFont typeface="+mj-ea"/>
              <a:buAutoNum type="circleNumDbPlain"/>
            </a:pPr>
            <a:r>
              <a:rPr lang="ja-JP" altLang="ja-JP" sz="1100" dirty="0">
                <a:solidFill>
                  <a:schemeClr val="tx1"/>
                </a:solidFill>
              </a:rPr>
              <a:t>現代医薬品卸免許</a:t>
            </a:r>
          </a:p>
        </p:txBody>
      </p:sp>
      <p:sp>
        <p:nvSpPr>
          <p:cNvPr id="41" name="正方形/長方形 40"/>
          <p:cNvSpPr/>
          <p:nvPr/>
        </p:nvSpPr>
        <p:spPr>
          <a:xfrm>
            <a:off x="560512" y="4797152"/>
            <a:ext cx="4248472" cy="1387816"/>
          </a:xfrm>
          <a:prstGeom prst="rect">
            <a:avLst/>
          </a:prstGeom>
        </p:spPr>
        <p:txBody>
          <a:bodyPr wrap="square" lIns="0" rIns="0">
            <a:spAutoFit/>
          </a:bodyPr>
          <a:lstStyle/>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医薬品生産登録許可証は発行されてから</a:t>
            </a:r>
            <a:r>
              <a:rPr lang="en-US" altLang="ja-JP" sz="1200" dirty="0">
                <a:latin typeface="ＭＳ Ｐゴシック" panose="020B0600070205080204" pitchFamily="50" charset="-128"/>
                <a:ea typeface="ＭＳ Ｐゴシック" panose="020B0600070205080204" pitchFamily="50" charset="-128"/>
              </a:rPr>
              <a:t>5</a:t>
            </a:r>
            <a:r>
              <a:rPr lang="ja-JP" altLang="ja-JP" sz="1200" dirty="0">
                <a:latin typeface="ＭＳ Ｐゴシック" panose="020B0600070205080204" pitchFamily="50" charset="-128"/>
                <a:ea typeface="ＭＳ Ｐゴシック" panose="020B0600070205080204" pitchFamily="50" charset="-128"/>
              </a:rPr>
              <a:t>年間有効となっている。</a:t>
            </a:r>
            <a:r>
              <a:rPr lang="ja-JP" altLang="en-US" sz="1200" dirty="0">
                <a:latin typeface="ＭＳ Ｐゴシック" panose="020B0600070205080204" pitchFamily="50" charset="-128"/>
                <a:ea typeface="ＭＳ Ｐゴシック" panose="020B0600070205080204" pitchFamily="50" charset="-128"/>
              </a:rPr>
              <a:t>必要な書類等</a:t>
            </a:r>
            <a:r>
              <a:rPr lang="ja-JP" altLang="ja-JP" sz="1200" dirty="0">
                <a:latin typeface="ＭＳ Ｐゴシック" panose="020B0600070205080204" pitchFamily="50" charset="-128"/>
                <a:ea typeface="ＭＳ Ｐゴシック" panose="020B0600070205080204" pitchFamily="50" charset="-128"/>
              </a:rPr>
              <a:t>は</a:t>
            </a:r>
            <a:r>
              <a:rPr lang="ja-JP" altLang="en-US" sz="1200" dirty="0">
                <a:latin typeface="ＭＳ Ｐゴシック" panose="020B0600070205080204" pitchFamily="50" charset="-128"/>
                <a:ea typeface="ＭＳ Ｐゴシック" panose="020B0600070205080204" pitchFamily="50" charset="-128"/>
              </a:rPr>
              <a:t>、医薬品の分類ごとに異なる</a:t>
            </a:r>
            <a:r>
              <a:rPr lang="en-US" altLang="ja-JP" sz="1200" baseline="30000" dirty="0">
                <a:latin typeface="ＭＳ Ｐゴシック" panose="020B0600070205080204" pitchFamily="50" charset="-128"/>
                <a:ea typeface="ＭＳ Ｐゴシック" panose="020B0600070205080204" pitchFamily="50" charset="-128"/>
              </a:rPr>
              <a:t>※</a:t>
            </a:r>
            <a:r>
              <a:rPr lang="ja-JP" altLang="ja-JP" sz="1200" dirty="0" err="1">
                <a:latin typeface="ＭＳ Ｐゴシック" panose="020B0600070205080204" pitchFamily="50" charset="-128"/>
                <a:ea typeface="ＭＳ Ｐゴシック" panose="020B0600070205080204" pitchFamily="50" charset="-128"/>
              </a:rPr>
              <a:t>。</a:t>
            </a:r>
            <a:endParaRPr lang="ja-JP" altLang="ja-JP" sz="1200" baseline="30000" dirty="0">
              <a:latin typeface="ＭＳ Ｐゴシック" panose="020B0600070205080204" pitchFamily="50" charset="-128"/>
              <a:ea typeface="ＭＳ Ｐゴシック" panose="020B0600070205080204" pitchFamily="50" charset="-128"/>
            </a:endParaRPr>
          </a:p>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新薬には</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年間の安全管理制度が適応され</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最低</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a:t>
            </a:r>
            <a:r>
              <a:rPr lang="ja-JP" altLang="en-US" sz="1200" dirty="0">
                <a:latin typeface="ＭＳ Ｐゴシック" panose="020B0600070205080204" pitchFamily="50" charset="-128"/>
                <a:ea typeface="ＭＳ Ｐゴシック" panose="020B0600070205080204" pitchFamily="50" charset="-128"/>
              </a:rPr>
              <a:t>は医療機関でしか</a:t>
            </a:r>
            <a:r>
              <a:rPr lang="ja-JP" altLang="ja-JP" sz="1200" dirty="0">
                <a:latin typeface="ＭＳ Ｐゴシック" panose="020B0600070205080204" pitchFamily="50" charset="-128"/>
                <a:ea typeface="ＭＳ Ｐゴシック" panose="020B0600070205080204" pitchFamily="50" charset="-128"/>
              </a:rPr>
              <a:t>新薬</a:t>
            </a:r>
            <a:r>
              <a:rPr lang="ja-JP" altLang="en-US" sz="1200" dirty="0">
                <a:latin typeface="ＭＳ Ｐゴシック" panose="020B0600070205080204" pitchFamily="50" charset="-128"/>
                <a:ea typeface="ＭＳ Ｐゴシック" panose="020B0600070205080204" pitchFamily="50" charset="-128"/>
              </a:rPr>
              <a:t>を取り扱うことができない。</a:t>
            </a:r>
            <a:endParaRPr lang="en-US" altLang="ja-JP" sz="1200" dirty="0">
              <a:latin typeface="ＭＳ Ｐゴシック" panose="020B0600070205080204" pitchFamily="50" charset="-128"/>
              <a:ea typeface="ＭＳ Ｐゴシック" panose="020B0600070205080204" pitchFamily="50" charset="-128"/>
            </a:endParaRPr>
          </a:p>
          <a:p>
            <a:pPr marL="279400" lvl="1" indent="-117475" fontAlgn="ctr">
              <a:lnSpc>
                <a:spcPct val="114000"/>
              </a:lnSpc>
              <a:spcAft>
                <a:spcPts val="400"/>
              </a:spcAft>
              <a:buClr>
                <a:srgbClr val="868686"/>
              </a:buClr>
              <a:buSzPct val="80000"/>
              <a:buFont typeface="Wingdings" panose="05000000000000000000" pitchFamily="2" charset="2"/>
              <a:buChar char="l"/>
            </a:pPr>
            <a:r>
              <a:rPr lang="ja-JP" altLang="ja-JP" sz="1000" dirty="0">
                <a:latin typeface="ＭＳ Ｐゴシック" panose="020B0600070205080204" pitchFamily="50" charset="-128"/>
                <a:ea typeface="ＭＳ Ｐゴシック" panose="020B0600070205080204" pitchFamily="50" charset="-128"/>
              </a:rPr>
              <a:t>市場への流通が認められるためには、安全性を証明する報告書の提出が必要とな</a:t>
            </a:r>
            <a:r>
              <a:rPr lang="ja-JP" altLang="ja-JP" sz="1000">
                <a:latin typeface="ＭＳ Ｐゴシック" panose="020B0600070205080204" pitchFamily="50" charset="-128"/>
                <a:ea typeface="ＭＳ Ｐゴシック" panose="020B0600070205080204" pitchFamily="50" charset="-128"/>
              </a:rPr>
              <a:t>る。 </a:t>
            </a:r>
            <a:endParaRPr lang="en-US" altLang="ja-JP" sz="1000" dirty="0">
              <a:latin typeface="ＭＳ Ｐゴシック" panose="020B0600070205080204" pitchFamily="50" charset="-128"/>
              <a:ea typeface="ＭＳ Ｐゴシック" panose="020B0600070205080204" pitchFamily="50" charset="-128"/>
            </a:endParaRPr>
          </a:p>
        </p:txBody>
      </p:sp>
      <p:sp>
        <p:nvSpPr>
          <p:cNvPr id="42" name="Rectangle 6"/>
          <p:cNvSpPr>
            <a:spLocks noChangeArrowheads="1"/>
          </p:cNvSpPr>
          <p:nvPr/>
        </p:nvSpPr>
        <p:spPr bwMode="auto">
          <a:xfrm>
            <a:off x="5097016" y="3645024"/>
            <a:ext cx="432048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 </a:t>
            </a:r>
            <a:r>
              <a:rPr lang="ja-JP" altLang="en-US" sz="1400">
                <a:solidFill>
                  <a:srgbClr val="000000"/>
                </a:solidFill>
                <a:latin typeface="Arial Black" pitchFamily="34" charset="0"/>
                <a:ea typeface="HGP創英角ｺﾞｼｯｸUB" pitchFamily="50" charset="-128"/>
              </a:rPr>
              <a:t>現</a:t>
            </a:r>
            <a:r>
              <a:rPr lang="ja-JP" altLang="en-US" sz="1400" dirty="0">
                <a:solidFill>
                  <a:srgbClr val="000000"/>
                </a:solidFill>
                <a:latin typeface="Arial Black" pitchFamily="34" charset="0"/>
                <a:ea typeface="HGP創英角ｺﾞｼｯｸUB" pitchFamily="50" charset="-128"/>
              </a:rPr>
              <a:t>代医薬品の生産登録許可証取得に必要な書類</a:t>
            </a:r>
          </a:p>
        </p:txBody>
      </p:sp>
      <p:graphicFrame>
        <p:nvGraphicFramePr>
          <p:cNvPr id="43" name="表 42"/>
          <p:cNvGraphicFramePr>
            <a:graphicFrameLocks noGrp="1"/>
          </p:cNvGraphicFramePr>
          <p:nvPr>
            <p:extLst>
              <p:ext uri="{D42A27DB-BD31-4B8C-83A1-F6EECF244321}">
                <p14:modId xmlns:p14="http://schemas.microsoft.com/office/powerpoint/2010/main" val="3784936296"/>
              </p:ext>
            </p:extLst>
          </p:nvPr>
        </p:nvGraphicFramePr>
        <p:xfrm>
          <a:off x="5097016" y="4005064"/>
          <a:ext cx="4320480" cy="2088231"/>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696077">
                <a:tc>
                  <a:txBody>
                    <a:bodyPr/>
                    <a:lstStyle/>
                    <a:p>
                      <a:pPr algn="ctr" defTabSz="955675" fontAlgn="ctr">
                        <a:buClr>
                          <a:schemeClr val="bg2"/>
                        </a:buClr>
                        <a:buSzPct val="100000"/>
                      </a:pPr>
                      <a:r>
                        <a:rPr lang="ja-JP" altLang="en-US" sz="1100" dirty="0">
                          <a:solidFill>
                            <a:schemeClr val="bg1"/>
                          </a:solidFill>
                          <a:latin typeface="Arial Black" panose="020B0A04020102020204" pitchFamily="34" charset="0"/>
                          <a:ea typeface="HGP創英角ｺﾞｼｯｸUB" panose="020B0900000000000000" pitchFamily="50" charset="-128"/>
                        </a:rPr>
                        <a:t>新　薬</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b="0" kern="1200" dirty="0">
                          <a:solidFill>
                            <a:schemeClr val="tx1"/>
                          </a:solidFill>
                          <a:latin typeface="+mn-lt"/>
                          <a:ea typeface="+mn-ea"/>
                          <a:cs typeface="+mn-cs"/>
                        </a:rPr>
                        <a:t>製品についてのすべての情報を載せた書類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077">
                <a:tc>
                  <a:txBody>
                    <a:bodyPr/>
                    <a:lstStyle/>
                    <a:p>
                      <a:pPr marL="0" algn="ctr" defTabSz="955675" rtl="0" eaLnBrk="1" fontAlgn="ctr" latinLnBrk="0" hangingPunct="1">
                        <a:buClr>
                          <a:schemeClr val="bg2"/>
                        </a:buClr>
                        <a:buSzPct val="100000"/>
                      </a:pPr>
                      <a:r>
                        <a:rPr kumimoji="1" lang="ja-JP" altLang="en-US" sz="1100" b="1" kern="1200" dirty="0">
                          <a:solidFill>
                            <a:schemeClr val="bg1"/>
                          </a:solidFill>
                          <a:latin typeface="Arial Black" panose="020B0A04020102020204" pitchFamily="34" charset="0"/>
                          <a:ea typeface="HGP創英角ｺﾞｼｯｸUB" panose="020B0900000000000000" pitchFamily="50" charset="-128"/>
                          <a:cs typeface="+mn-cs"/>
                        </a:rPr>
                        <a:t>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製品生産および製品情報を伴った品質管理に</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関する書類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077">
                <a:tc>
                  <a:txBody>
                    <a:bodyPr/>
                    <a:lstStyle/>
                    <a:p>
                      <a:pPr marL="0" algn="ctr" defTabSz="955675" rtl="0" eaLnBrk="1" fontAlgn="ctr" latinLnBrk="0" hangingPunct="1">
                        <a:buClr>
                          <a:schemeClr val="bg2"/>
                        </a:buClr>
                        <a:buSzPct val="100000"/>
                      </a:pPr>
                      <a:r>
                        <a:rPr kumimoji="1" lang="zh-CN" altLang="en-US" sz="1100" b="1" kern="1200" dirty="0">
                          <a:solidFill>
                            <a:schemeClr val="bg1"/>
                          </a:solidFill>
                          <a:latin typeface="Arial Black" panose="020B0A04020102020204" pitchFamily="34" charset="0"/>
                          <a:ea typeface="HGP創英角ｺﾞｼｯｸUB" panose="020B0900000000000000" pitchFamily="50" charset="-128"/>
                          <a:cs typeface="+mn-cs"/>
                        </a:rPr>
                        <a:t>新後発医薬品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後発医薬品に求められる書類に加え、同等性</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試験についての書類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Pacific Bridge 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 Pharmaceutical Market Updates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6452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タイ国重要医薬品リストには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代表的な疾患の治療と予防に必須となる、医薬品、ワクチン、放射性物質、消毒関連品が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掲載されている。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食品医薬品局は、リスト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委員会に関わる専門家や機関を選定する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権限</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を持つ。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88504" y="1988840"/>
            <a:ext cx="417646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年時点のタイ国重要医薬品リスト</a:t>
              </a:r>
            </a:p>
          </p:txBody>
        </p:sp>
      </p:grpSp>
      <p:sp>
        <p:nvSpPr>
          <p:cNvPr id="10" name="角丸四角形 9"/>
          <p:cNvSpPr/>
          <p:nvPr/>
        </p:nvSpPr>
        <p:spPr>
          <a:xfrm>
            <a:off x="488504" y="2348880"/>
            <a:ext cx="4176464" cy="295232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ja-JP" altLang="en-US" sz="1200" dirty="0">
                <a:solidFill>
                  <a:schemeClr val="tx1"/>
                </a:solidFill>
              </a:rPr>
              <a:t>約</a:t>
            </a:r>
            <a:r>
              <a:rPr lang="en-US" altLang="ja-JP" sz="1200" dirty="0">
                <a:solidFill>
                  <a:schemeClr val="tx1"/>
                </a:solidFill>
              </a:rPr>
              <a:t>800</a:t>
            </a:r>
            <a:r>
              <a:rPr lang="ja-JP" altLang="en-US" sz="1200" dirty="0">
                <a:solidFill>
                  <a:schemeClr val="tx1"/>
                </a:solidFill>
              </a:rPr>
              <a:t>の医薬品が掲載されており、以下の</a:t>
            </a:r>
            <a:r>
              <a:rPr lang="en-US" altLang="ja-JP" sz="1200" dirty="0">
                <a:solidFill>
                  <a:schemeClr val="tx1"/>
                </a:solidFill>
              </a:rPr>
              <a:t>5</a:t>
            </a:r>
            <a:r>
              <a:rPr lang="ja-JP" altLang="en-US" sz="1200" dirty="0" err="1">
                <a:solidFill>
                  <a:schemeClr val="tx1"/>
                </a:solidFill>
              </a:rPr>
              <a:t>つの</a:t>
            </a:r>
            <a:r>
              <a:rPr lang="ja-JP" altLang="en-US" sz="1200" dirty="0">
                <a:solidFill>
                  <a:schemeClr val="tx1"/>
                </a:solidFill>
              </a:rPr>
              <a:t>カテゴリーに分類されている。</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診療所で用いられる第一選択薬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診療所で用いられる第二選択代替薬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病院責任者のサインの下に、経験豊かな内科医によって処方される医薬品</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a:t>
            </a:r>
            <a:r>
              <a:rPr lang="ja-JP" altLang="en-US" sz="1200" dirty="0">
                <a:solidFill>
                  <a:schemeClr val="tx1"/>
                </a:solidFill>
              </a:rPr>
              <a:t>に</a:t>
            </a:r>
            <a:r>
              <a:rPr lang="ja-JP" altLang="ja-JP" sz="1200" dirty="0">
                <a:solidFill>
                  <a:schemeClr val="tx1"/>
                </a:solidFill>
              </a:rPr>
              <a:t>、専門医によって処方される医薬品</a:t>
            </a:r>
          </a:p>
          <a:p>
            <a:pPr marL="374650" lvl="1" indent="-209550" algn="just" fontAlgn="ctr">
              <a:lnSpc>
                <a:spcPct val="114000"/>
              </a:lnSpc>
              <a:spcAft>
                <a:spcPts val="400"/>
              </a:spcAft>
              <a:buFont typeface="+mj-ea"/>
              <a:buAutoNum type="circleNumDbPlain"/>
            </a:pPr>
            <a:r>
              <a:rPr lang="en-US" altLang="ja-JP" sz="1200" dirty="0">
                <a:solidFill>
                  <a:schemeClr val="tx1"/>
                </a:solidFill>
              </a:rPr>
              <a:t>HIV</a:t>
            </a:r>
            <a:r>
              <a:rPr lang="ja-JP" altLang="ja-JP" sz="1200" dirty="0">
                <a:solidFill>
                  <a:schemeClr val="tx1"/>
                </a:solidFill>
              </a:rPr>
              <a:t>や結核、血友病対策等、タイ国家政策に関連する医薬品</a:t>
            </a:r>
            <a:r>
              <a:rPr lang="ja-JP" altLang="en-US" sz="1200" dirty="0">
                <a:solidFill>
                  <a:schemeClr val="tx1"/>
                </a:solidFill>
              </a:rPr>
              <a:t>、または、</a:t>
            </a:r>
            <a:r>
              <a:rPr lang="ja-JP" altLang="ja-JP" sz="1200" dirty="0">
                <a:solidFill>
                  <a:schemeClr val="tx1"/>
                </a:solidFill>
              </a:rPr>
              <a:t>抗がん剤等、熟練専門家によって処方される高リスクで高価な医薬品</a:t>
            </a:r>
          </a:p>
        </p:txBody>
      </p:sp>
      <p:sp>
        <p:nvSpPr>
          <p:cNvPr id="14" name="円/楕円 13"/>
          <p:cNvSpPr/>
          <p:nvPr/>
        </p:nvSpPr>
        <p:spPr>
          <a:xfrm>
            <a:off x="488504" y="5445224"/>
            <a:ext cx="4176464" cy="720080"/>
          </a:xfrm>
          <a:prstGeom prst="ellipse">
            <a:avLst/>
          </a:prstGeom>
          <a:gradFill flip="none" rotWithShape="1">
            <a:gsLst>
              <a:gs pos="19000">
                <a:srgbClr val="FCAE91"/>
              </a:gs>
              <a:gs pos="100000">
                <a:schemeClr val="bg1"/>
              </a:gs>
            </a:gsLst>
            <a:path path="shape">
              <a:fillToRect l="50000" t="50000" r="50000" b="50000"/>
            </a:path>
            <a:tileRect/>
          </a:gradFill>
        </p:spPr>
        <p:txBody>
          <a:bodyPr wrap="none" lIns="0" rIns="0" anchor="ctr" anchorCtr="0">
            <a:noAutofit/>
          </a:bodyPr>
          <a:lstStyle/>
          <a:p>
            <a:pPr algn="ctr" fontAlgn="ctr">
              <a:lnSpc>
                <a:spcPct val="114000"/>
              </a:lnSpc>
              <a:spcAft>
                <a:spcPts val="400"/>
              </a:spcAft>
              <a:buClr>
                <a:srgbClr val="5F8AC3"/>
              </a:buClr>
              <a:buSzPct val="80000"/>
            </a:pPr>
            <a:r>
              <a:rPr lang="ja-JP" altLang="en-US" sz="1200" b="1" dirty="0">
                <a:latin typeface="ＭＳ Ｐゴシック" panose="020B0600070205080204" pitchFamily="50" charset="-128"/>
                <a:ea typeface="ＭＳ Ｐゴシック" panose="020B0600070205080204" pitchFamily="50" charset="-128"/>
              </a:rPr>
              <a:t>リストは一年おきに更新され、医薬品の合理的利用、</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公立病院への医薬品調達および医薬品償還に</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関する内容が加味されている。</a:t>
            </a:r>
          </a:p>
        </p:txBody>
      </p:sp>
      <p:grpSp>
        <p:nvGrpSpPr>
          <p:cNvPr id="15" name="グループ化 7"/>
          <p:cNvGrpSpPr/>
          <p:nvPr/>
        </p:nvGrpSpPr>
        <p:grpSpPr>
          <a:xfrm>
            <a:off x="5241032" y="1988840"/>
            <a:ext cx="4176464"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食品医薬品局</a:t>
              </a:r>
              <a:r>
                <a:rPr lang="ja-JP" altLang="en-US" sz="1400" dirty="0">
                  <a:solidFill>
                    <a:srgbClr val="000000"/>
                  </a:solidFill>
                  <a:latin typeface="Arial Black" pitchFamily="34" charset="0"/>
                  <a:ea typeface="HGP創英角ｺﾞｼｯｸUB" pitchFamily="50" charset="-128"/>
                </a:rPr>
                <a:t>の権限</a:t>
              </a:r>
            </a:p>
          </p:txBody>
        </p:sp>
      </p:grpSp>
      <p:sp>
        <p:nvSpPr>
          <p:cNvPr id="19" name="角丸四角形 18"/>
          <p:cNvSpPr/>
          <p:nvPr/>
        </p:nvSpPr>
        <p:spPr>
          <a:xfrm>
            <a:off x="5241032" y="2348880"/>
            <a:ext cx="4176464" cy="187220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en-US" altLang="ja-JP" sz="1200" dirty="0">
                <a:solidFill>
                  <a:schemeClr val="tx1"/>
                </a:solidFill>
              </a:rPr>
              <a:t>17</a:t>
            </a:r>
            <a:r>
              <a:rPr lang="ja-JP" altLang="en-US" sz="1200" dirty="0">
                <a:solidFill>
                  <a:schemeClr val="tx1"/>
                </a:solidFill>
              </a:rPr>
              <a:t>の国内専門家委員会による選別が行われた後、リストに加えられる医薬品が推薦される。その後、監査委員会が国内専門家委員会から提出された案の検討を行う。費用対効果や公平性、価格の妥当性といった観点からも医薬品の評価が行われる。その後、分科委員会がリストをまとめ、タイ国医薬品制度開発委員会の承認を得るため、リストが提出され、承認されるとリストが確定となる。</a:t>
            </a:r>
          </a:p>
        </p:txBody>
      </p:sp>
      <p:sp>
        <p:nvSpPr>
          <p:cNvPr id="20" name="テキスト ボックス 19"/>
          <p:cNvSpPr txBox="1"/>
          <p:nvPr/>
        </p:nvSpPr>
        <p:spPr>
          <a:xfrm>
            <a:off x="200472" y="6453336"/>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明治大学国際総合研究所「新興国マクロヘルスデータ、規制・制度に関する調査」（</a:t>
            </a:r>
            <a:r>
              <a:rPr lang="en-US" altLang="ja-JP" sz="800" dirty="0"/>
              <a:t>2014</a:t>
            </a:r>
            <a:r>
              <a:rPr lang="ja-JP" altLang="en-US" sz="800" dirty="0"/>
              <a:t>）、 </a:t>
            </a:r>
            <a:endParaRPr lang="en-US" altLang="ja-JP" sz="800" dirty="0"/>
          </a:p>
          <a:p>
            <a:pPr marL="444500" indent="-444500"/>
            <a:r>
              <a:rPr lang="en-US" altLang="ja-JP" sz="800" dirty="0"/>
              <a:t>	</a:t>
            </a:r>
            <a:r>
              <a:rPr lang="en-US" altLang="ja-JP" sz="800" dirty="0" err="1"/>
              <a:t>Jirawattanapisal</a:t>
            </a:r>
            <a:r>
              <a:rPr lang="en-US" altLang="ja-JP" sz="800" dirty="0"/>
              <a:t> et al.</a:t>
            </a:r>
            <a:r>
              <a:rPr lang="ja-JP" altLang="en-US" sz="800" dirty="0"/>
              <a:t> 「</a:t>
            </a:r>
            <a:r>
              <a:rPr lang="en-US" altLang="ja-JP" sz="800" dirty="0"/>
              <a:t>Evidence-based decision-making in Asia-Pacific with rapidly changing health-care systems: Thailand, South Korea, and Taiwan.</a:t>
            </a:r>
            <a:r>
              <a:rPr lang="ja-JP" altLang="en-US" sz="800" dirty="0"/>
              <a:t>」（</a:t>
            </a:r>
            <a:r>
              <a:rPr lang="en-US" altLang="ja-JP" sz="800" dirty="0"/>
              <a:t>2009</a:t>
            </a:r>
            <a:r>
              <a:rPr lang="ja-JP" altLang="en-US" sz="800" dirty="0"/>
              <a:t>）</a:t>
            </a:r>
            <a:endParaRPr lang="ja-JP" altLang="ja-JP" sz="800" dirty="0"/>
          </a:p>
        </p:txBody>
      </p:sp>
    </p:spTree>
    <p:extLst>
      <p:ext uri="{BB962C8B-B14F-4D97-AF65-F5344CB8AC3E}">
        <p14:creationId xmlns:p14="http://schemas.microsoft.com/office/powerpoint/2010/main" val="385984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実施医療機関の倫理委員会の許可を得た上で、医療評議会から臨床試験を実施するための許可を得る必要がある。</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再</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生医療グローバル推進「中国・タイ王国における再生医療実用化プロジェクト報告書」（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7251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0415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タイで初となる個人情報保護の基本法「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年個人情報保護法」が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月に成立し、同年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月に一部条文に限り施行された。当初、本格的な適用開始までに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年間の猶予期間が設けられていたが、新型コロナウイルス感染症の流行を受けて政府機関や民間企業に十分な準備期間を与えるため、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度の延期がされたのち、同法は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日から完全施行された。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関しては、当該移転先の国において「個人情報保護のための十分な基準を満たしている」場合、移転に関する本人の同意の取得は不要とされている。当該第三国が上記基準を満たしていない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White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国でない場合）、本人に対し、移転先の国が当該基準を満たしていないことを通知し、本人の同意を得る必要がある。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（出所）森・濱田松本法律事務種「</a:t>
            </a:r>
            <a:r>
              <a:rPr lang="en-US" altLang="ja-JP" sz="800" dirty="0"/>
              <a:t>MHM Asian Legal Insights</a:t>
            </a:r>
            <a:r>
              <a:rPr lang="ja-JP" altLang="en-US" sz="800" dirty="0"/>
              <a:t>」（</a:t>
            </a:r>
            <a:r>
              <a:rPr lang="en-US" altLang="ja-JP" sz="800" dirty="0"/>
              <a:t>2020</a:t>
            </a:r>
            <a:r>
              <a:rPr lang="ja-JP" altLang="en-US" sz="800" dirty="0"/>
              <a:t>）、</a:t>
            </a:r>
            <a:r>
              <a:rPr lang="en-US" altLang="ja-JP" sz="800" dirty="0"/>
              <a:t>Fujitsu</a:t>
            </a:r>
            <a:r>
              <a:rPr lang="ja-JP" altLang="en-US" sz="800" dirty="0"/>
              <a:t>「押さえておくべき</a:t>
            </a:r>
            <a:r>
              <a:rPr lang="en-US" altLang="ja-JP" sz="800" dirty="0"/>
              <a:t>PDPA</a:t>
            </a:r>
            <a:r>
              <a:rPr lang="ja-JP" altLang="en-US" sz="800" dirty="0"/>
              <a:t>の基本と対応のポイント」、</a:t>
            </a:r>
            <a:r>
              <a:rPr lang="en-US" altLang="ja-JP" sz="800" dirty="0"/>
              <a:t>JATRO</a:t>
            </a:r>
            <a:r>
              <a:rPr lang="ja-JP" altLang="en-US" sz="800" dirty="0"/>
              <a:t>「ビジネス短信　</a:t>
            </a:r>
            <a:r>
              <a:rPr lang="ja-JP" altLang="en-US" sz="800" b="0" i="0" dirty="0">
                <a:solidFill>
                  <a:srgbClr val="000000"/>
                </a:solidFill>
                <a:effectLst/>
                <a:latin typeface="ヒラギノ角ゴ Pro W3"/>
              </a:rPr>
              <a:t>個人情報保護法が</a:t>
            </a:r>
            <a:r>
              <a:rPr lang="en-US" altLang="ja-JP" sz="800" b="0" i="0" dirty="0">
                <a:solidFill>
                  <a:srgbClr val="000000"/>
                </a:solidFill>
                <a:effectLst/>
                <a:latin typeface="ヒラギノ角ゴ Pro W3"/>
              </a:rPr>
              <a:t>6</a:t>
            </a:r>
            <a:r>
              <a:rPr lang="ja-JP" altLang="en-US" sz="800" b="0" i="0" dirty="0">
                <a:solidFill>
                  <a:srgbClr val="000000"/>
                </a:solidFill>
                <a:effectLst/>
                <a:latin typeface="ヒラギノ角ゴ Pro W3"/>
              </a:rPr>
              <a:t>月から完全施行</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4">
            <a:extLst>
              <a:ext uri="{FF2B5EF4-FFF2-40B4-BE49-F238E27FC236}">
                <a16:creationId xmlns:a16="http://schemas.microsoft.com/office/drawing/2014/main" id="{34BFB773-36A1-42F1-8DB5-0BCFFC2A8E07}"/>
              </a:ext>
            </a:extLst>
          </p:cNvPr>
          <p:cNvGraphicFramePr>
            <a:graphicFrameLocks noGrp="1"/>
          </p:cNvGraphicFramePr>
          <p:nvPr>
            <p:extLst>
              <p:ext uri="{D42A27DB-BD31-4B8C-83A1-F6EECF244321}">
                <p14:modId xmlns:p14="http://schemas.microsoft.com/office/powerpoint/2010/main" val="2294331762"/>
              </p:ext>
            </p:extLst>
          </p:nvPr>
        </p:nvGraphicFramePr>
        <p:xfrm>
          <a:off x="200470" y="2186832"/>
          <a:ext cx="9505056" cy="2727826"/>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7747">
                <a:tc>
                  <a:txBody>
                    <a:bodyPr/>
                    <a:lstStyle/>
                    <a:p>
                      <a:pPr algn="ctr" fontAlgn="ctr" hangingPunct="0"/>
                      <a:endParaRPr kumimoji="1" lang="ja-JP" altLang="en-US" sz="1050" b="1"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j-ea"/>
                          <a:ea typeface="+mj-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7078">
                <a:tc>
                  <a:txBody>
                    <a:bodyPr/>
                    <a:lstStyle/>
                    <a:p>
                      <a:pPr algn="ctr" fontAlgn="ctr" hangingPunct="0"/>
                      <a:r>
                        <a:rPr lang="ja-JP" altLang="en-US" sz="1050" b="1" u="none" dirty="0">
                          <a:solidFill>
                            <a:schemeClr val="bg1"/>
                          </a:solidFill>
                          <a:latin typeface="+mj-ea"/>
                          <a:ea typeface="+mj-ea"/>
                        </a:rPr>
                        <a:t>個人情報の定義</a:t>
                      </a:r>
                      <a:endParaRPr kumimoji="1" lang="ja-JP" altLang="en-US" sz="1050" b="1" u="none"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j-ea"/>
                          <a:ea typeface="+mj-ea"/>
                        </a:rPr>
                        <a:t>個人データ：直接・間接を問わず、一定の自然人を特定しうる自然人に関する情報をいう（法</a:t>
                      </a:r>
                      <a:r>
                        <a:rPr lang="en-US" altLang="ja-JP" sz="1000" dirty="0">
                          <a:solidFill>
                            <a:srgbClr val="000000"/>
                          </a:solidFill>
                          <a:latin typeface="+mj-ea"/>
                          <a:ea typeface="+mj-ea"/>
                        </a:rPr>
                        <a:t>6</a:t>
                      </a:r>
                      <a:r>
                        <a:rPr lang="ja-JP" altLang="en-US" sz="1000" dirty="0">
                          <a:solidFill>
                            <a:srgbClr val="000000"/>
                          </a:solidFill>
                          <a:latin typeface="+mj-ea"/>
                          <a:ea typeface="+mj-ea"/>
                        </a:rPr>
                        <a:t>条）。但し、故人の情報は除く。</a:t>
                      </a:r>
                    </a:p>
                    <a:p>
                      <a:pPr marL="171450" indent="-171450" algn="l" fontAlgn="ctr" hangingPunct="0">
                        <a:buFont typeface="Arial" panose="020B0604020202020204" pitchFamily="34" charset="0"/>
                        <a:buChar char="•"/>
                      </a:pPr>
                      <a:r>
                        <a:rPr lang="ja-JP" altLang="en-US" sz="1000" dirty="0">
                          <a:solidFill>
                            <a:srgbClr val="000000"/>
                          </a:solidFill>
                          <a:latin typeface="+mj-ea"/>
                          <a:ea typeface="+mj-ea"/>
                        </a:rPr>
                        <a:t>センシティブデータ：個人データのうち、人種、宗教・信教、政治的思考、犯罪経歴、遺伝子情報、健康情報、性的指向、労働組合（その他政令で定める事項）に関する情報。センシティブデータは、より限定的な例外的な場合を除いて対象者の明確な同意なしに収集することが禁止される等、個人データの中でも、より厳格な保護の対象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97502">
                <a:tc>
                  <a:txBody>
                    <a:bodyPr/>
                    <a:lstStyle/>
                    <a:p>
                      <a:pPr algn="ctr" fontAlgn="ctr" hangingPunct="0"/>
                      <a:r>
                        <a:rPr lang="ja-JP" altLang="en-US" sz="1050" b="1" i="0" u="none" dirty="0">
                          <a:solidFill>
                            <a:schemeClr val="bg1"/>
                          </a:solidFill>
                          <a:effectLst/>
                          <a:latin typeface="+mj-ea"/>
                          <a:ea typeface="+mj-ea"/>
                        </a:rPr>
                        <a:t>適用範囲</a:t>
                      </a:r>
                      <a:endParaRPr kumimoji="1" lang="ja-JP" altLang="en-US" sz="1050" b="1" u="none" dirty="0">
                        <a:solidFill>
                          <a:schemeClr val="bg1"/>
                        </a:solidFill>
                        <a:latin typeface="+mj-ea"/>
                        <a:ea typeface="+mj-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j-ea"/>
                          <a:ea typeface="+mj-ea"/>
                        </a:rPr>
                        <a:t>Data Controller</a:t>
                      </a:r>
                      <a:r>
                        <a:rPr lang="ja-JP" altLang="en-US" sz="1000" b="0" i="0" dirty="0">
                          <a:solidFill>
                            <a:srgbClr val="000000"/>
                          </a:solidFill>
                          <a:effectLst/>
                          <a:latin typeface="+mj-ea"/>
                          <a:ea typeface="+mj-ea"/>
                        </a:rPr>
                        <a:t>（情報管理者）：個人データを収集、使用及び開示する権限を有する個人又は団体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a:t>
                      </a:r>
                      <a:r>
                        <a:rPr lang="en-US" altLang="ja-JP" sz="1000" b="0" i="0" dirty="0">
                          <a:solidFill>
                            <a:srgbClr val="000000"/>
                          </a:solidFill>
                          <a:effectLst/>
                          <a:latin typeface="+mj-ea"/>
                          <a:ea typeface="+mj-ea"/>
                        </a:rPr>
                        <a:t>Data Processor</a:t>
                      </a:r>
                      <a:r>
                        <a:rPr lang="ja-JP" altLang="en-US" sz="1000" b="0" i="0" dirty="0">
                          <a:solidFill>
                            <a:srgbClr val="000000"/>
                          </a:solidFill>
                          <a:effectLst/>
                          <a:latin typeface="+mj-ea"/>
                          <a:ea typeface="+mj-ea"/>
                        </a:rPr>
                        <a:t>（情報処理者）：情報管理者に代わって又はその指示の下、個人データを収集、使用及び開示する個人又は団体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地理的な適用範囲：同法が適用される地理的な範囲としては、</a:t>
                      </a:r>
                      <a:r>
                        <a:rPr lang="en-US" altLang="ja-JP" sz="1000" b="0" i="0" dirty="0">
                          <a:solidFill>
                            <a:srgbClr val="000000"/>
                          </a:solidFill>
                          <a:effectLst/>
                          <a:latin typeface="+mj-ea"/>
                          <a:ea typeface="+mj-ea"/>
                        </a:rPr>
                        <a:t>GDPR</a:t>
                      </a:r>
                      <a:r>
                        <a:rPr lang="ja-JP" altLang="en-US" sz="1000" b="0" i="0" dirty="0">
                          <a:solidFill>
                            <a:srgbClr val="000000"/>
                          </a:solidFill>
                          <a:effectLst/>
                          <a:latin typeface="+mj-ea"/>
                          <a:ea typeface="+mj-ea"/>
                        </a:rPr>
                        <a:t>類似の規定が置かれており、① タイ所在の情報管理者・情報処理者が、個人データの収集、使用又は開示をする場合（タイ国内で行うか否かを問わない）② タイに拠点のないタイ国外所在の情報管理者・情報処理者が、タイ在住者へのサービス提供をする場合に適用される（法</a:t>
                      </a:r>
                      <a:r>
                        <a:rPr lang="en-US" altLang="ja-JP" sz="1000" b="0" i="0" dirty="0">
                          <a:solidFill>
                            <a:srgbClr val="000000"/>
                          </a:solidFill>
                          <a:effectLst/>
                          <a:latin typeface="+mj-ea"/>
                          <a:ea typeface="+mj-ea"/>
                        </a:rPr>
                        <a:t>5</a:t>
                      </a:r>
                      <a:r>
                        <a:rPr lang="ja-JP" altLang="en-US" sz="1000" b="0" i="0" dirty="0">
                          <a:solidFill>
                            <a:srgbClr val="000000"/>
                          </a:solidFill>
                          <a:effectLst/>
                          <a:latin typeface="+mj-ea"/>
                          <a:ea typeface="+mj-ea"/>
                        </a:rPr>
                        <a:t>条）</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j-ea"/>
                          <a:ea typeface="+mj-ea"/>
                        </a:rPr>
                        <a:t>⇒ 仮にタイ国内に事業所等を一切設置していない場合であっても、タイ国内での経済活動に関連する事業を行う場合には、この域外適用（上記②）の有無について慎重に検討を行う必要がある。</a:t>
                      </a:r>
                      <a:endParaRPr lang="en-US" altLang="ja-JP" sz="1000" b="0" i="0" dirty="0">
                        <a:solidFill>
                          <a:srgbClr val="000000"/>
                        </a:solidFill>
                        <a:effectLst/>
                        <a:latin typeface="+mj-ea"/>
                        <a:ea typeface="+mj-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0001">
                <a:tc>
                  <a:txBody>
                    <a:bodyPr/>
                    <a:lstStyle/>
                    <a:p>
                      <a:pPr algn="ctr" fontAlgn="ctr" hangingPunct="0"/>
                      <a:r>
                        <a:rPr kumimoji="1" lang="ja-JP" altLang="en-US" sz="1050" b="1" u="none" dirty="0">
                          <a:solidFill>
                            <a:schemeClr val="bg1"/>
                          </a:solidFill>
                          <a:latin typeface="+mj-ea"/>
                          <a:ea typeface="+mj-ea"/>
                          <a:cs typeface="Arial" panose="020B0604020202020204" pitchFamily="34" charset="0"/>
                        </a:rPr>
                        <a:t>事業者の義務</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j-ea"/>
                          <a:ea typeface="+mj-ea"/>
                          <a:cs typeface="Arial" panose="020B0604020202020204" pitchFamily="34" charset="0"/>
                        </a:rPr>
                        <a:t>事業者は、記録保持、セキュリティ対策、データ保護責任者の適切な任命、個人データ漏洩時</a:t>
                      </a:r>
                      <a:r>
                        <a:rPr lang="en-US" altLang="ja-JP" sz="1000" dirty="0">
                          <a:latin typeface="+mj-ea"/>
                          <a:ea typeface="+mj-ea"/>
                          <a:cs typeface="Arial" panose="020B0604020202020204" pitchFamily="34" charset="0"/>
                        </a:rPr>
                        <a:t>72</a:t>
                      </a:r>
                      <a:r>
                        <a:rPr lang="ja-JP" altLang="en-US" sz="1000" dirty="0">
                          <a:latin typeface="+mj-ea"/>
                          <a:ea typeface="+mj-ea"/>
                          <a:cs typeface="Arial" panose="020B0604020202020204" pitchFamily="34" charset="0"/>
                        </a:rPr>
                        <a:t>時間以内の報告、を義務として負う</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801803695"/>
                  </a:ext>
                </a:extLst>
              </a:tr>
            </a:tbl>
          </a:graphicData>
        </a:graphic>
      </p:graphicFrame>
    </p:spTree>
    <p:extLst>
      <p:ext uri="{BB962C8B-B14F-4D97-AF65-F5344CB8AC3E}">
        <p14:creationId xmlns:p14="http://schemas.microsoft.com/office/powerpoint/2010/main" val="367557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86675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医療現場では、書面及び口頭のコミュニケーションのいずれにおいても、一般的にタイ語が使用されている。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いくつかの医療機関では、英語、スペイン語、韓国語、アラビア語などで患者にサービスを行っている場合もある。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Insurance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Hospitals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Samitivej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Bangkok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385048" y="2276872"/>
            <a:ext cx="4032448" cy="1080120"/>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3" name="円/楕円 42"/>
          <p:cNvSpPr/>
          <p:nvPr/>
        </p:nvSpPr>
        <p:spPr>
          <a:xfrm>
            <a:off x="2792760" y="2132856"/>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角丸四角形 33"/>
          <p:cNvSpPr/>
          <p:nvPr/>
        </p:nvSpPr>
        <p:spPr>
          <a:xfrm>
            <a:off x="776536" y="2276872"/>
            <a:ext cx="1872208" cy="1008112"/>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grpSp>
        <p:nvGrpSpPr>
          <p:cNvPr id="4" name="グループ化 3"/>
          <p:cNvGrpSpPr/>
          <p:nvPr/>
        </p:nvGrpSpPr>
        <p:grpSpPr>
          <a:xfrm>
            <a:off x="2884031" y="3290624"/>
            <a:ext cx="4121453" cy="360040"/>
            <a:chOff x="4808983" y="2113806"/>
            <a:chExt cx="3074494" cy="360040"/>
          </a:xfrm>
        </p:grpSpPr>
        <p:cxnSp>
          <p:nvCxnSpPr>
            <p:cNvPr id="5" name="直線コネクタ 4"/>
            <p:cNvCxnSpPr/>
            <p:nvPr/>
          </p:nvCxnSpPr>
          <p:spPr>
            <a:xfrm>
              <a:off x="4808984" y="2420888"/>
              <a:ext cx="30243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8983" y="2113806"/>
              <a:ext cx="307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専門医の内訳（</a:t>
              </a:r>
              <a:r>
                <a:rPr lang="en-US" altLang="ja-JP" sz="1400" dirty="0">
                  <a:solidFill>
                    <a:srgbClr val="000000"/>
                  </a:solidFill>
                  <a:latin typeface="Arial Black" pitchFamily="34" charset="0"/>
                  <a:ea typeface="HGP創英角ｺﾞｼｯｸUB" pitchFamily="50" charset="-128"/>
                </a:rPr>
                <a:t>2010</a:t>
              </a:r>
              <a:r>
                <a:rPr lang="ja-JP" altLang="en-US" sz="1400" dirty="0">
                  <a:solidFill>
                    <a:srgbClr val="000000"/>
                  </a:solidFill>
                  <a:latin typeface="Arial Black" pitchFamily="34" charset="0"/>
                  <a:ea typeface="HGP創英角ｺﾞｼｯｸUB" pitchFamily="50" charset="-128"/>
                </a:rPr>
                <a:t>年）</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7039450" y="5553824"/>
            <a:ext cx="2088231" cy="215444"/>
          </a:xfrm>
          <a:prstGeom prst="rect">
            <a:avLst/>
          </a:prstGeom>
          <a:noFill/>
        </p:spPr>
        <p:txBody>
          <a:bodyPr wrap="square" rtlCol="0">
            <a:spAutoFit/>
          </a:bodyPr>
          <a:lstStyle/>
          <a:p>
            <a:r>
              <a:rPr kumimoji="0" lang="en-US" altLang="ja-JP" sz="800" dirty="0" bmk=""/>
              <a:t>※</a:t>
            </a:r>
            <a:r>
              <a:rPr kumimoji="0" lang="ja-JP" altLang="en-US" sz="800" dirty="0" bmk=""/>
              <a:t> </a:t>
            </a:r>
            <a:r>
              <a:rPr kumimoji="0" lang="en-US" altLang="ja-JP" sz="800" dirty="0" bmk=""/>
              <a:t>2010</a:t>
            </a:r>
            <a:r>
              <a:rPr kumimoji="0" lang="ja-JP" altLang="en-US" sz="800" dirty="0" bmk=""/>
              <a:t>年時点の専門医の数は、</a:t>
            </a:r>
            <a:r>
              <a:rPr kumimoji="0" lang="en-US" altLang="ja-JP" sz="800" dirty="0" bmk=""/>
              <a:t>17,476</a:t>
            </a:r>
            <a:r>
              <a:rPr kumimoji="0" lang="ja-JP" altLang="en-US" sz="800" dirty="0" bmk=""/>
              <a:t>名。</a:t>
            </a:r>
            <a:endParaRPr kumimoji="0" lang="en-US" altLang="ja-JP" sz="800" dirty="0" bmk=""/>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3552230"/>
            <a:ext cx="4645025" cy="2692400"/>
          </a:xfrm>
          <a:prstGeom prst="rect">
            <a:avLst/>
          </a:prstGeom>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3296816"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013328"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内科</a:t>
            </a:r>
          </a:p>
        </p:txBody>
      </p:sp>
      <p:cxnSp>
        <p:nvCxnSpPr>
          <p:cNvPr id="11" name="直線コネクタ 10"/>
          <p:cNvCxnSpPr/>
          <p:nvPr/>
        </p:nvCxnSpPr>
        <p:spPr>
          <a:xfrm>
            <a:off x="3990608"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07120"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外科</a:t>
            </a:r>
          </a:p>
        </p:txBody>
      </p:sp>
      <p:cxnSp>
        <p:nvCxnSpPr>
          <p:cNvPr id="13" name="直線コネクタ 12"/>
          <p:cNvCxnSpPr/>
          <p:nvPr/>
        </p:nvCxnSpPr>
        <p:spPr>
          <a:xfrm>
            <a:off x="4520952"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237464"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小児科</a:t>
            </a:r>
          </a:p>
        </p:txBody>
      </p:sp>
      <p:cxnSp>
        <p:nvCxnSpPr>
          <p:cNvPr id="15" name="直線コネクタ 14"/>
          <p:cNvCxnSpPr/>
          <p:nvPr/>
        </p:nvCxnSpPr>
        <p:spPr>
          <a:xfrm>
            <a:off x="4953000"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669512"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産婦人科</a:t>
            </a:r>
          </a:p>
        </p:txBody>
      </p:sp>
      <p:sp>
        <p:nvSpPr>
          <p:cNvPr id="17" name="正方形/長方形 16"/>
          <p:cNvSpPr/>
          <p:nvPr/>
        </p:nvSpPr>
        <p:spPr>
          <a:xfrm>
            <a:off x="5889104" y="5678566"/>
            <a:ext cx="576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整形外科</a:t>
            </a:r>
          </a:p>
        </p:txBody>
      </p:sp>
      <p:sp>
        <p:nvSpPr>
          <p:cNvPr id="18" name="正方形/長方形 17"/>
          <p:cNvSpPr/>
          <p:nvPr/>
        </p:nvSpPr>
        <p:spPr>
          <a:xfrm>
            <a:off x="5889104" y="5515498"/>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一般開業医</a:t>
            </a:r>
          </a:p>
        </p:txBody>
      </p:sp>
      <p:sp>
        <p:nvSpPr>
          <p:cNvPr id="19" name="正方形/長方形 18"/>
          <p:cNvSpPr/>
          <p:nvPr/>
        </p:nvSpPr>
        <p:spPr>
          <a:xfrm>
            <a:off x="5889104" y="5371482"/>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放射線科</a:t>
            </a:r>
          </a:p>
        </p:txBody>
      </p:sp>
      <p:sp>
        <p:nvSpPr>
          <p:cNvPr id="20" name="フリーフォーム 19"/>
          <p:cNvSpPr/>
          <p:nvPr/>
        </p:nvSpPr>
        <p:spPr>
          <a:xfrm>
            <a:off x="5286375" y="5231683"/>
            <a:ext cx="590550" cy="523875"/>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5529064" y="5231683"/>
            <a:ext cx="360040" cy="355823"/>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5776912"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6537176" y="5371482"/>
            <a:ext cx="432048"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24" name="フリーフォーム 23"/>
          <p:cNvSpPr/>
          <p:nvPr/>
        </p:nvSpPr>
        <p:spPr>
          <a:xfrm>
            <a:off x="6465168"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200472" y="6305851"/>
            <a:ext cx="9505054" cy="151895"/>
          </a:xfrm>
          <a:prstGeom prst="rect">
            <a:avLst/>
          </a:prstGeom>
          <a:noFill/>
        </p:spPr>
        <p:txBody>
          <a:bodyPr wrap="square" lIns="0" tIns="0" rIns="0" bIns="0" rtlCol="0">
            <a:noAutofit/>
          </a:bodyPr>
          <a:lstStyle/>
          <a:p>
            <a:pPr marL="312738" indent="-312738" algn="just"/>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rPr>
              <a:t>Thailand Medical Tourism</a:t>
            </a:r>
            <a:r>
              <a:rPr lang="ja-JP" altLang="en-US" sz="800" dirty="0">
                <a:solidFill>
                  <a:srgbClr val="000000"/>
                </a:solidFill>
              </a:rPr>
              <a:t> ホームページ、日本型透析医療海外展開コンソーシアム「</a:t>
            </a:r>
            <a:r>
              <a:rPr lang="en-US" altLang="ja-JP" sz="800" dirty="0">
                <a:solidFill>
                  <a:srgbClr val="000000"/>
                </a:solidFill>
              </a:rPr>
              <a:t>KITASAITO</a:t>
            </a:r>
            <a:r>
              <a:rPr lang="ja-JP" altLang="en-US" sz="800" dirty="0">
                <a:solidFill>
                  <a:srgbClr val="000000"/>
                </a:solidFill>
              </a:rPr>
              <a:t>パッケージ透析海外展開事業プロジェクト報告書」（</a:t>
            </a:r>
            <a:r>
              <a:rPr lang="en-US" altLang="ja-JP" sz="800" dirty="0">
                <a:solidFill>
                  <a:srgbClr val="000000"/>
                </a:solidFill>
              </a:rPr>
              <a:t>2014</a:t>
            </a:r>
            <a:r>
              <a:rPr lang="ja-JP" altLang="en-US" sz="800" dirty="0">
                <a:solidFill>
                  <a:srgbClr val="000000"/>
                </a:solidFill>
              </a:rPr>
              <a:t>）</a:t>
            </a:r>
            <a:r>
              <a:rPr lang="ja-JP" altLang="en-US" sz="800" dirty="0"/>
              <a:t>、明治大学国際総合研究所「新興国マクロヘルスデータ、規制・制度に関する調査」（</a:t>
            </a:r>
            <a:r>
              <a:rPr lang="en-US" altLang="ja-JP" sz="800" dirty="0"/>
              <a:t>2014</a:t>
            </a:r>
            <a:r>
              <a:rPr lang="ja-JP" altLang="en-US" sz="800" dirty="0"/>
              <a:t>）、タイ保健省「</a:t>
            </a:r>
            <a:r>
              <a:rPr lang="en-US" altLang="ja-JP" sz="800" dirty="0"/>
              <a:t>Health Resources Report 2010</a:t>
            </a:r>
            <a:r>
              <a:rPr lang="ja-JP" altLang="en-US" sz="800" dirty="0"/>
              <a:t>」（</a:t>
            </a:r>
            <a:r>
              <a:rPr lang="en-US" altLang="ja-JP" sz="800" dirty="0"/>
              <a:t>2010</a:t>
            </a:r>
            <a:r>
              <a:rPr lang="ja-JP" altLang="en-US" sz="800" dirty="0"/>
              <a:t>）、野村総合研究所「平成２６年度医療機器・サービス国際化推進事業（日本の医療機器・サービス等の海外展開に関する調査）報告書」（</a:t>
            </a:r>
            <a:r>
              <a:rPr lang="en-US" altLang="ja-JP" sz="800" dirty="0"/>
              <a:t>2015</a:t>
            </a:r>
            <a:r>
              <a:rPr lang="ja-JP" altLang="en-US" sz="800" dirty="0"/>
              <a:t>）</a:t>
            </a:r>
            <a:endParaRPr lang="en-US" altLang="ja-JP" sz="800" dirty="0"/>
          </a:p>
        </p:txBody>
      </p:sp>
      <p:sp>
        <p:nvSpPr>
          <p:cNvPr id="27" name="テキスト プレースホルダー 1"/>
          <p:cNvSpPr txBox="1">
            <a:spLocks/>
          </p:cNvSpPr>
          <p:nvPr/>
        </p:nvSpPr>
        <p:spPr>
          <a:xfrm>
            <a:off x="199710" y="1124745"/>
            <a:ext cx="9505950" cy="702756"/>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医師免許を得るには、各大学の試験に加え、医療評議会が実施する国家試験を合格する必要がある。</a:t>
            </a:r>
            <a:r>
              <a:rPr lang="en-US" altLang="ja-JP" dirty="0"/>
              <a:t>2011</a:t>
            </a:r>
            <a:r>
              <a:rPr lang="ja-JP" altLang="en-US" dirty="0"/>
              <a:t>年には</a:t>
            </a:r>
            <a:r>
              <a:rPr lang="en-US" altLang="ja-JP" dirty="0"/>
              <a:t>2,178</a:t>
            </a:r>
            <a:r>
              <a:rPr lang="ja-JP" altLang="en-US" dirty="0"/>
              <a:t>人が新たに医師資格を得た。</a:t>
            </a:r>
            <a:endParaRPr lang="en-US" altLang="ja-JP" dirty="0"/>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200" dirty="0"/>
              <a:t>診療科ごとに医師免許が分かれており、医師免許を取得している診療科以外の診療は行えない。</a:t>
            </a:r>
            <a:endParaRPr lang="ja-JP" altLang="ja-JP" sz="1200" dirty="0"/>
          </a:p>
        </p:txBody>
      </p:sp>
      <p:grpSp>
        <p:nvGrpSpPr>
          <p:cNvPr id="28" name="グループ化 7"/>
          <p:cNvGrpSpPr/>
          <p:nvPr/>
        </p:nvGrpSpPr>
        <p:grpSpPr>
          <a:xfrm>
            <a:off x="488504" y="1916832"/>
            <a:ext cx="4176464"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タイの医師養成機関</a:t>
              </a:r>
            </a:p>
          </p:txBody>
        </p:sp>
      </p:grpSp>
      <p:sp>
        <p:nvSpPr>
          <p:cNvPr id="31" name="正方形/長方形 30"/>
          <p:cNvSpPr/>
          <p:nvPr/>
        </p:nvSpPr>
        <p:spPr>
          <a:xfrm>
            <a:off x="992560" y="2348880"/>
            <a:ext cx="1460656" cy="523220"/>
          </a:xfrm>
          <a:prstGeom prst="rect">
            <a:avLst/>
          </a:prstGeom>
        </p:spPr>
        <p:txBody>
          <a:bodyPr wrap="none">
            <a:spAutoFit/>
          </a:bodyPr>
          <a:lstStyle/>
          <a:p>
            <a:r>
              <a:rPr lang="ja-JP" altLang="ja-JP" sz="1400" b="1" dirty="0"/>
              <a:t>公立医大が</a:t>
            </a:r>
            <a:r>
              <a:rPr lang="en-US" altLang="ja-JP" sz="1400" b="1" dirty="0"/>
              <a:t>18</a:t>
            </a:r>
            <a:r>
              <a:rPr lang="ja-JP" altLang="ja-JP" sz="1400" b="1" dirty="0"/>
              <a:t>校</a:t>
            </a:r>
            <a:endParaRPr lang="en-US" altLang="ja-JP" sz="1400" b="1" dirty="0"/>
          </a:p>
          <a:p>
            <a:r>
              <a:rPr lang="ja-JP" altLang="ja-JP" sz="1400" b="1" dirty="0"/>
              <a:t>私立医大が</a:t>
            </a:r>
            <a:r>
              <a:rPr lang="en-US" altLang="ja-JP" sz="1400" b="1" dirty="0"/>
              <a:t>1</a:t>
            </a:r>
            <a:r>
              <a:rPr lang="ja-JP" altLang="ja-JP" sz="1400" b="1" dirty="0"/>
              <a:t>校</a:t>
            </a:r>
            <a:endParaRPr lang="ja-JP" altLang="en-US" sz="1400" b="1" dirty="0"/>
          </a:p>
        </p:txBody>
      </p:sp>
      <p:sp>
        <p:nvSpPr>
          <p:cNvPr id="33" name="正方形/長方形 32"/>
          <p:cNvSpPr/>
          <p:nvPr/>
        </p:nvSpPr>
        <p:spPr>
          <a:xfrm>
            <a:off x="776536" y="2852936"/>
            <a:ext cx="1872208" cy="369332"/>
          </a:xfrm>
          <a:prstGeom prst="rect">
            <a:avLst/>
          </a:prstGeom>
        </p:spPr>
        <p:txBody>
          <a:bodyPr wrap="square">
            <a:spAutoFit/>
          </a:bodyPr>
          <a:lstStyle/>
          <a:p>
            <a:pPr algn="just" fontAlgn="ctr">
              <a:buClr>
                <a:srgbClr val="3D6AA7"/>
              </a:buClr>
              <a:buSzPct val="80000"/>
            </a:pPr>
            <a:r>
              <a:rPr lang="ja-JP" altLang="en-US" sz="900" dirty="0"/>
              <a:t>有名</a:t>
            </a:r>
            <a:r>
              <a:rPr lang="ja-JP" altLang="ja-JP" sz="900" dirty="0"/>
              <a:t>な</a:t>
            </a:r>
            <a:r>
              <a:rPr lang="ja-JP" altLang="en-US" sz="900" dirty="0"/>
              <a:t>公立</a:t>
            </a:r>
            <a:r>
              <a:rPr lang="ja-JP" altLang="ja-JP" sz="900" dirty="0"/>
              <a:t>医大として</a:t>
            </a:r>
            <a:r>
              <a:rPr lang="ja-JP" altLang="en-US" sz="900" dirty="0"/>
              <a:t>は、マヒドン大学</a:t>
            </a:r>
            <a:r>
              <a:rPr lang="ja-JP" altLang="ja-JP" sz="900" dirty="0"/>
              <a:t>などがある。</a:t>
            </a:r>
            <a:endParaRPr lang="ja-JP" altLang="en-US" sz="900" dirty="0"/>
          </a:p>
        </p:txBody>
      </p:sp>
      <p:sp>
        <p:nvSpPr>
          <p:cNvPr id="35" name="正方形/長方形 34"/>
          <p:cNvSpPr/>
          <p:nvPr/>
        </p:nvSpPr>
        <p:spPr>
          <a:xfrm>
            <a:off x="2936776" y="2337556"/>
            <a:ext cx="1512168" cy="938719"/>
          </a:xfrm>
          <a:prstGeom prst="rect">
            <a:avLst/>
          </a:prstGeom>
        </p:spPr>
        <p:txBody>
          <a:bodyPr wrap="square">
            <a:spAutoFit/>
          </a:bodyPr>
          <a:lstStyle/>
          <a:p>
            <a:pPr marL="0" lvl="1">
              <a:lnSpc>
                <a:spcPct val="110000"/>
              </a:lnSpc>
            </a:pPr>
            <a:r>
              <a:rPr lang="ja-JP" altLang="ja-JP" sz="1000" dirty="0"/>
              <a:t>公立医大出身者は</a:t>
            </a:r>
            <a:r>
              <a:rPr lang="ja-JP" altLang="en-US" sz="1000" dirty="0"/>
              <a:t>、</a:t>
            </a:r>
            <a:br>
              <a:rPr lang="en-US" altLang="ja-JP" sz="1000" dirty="0"/>
            </a:br>
            <a:r>
              <a:rPr lang="ja-JP" altLang="en-US" sz="1000" dirty="0"/>
              <a:t>医師免許取得後、</a:t>
            </a:r>
            <a:br>
              <a:rPr lang="en-US" altLang="ja-JP" sz="1200" dirty="0"/>
            </a:br>
            <a:r>
              <a:rPr lang="ja-JP" altLang="ja-JP" sz="1200" dirty="0">
                <a:latin typeface="HGP創英角ｺﾞｼｯｸUB" panose="020B0900000000000000" pitchFamily="50" charset="-128"/>
                <a:ea typeface="HGP創英角ｺﾞｼｯｸUB" panose="020B0900000000000000" pitchFamily="50" charset="-128"/>
              </a:rPr>
              <a:t>地方部で</a:t>
            </a:r>
            <a:r>
              <a:rPr lang="en-US" altLang="ja-JP" sz="2000" dirty="0">
                <a:latin typeface="Arial Black" panose="020B0A04020102020204" pitchFamily="34" charset="0"/>
                <a:ea typeface="HGP創英角ｺﾞｼｯｸUB" panose="020B0900000000000000" pitchFamily="50" charset="-128"/>
              </a:rPr>
              <a:t>3</a:t>
            </a:r>
            <a:r>
              <a:rPr lang="ja-JP" altLang="ja-JP" sz="1600" dirty="0">
                <a:latin typeface="HGP創英角ｺﾞｼｯｸUB" panose="020B0900000000000000" pitchFamily="50" charset="-128"/>
                <a:ea typeface="HGP創英角ｺﾞｼｯｸUB" panose="020B0900000000000000" pitchFamily="50" charset="-128"/>
              </a:rPr>
              <a:t>年間</a:t>
            </a:r>
            <a:br>
              <a:rPr lang="en-US" altLang="ja-JP" sz="1200" dirty="0"/>
            </a:br>
            <a:r>
              <a:rPr lang="ja-JP" altLang="ja-JP" sz="1000" dirty="0"/>
              <a:t>勤務する必要がある。</a:t>
            </a:r>
            <a:endParaRPr lang="en-US" altLang="ja-JP" sz="1000" dirty="0"/>
          </a:p>
        </p:txBody>
      </p:sp>
      <p:sp>
        <p:nvSpPr>
          <p:cNvPr id="36" name="右矢印 35"/>
          <p:cNvSpPr/>
          <p:nvPr/>
        </p:nvSpPr>
        <p:spPr>
          <a:xfrm>
            <a:off x="2432720" y="2394761"/>
            <a:ext cx="504056" cy="216024"/>
          </a:xfrm>
          <a:prstGeom prst="rightArrow">
            <a:avLst/>
          </a:prstGeom>
          <a:gradFill flip="none" rotWithShape="1">
            <a:gsLst>
              <a:gs pos="0">
                <a:srgbClr val="83A4D1"/>
              </a:gs>
              <a:gs pos="51000">
                <a:srgbClr val="97B2D8"/>
              </a:gs>
              <a:gs pos="100000">
                <a:srgbClr val="DDE6F3"/>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grpSp>
        <p:nvGrpSpPr>
          <p:cNvPr id="37" name="グループ化 7"/>
          <p:cNvGrpSpPr/>
          <p:nvPr/>
        </p:nvGrpSpPr>
        <p:grpSpPr>
          <a:xfrm>
            <a:off x="5313040" y="1916832"/>
            <a:ext cx="4176464" cy="288032"/>
            <a:chOff x="4944173" y="2113806"/>
            <a:chExt cx="5861371" cy="288032"/>
          </a:xfrm>
        </p:grpSpPr>
        <p:cxnSp>
          <p:nvCxnSpPr>
            <p:cNvPr id="38" name="直線コネクタ 3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海外留学の状況</a:t>
              </a:r>
            </a:p>
          </p:txBody>
        </p:sp>
      </p:grpSp>
      <p:sp>
        <p:nvSpPr>
          <p:cNvPr id="40" name="正方形/長方形 39"/>
          <p:cNvSpPr/>
          <p:nvPr/>
        </p:nvSpPr>
        <p:spPr>
          <a:xfrm>
            <a:off x="5457056" y="2308113"/>
            <a:ext cx="1584176" cy="684355"/>
          </a:xfrm>
          <a:prstGeom prst="rect">
            <a:avLst/>
          </a:prstGeom>
        </p:spPr>
        <p:txBody>
          <a:bodyPr wrap="square">
            <a:spAutoFit/>
          </a:bodyPr>
          <a:lstStyle/>
          <a:p>
            <a:pPr>
              <a:lnSpc>
                <a:spcPct val="110000"/>
              </a:lnSpc>
            </a:pPr>
            <a:r>
              <a:rPr lang="en-US" altLang="ja-JP" sz="1200" dirty="0">
                <a:latin typeface="Arial Black" panose="020B0A04020102020204" pitchFamily="34" charset="0"/>
                <a:ea typeface="HGP創英角ｺﾞｼｯｸUB" panose="020B0900000000000000" pitchFamily="50" charset="-128"/>
              </a:rPr>
              <a:t>500</a:t>
            </a:r>
            <a:r>
              <a:rPr lang="ja-JP" altLang="ja-JP" sz="1200" dirty="0">
                <a:latin typeface="HGP創英角ｺﾞｼｯｸUB" panose="020B0900000000000000" pitchFamily="50" charset="-128"/>
                <a:ea typeface="HGP創英角ｺﾞｼｯｸUB" panose="020B0900000000000000" pitchFamily="50" charset="-128"/>
              </a:rPr>
              <a:t>人</a:t>
            </a:r>
            <a:r>
              <a:rPr lang="ja-JP" altLang="ja-JP" sz="1200" dirty="0"/>
              <a:t>以上の医師が</a:t>
            </a:r>
            <a:br>
              <a:rPr lang="en-US" altLang="ja-JP" sz="1200" dirty="0"/>
            </a:br>
            <a:r>
              <a:rPr lang="ja-JP" altLang="ja-JP" sz="1200" dirty="0"/>
              <a:t>アメリカの医師免許を</a:t>
            </a:r>
            <a:br>
              <a:rPr lang="en-US" altLang="ja-JP" sz="1200" dirty="0"/>
            </a:br>
            <a:r>
              <a:rPr lang="ja-JP" altLang="ja-JP" sz="1200" dirty="0"/>
              <a:t>持って</a:t>
            </a:r>
            <a:r>
              <a:rPr lang="ja-JP" altLang="en-US" sz="1200" dirty="0"/>
              <a:t>いる。</a:t>
            </a:r>
          </a:p>
        </p:txBody>
      </p:sp>
      <p:sp>
        <p:nvSpPr>
          <p:cNvPr id="41" name="正方形/長方形 40"/>
          <p:cNvSpPr/>
          <p:nvPr/>
        </p:nvSpPr>
        <p:spPr>
          <a:xfrm>
            <a:off x="7257256" y="2308113"/>
            <a:ext cx="2016224" cy="587918"/>
          </a:xfrm>
          <a:prstGeom prst="rect">
            <a:avLst/>
          </a:prstGeom>
        </p:spPr>
        <p:txBody>
          <a:bodyPr wrap="square">
            <a:spAutoFit/>
          </a:bodyPr>
          <a:lstStyle/>
          <a:p>
            <a:pPr algn="just">
              <a:lnSpc>
                <a:spcPct val="110000"/>
              </a:lnSpc>
            </a:pPr>
            <a:r>
              <a:rPr lang="ja-JP" altLang="en-US" sz="1050" dirty="0">
                <a:latin typeface="ＭＳ Ｐゴシック" panose="020B0600070205080204" pitchFamily="50" charset="-128"/>
                <a:ea typeface="ＭＳ Ｐゴシック" panose="020B0600070205080204" pitchFamily="50" charset="-128"/>
              </a:rPr>
              <a:t>タイ</a:t>
            </a:r>
            <a:r>
              <a:rPr lang="ja-JP" altLang="en-US" sz="1000" dirty="0">
                <a:latin typeface="ＭＳ Ｐゴシック" panose="020B0600070205080204" pitchFamily="50" charset="-128"/>
                <a:ea typeface="ＭＳ Ｐゴシック" panose="020B0600070205080204" pitchFamily="50" charset="-128"/>
              </a:rPr>
              <a:t>の多くの専門医は、アメリカや英国を含む</a:t>
            </a:r>
            <a:r>
              <a:rPr lang="ja-JP" altLang="en-US" sz="1000" dirty="0">
                <a:latin typeface="HGP創英角ｺﾞｼｯｸUB" panose="020B0900000000000000" pitchFamily="50" charset="-128"/>
                <a:ea typeface="HGP創英角ｺﾞｼｯｸUB" panose="020B0900000000000000" pitchFamily="50" charset="-128"/>
              </a:rPr>
              <a:t>欧米で医師としての資格を得たい</a:t>
            </a:r>
            <a:r>
              <a:rPr lang="ja-JP" altLang="en-US" sz="1000" dirty="0">
                <a:latin typeface="ＭＳ Ｐゴシック" panose="020B0600070205080204" pitchFamily="50" charset="-128"/>
                <a:ea typeface="ＭＳ Ｐゴシック" panose="020B0600070205080204" pitchFamily="50" charset="-128"/>
              </a:rPr>
              <a:t>と考えているという。</a:t>
            </a:r>
          </a:p>
        </p:txBody>
      </p:sp>
      <p:sp>
        <p:nvSpPr>
          <p:cNvPr id="44" name="正方形/長方形 43"/>
          <p:cNvSpPr/>
          <p:nvPr/>
        </p:nvSpPr>
        <p:spPr>
          <a:xfrm>
            <a:off x="5457056" y="2996952"/>
            <a:ext cx="3960440" cy="230832"/>
          </a:xfrm>
          <a:prstGeom prst="rect">
            <a:avLst/>
          </a:prstGeom>
        </p:spPr>
        <p:txBody>
          <a:bodyPr wrap="square">
            <a:spAutoFit/>
          </a:bodyPr>
          <a:lstStyle/>
          <a:p>
            <a:pPr marL="0" lvl="1"/>
            <a:r>
              <a:rPr lang="en-US" altLang="ja-JP" sz="900"/>
              <a:t>※ </a:t>
            </a:r>
            <a:r>
              <a:rPr lang="ja-JP" altLang="en-US" sz="900"/>
              <a:t>タ</a:t>
            </a:r>
            <a:r>
              <a:rPr lang="ja-JP" altLang="en-US" sz="900" dirty="0"/>
              <a:t>イから日本への留学生数は、中国に次いで</a:t>
            </a:r>
            <a:r>
              <a:rPr lang="en-US" altLang="ja-JP" sz="900" dirty="0"/>
              <a:t>2</a:t>
            </a:r>
            <a:r>
              <a:rPr lang="ja-JP" altLang="en-US" sz="900" dirty="0"/>
              <a:t>番目に多いとのデータもある。</a:t>
            </a:r>
            <a:endParaRPr lang="en-US" altLang="ja-JP" sz="900" dirty="0"/>
          </a:p>
        </p:txBody>
      </p:sp>
      <p:sp>
        <p:nvSpPr>
          <p:cNvPr id="46" name="二等辺三角形 45"/>
          <p:cNvSpPr/>
          <p:nvPr/>
        </p:nvSpPr>
        <p:spPr>
          <a:xfrm rot="5400000">
            <a:off x="6861212" y="2528900"/>
            <a:ext cx="576064" cy="216024"/>
          </a:xfrm>
          <a:prstGeom prst="triangle">
            <a:avLst/>
          </a:prstGeom>
          <a:gradFill flip="none" rotWithShape="1">
            <a:gsLst>
              <a:gs pos="0">
                <a:srgbClr val="83A4D1"/>
              </a:gs>
              <a:gs pos="51000">
                <a:srgbClr val="97B2D8"/>
              </a:gs>
              <a:gs pos="100000">
                <a:srgbClr val="DDE6F3"/>
              </a:gs>
            </a:gsLst>
            <a:lin ang="54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lang="ja-JP" altLang="en-US" sz="1200" dirty="0"/>
          </a:p>
        </p:txBody>
      </p:sp>
    </p:spTree>
    <p:extLst>
      <p:ext uri="{BB962C8B-B14F-4D97-AF65-F5344CB8AC3E}">
        <p14:creationId xmlns:p14="http://schemas.microsoft.com/office/powerpoint/2010/main" val="424873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8D1CA-B3C1-4E38-A495-CC7D82ADF6B2}"/>
              </a:ext>
            </a:extLst>
          </p:cNvPr>
          <p:cNvGraphicFramePr>
            <a:graphicFrameLocks noChangeAspect="1"/>
          </p:cNvGraphicFramePr>
          <p:nvPr>
            <p:custDataLst>
              <p:tags r:id="rId1"/>
            </p:custDataLst>
            <p:extLst>
              <p:ext uri="{D42A27DB-BD31-4B8C-83A1-F6EECF244321}">
                <p14:modId xmlns:p14="http://schemas.microsoft.com/office/powerpoint/2010/main" val="384731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5098D1CA-B3C1-4E38-A495-CC7D82ADF6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8857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比較的、成績の優秀な学生が医学部や歯学部に行く傾向にあり、医師はエリート集団といえる。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特に、チュラロンコン大学やマヒドン大学の医学部や歯学部には、成績の上位者が入学する。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様々な勤労奉仕を行うこともあるため、医師は住民からも尊敬されている。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15" name="正方形/長方形 14"/>
          <p:cNvSpPr/>
          <p:nvPr/>
        </p:nvSpPr>
        <p:spPr>
          <a:xfrm>
            <a:off x="3512840" y="2636912"/>
            <a:ext cx="2880320" cy="1728192"/>
          </a:xfrm>
          <a:prstGeom prst="rect">
            <a:avLst/>
          </a:prstGeom>
          <a:gradFill flip="none" rotWithShape="1">
            <a:gsLst>
              <a:gs pos="0">
                <a:srgbClr val="CCDAEC"/>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512840" y="2132856"/>
            <a:ext cx="2880320" cy="504056"/>
          </a:xfrm>
          <a:prstGeom prst="round2SameRect">
            <a:avLst>
              <a:gd name="adj1" fmla="val 11292"/>
              <a:gd name="adj2" fmla="val 0"/>
            </a:avLst>
          </a:prstGeom>
          <a:solidFill>
            <a:srgbClr val="3D6AA7"/>
          </a:solidFill>
        </p:spPr>
        <p:txBody>
          <a:bodyPr wrap="square" tIns="0" bIns="36000"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医師による勤労奉仕の例</a:t>
            </a:r>
          </a:p>
        </p:txBody>
      </p:sp>
      <p:sp>
        <p:nvSpPr>
          <p:cNvPr id="25" name="角丸四角形 24"/>
          <p:cNvSpPr/>
          <p:nvPr/>
        </p:nvSpPr>
        <p:spPr>
          <a:xfrm>
            <a:off x="2360712" y="5229200"/>
            <a:ext cx="2376264"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医師免許取得後に地方部で</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インターンとして</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t>3</a:t>
            </a: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年ほど勤務</a:t>
            </a:r>
          </a:p>
        </p:txBody>
      </p:sp>
      <p:grpSp>
        <p:nvGrpSpPr>
          <p:cNvPr id="26" name="Group 6"/>
          <p:cNvGrpSpPr>
            <a:grpSpLocks noChangeAspect="1"/>
          </p:cNvGrpSpPr>
          <p:nvPr/>
        </p:nvGrpSpPr>
        <p:grpSpPr bwMode="auto">
          <a:xfrm>
            <a:off x="4448944" y="2852936"/>
            <a:ext cx="1008112" cy="1670678"/>
            <a:chOff x="1261" y="1689"/>
            <a:chExt cx="318" cy="527"/>
          </a:xfrm>
        </p:grpSpPr>
        <p:sp>
          <p:nvSpPr>
            <p:cNvPr id="27"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角丸四角形 30"/>
          <p:cNvSpPr/>
          <p:nvPr/>
        </p:nvSpPr>
        <p:spPr>
          <a:xfrm>
            <a:off x="5169024" y="5229200"/>
            <a:ext cx="2376000"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国王の意向により、</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貧しい国民へ無償で</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医療サービスを提供</a:t>
            </a:r>
          </a:p>
        </p:txBody>
      </p:sp>
      <p:sp>
        <p:nvSpPr>
          <p:cNvPr id="33" name="二等辺三角形 32"/>
          <p:cNvSpPr/>
          <p:nvPr/>
        </p:nvSpPr>
        <p:spPr>
          <a:xfrm>
            <a:off x="3440832" y="4581128"/>
            <a:ext cx="1008112"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二等辺三角形 32"/>
          <p:cNvSpPr/>
          <p:nvPr/>
        </p:nvSpPr>
        <p:spPr>
          <a:xfrm flipH="1">
            <a:off x="5457168" y="4581128"/>
            <a:ext cx="1008000"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Tree>
    <p:extLst>
      <p:ext uri="{BB962C8B-B14F-4D97-AF65-F5344CB8AC3E}">
        <p14:creationId xmlns:p14="http://schemas.microsoft.com/office/powerpoint/2010/main" val="186252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5" name="テキスト ボックス 4"/>
          <p:cNvSpPr txBox="1"/>
          <p:nvPr/>
        </p:nvSpPr>
        <p:spPr>
          <a:xfrm>
            <a:off x="208892" y="6548664"/>
            <a:ext cx="9505056" cy="12311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Asian Biomedicine</a:t>
            </a:r>
            <a:r>
              <a:rPr kumimoji="0" lang="ja-JP" altLang="en-US" sz="800" bmk=""/>
              <a:t>「</a:t>
            </a:r>
            <a:r>
              <a:rPr lang="en-US" sz="80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2015</a:t>
            </a:r>
            <a:r>
              <a:rPr kumimoji="0" lang="ja-JP" altLang="en-US" sz="800" dirty="0" bmk=""/>
              <a:t>）</a:t>
            </a:r>
            <a:endParaRPr kumimoji="0" lang="en-US" altLang="ja-JP" sz="800" dirty="0" bmk=""/>
          </a:p>
        </p:txBody>
      </p:sp>
      <p:grpSp>
        <p:nvGrpSpPr>
          <p:cNvPr id="6" name="グループ化 5"/>
          <p:cNvGrpSpPr>
            <a:grpSpLocks/>
          </p:cNvGrpSpPr>
          <p:nvPr/>
        </p:nvGrpSpPr>
        <p:grpSpPr>
          <a:xfrm>
            <a:off x="200470" y="1759421"/>
            <a:ext cx="9505950"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12" name="テキスト プレースホルダー 1"/>
          <p:cNvSpPr txBox="1">
            <a:spLocks/>
          </p:cNvSpPr>
          <p:nvPr/>
        </p:nvSpPr>
        <p:spPr>
          <a:xfrm>
            <a:off x="199710" y="1124745"/>
            <a:ext cx="9505950" cy="473976"/>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外国人医師がタイで診療を行う際には、いくつかの条件を満たした上で、タイ医療評議会</a:t>
            </a:r>
            <a:r>
              <a:rPr lang="ja-JP" altLang="en-US"/>
              <a:t>（</a:t>
            </a:r>
            <a:r>
              <a:rPr lang="en-US" altLang="ja-JP"/>
              <a:t>The Medical Council of Thailand</a:t>
            </a:r>
            <a:r>
              <a:rPr lang="ja-JP" altLang="en-US" dirty="0"/>
              <a:t>）による免許が必要である。</a:t>
            </a:r>
            <a:endParaRPr lang="en-US" altLang="ja-JP" dirty="0"/>
          </a:p>
        </p:txBody>
      </p:sp>
      <p:graphicFrame>
        <p:nvGraphicFramePr>
          <p:cNvPr id="22" name="表 42">
            <a:extLst>
              <a:ext uri="{FF2B5EF4-FFF2-40B4-BE49-F238E27FC236}">
                <a16:creationId xmlns:a16="http://schemas.microsoft.com/office/drawing/2014/main" id="{DDFCF9F1-F087-4C72-96C0-73E5857DDF8D}"/>
              </a:ext>
            </a:extLst>
          </p:cNvPr>
          <p:cNvGraphicFramePr>
            <a:graphicFrameLocks noGrp="1"/>
          </p:cNvGraphicFramePr>
          <p:nvPr>
            <p:extLst>
              <p:ext uri="{D42A27DB-BD31-4B8C-83A1-F6EECF244321}">
                <p14:modId xmlns:p14="http://schemas.microsoft.com/office/powerpoint/2010/main" val="2075245095"/>
              </p:ext>
            </p:extLst>
          </p:nvPr>
        </p:nvGraphicFramePr>
        <p:xfrm>
          <a:off x="742378" y="2390926"/>
          <a:ext cx="8421244" cy="3819960"/>
        </p:xfrm>
        <a:graphic>
          <a:graphicData uri="http://schemas.openxmlformats.org/drawingml/2006/table">
            <a:tbl>
              <a:tblPr firstRow="1" bandRow="1">
                <a:tableStyleId>{5C22544A-7EE6-4342-B048-85BDC9FD1C3A}</a:tableStyleId>
              </a:tblPr>
              <a:tblGrid>
                <a:gridCol w="129245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前　提</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b="0" kern="1200" dirty="0">
                          <a:solidFill>
                            <a:schemeClr val="tx1"/>
                          </a:solidFill>
                          <a:latin typeface="+mn-lt"/>
                          <a:ea typeface="+mn-ea"/>
                          <a:cs typeface="+mn-cs"/>
                        </a:rPr>
                        <a:t>タイ医療評議会（</a:t>
                      </a:r>
                      <a:r>
                        <a:rPr kumimoji="1" lang="en-US" altLang="ja-JP" sz="1200" b="0" kern="1200" dirty="0">
                          <a:solidFill>
                            <a:schemeClr val="tx1"/>
                          </a:solidFill>
                          <a:latin typeface="+mn-lt"/>
                          <a:ea typeface="+mn-ea"/>
                          <a:cs typeface="+mn-cs"/>
                        </a:rPr>
                        <a:t>The Medical Council of Thailand</a:t>
                      </a:r>
                      <a:r>
                        <a:rPr kumimoji="1" lang="ja-JP" altLang="en-US" sz="1200" b="0" kern="1200" dirty="0">
                          <a:solidFill>
                            <a:schemeClr val="tx1"/>
                          </a:solidFill>
                          <a:latin typeface="+mn-lt"/>
                          <a:ea typeface="+mn-ea"/>
                          <a:cs typeface="+mn-cs"/>
                        </a:rPr>
                        <a:t>）による外国人向けの仮免許を取得する必要がある。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有効期限</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年間</a:t>
                      </a:r>
                    </a:p>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無期限の免許取得方法は「備考」参照。</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898417"/>
                  </a:ext>
                </a:extLst>
              </a:tr>
              <a:tr h="954990">
                <a:tc>
                  <a:txBody>
                    <a:bodyPr/>
                    <a:lstStyle/>
                    <a:p>
                      <a:pPr marL="0" algn="ctr" defTabSz="955675" rtl="0" eaLnBrk="1" fontAlgn="ctr" latinLnBrk="0" hangingPunct="1">
                        <a:buClr>
                          <a:schemeClr val="bg2"/>
                        </a:buClr>
                        <a:buSzPct val="100000"/>
                      </a:pPr>
                      <a:r>
                        <a:rPr kumimoji="1" lang="ja-JP" altLang="en-US" sz="1200" b="1" kern="1200" dirty="0">
                          <a:solidFill>
                            <a:schemeClr val="bg1"/>
                          </a:solidFill>
                          <a:latin typeface="Arial Black" panose="020B0A04020102020204" pitchFamily="34" charset="0"/>
                          <a:ea typeface="HGP創英角ｺﾞｼｯｸUB" panose="020B0900000000000000" pitchFamily="50" charset="-128"/>
                          <a:cs typeface="+mn-cs"/>
                        </a:rPr>
                        <a:t>取得方法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kern="1200" dirty="0">
                          <a:solidFill>
                            <a:schemeClr val="tx1"/>
                          </a:solidFill>
                          <a:latin typeface="+mn-lt"/>
                          <a:ea typeface="+mn-ea"/>
                          <a:cs typeface="+mn-cs"/>
                        </a:rPr>
                        <a:t>下記条件を満たしている場合、病院または政府機関が代理で申請する。</a:t>
                      </a:r>
                      <a:endParaRPr kumimoji="1" lang="en-US" altLang="ja-JP" sz="1200" kern="1200" dirty="0">
                        <a:solidFill>
                          <a:schemeClr val="tx1"/>
                        </a:solidFill>
                        <a:latin typeface="+mn-lt"/>
                        <a:ea typeface="+mn-ea"/>
                        <a:cs typeface="+mn-cs"/>
                      </a:endParaRP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タイ医療評議会が認める国での臨床資格を保有していること。</a:t>
                      </a: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タイの国家資格を持つ医師の管理下にあること。</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4990">
                <a:tc>
                  <a:txBody>
                    <a:bodyPr/>
                    <a:lstStyle/>
                    <a:p>
                      <a:pPr marL="0" algn="ctr" defTabSz="955675" rtl="0" eaLnBrk="1" fontAlgn="ctr" latinLnBrk="0" hangingPunct="1">
                        <a:buClr>
                          <a:schemeClr val="bg2"/>
                        </a:buClr>
                        <a:buSzPct val="100000"/>
                      </a:pPr>
                      <a:r>
                        <a:rPr kumimoji="1" lang="zh-CN" altLang="en-US" sz="1200" b="1" kern="1200" dirty="0">
                          <a:solidFill>
                            <a:schemeClr val="bg1"/>
                          </a:solidFill>
                          <a:latin typeface="Arial Black" panose="020B0A04020102020204" pitchFamily="34" charset="0"/>
                          <a:ea typeface="HGP創英角ｺﾞｼｯｸUB" panose="020B0900000000000000" pitchFamily="50" charset="-128"/>
                          <a:cs typeface="+mn-cs"/>
                        </a:rPr>
                        <a:t>備　考</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外国人が無期限の免許を取得することも可能であるが、タイ人と同様の</a:t>
                      </a:r>
                      <a:r>
                        <a:rPr lang="en-US" altLang="ja-JP" sz="1200" dirty="0"/>
                        <a:t>3</a:t>
                      </a:r>
                      <a:r>
                        <a:rPr lang="ja-JP" altLang="en-US" sz="1200" dirty="0"/>
                        <a:t>段階からなる国家試験を受ける必要がある。最終段階の客観的臨床能力試験はタイ語で実施されるため、タイ語のコミュニケーション能力が必須となる。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1771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1805147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360" imgH="360" progId="TCLayout.ActiveDocument.1">
                  <p:embed/>
                </p:oleObj>
              </mc:Choice>
              <mc:Fallback>
                <p:oleObj name="think-cell Slide" r:id="rId38" imgW="360" imgH="360" progId="TCLayout.ActiveDocument.1">
                  <p:embed/>
                  <p:pic>
                    <p:nvPicPr>
                      <p:cNvPr id="11" name="Object 10"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US" altLang="ja-JP"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12997"/>
            <a:ext cx="828032"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15804" y="6374870"/>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2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医療サービス市場は一貫して増加傾向にあり、</a:t>
            </a:r>
            <a:r>
              <a:rPr lang="ja-JP" altLang="en-US" sz="1400" noProof="1">
                <a:latin typeface="+mj-lt"/>
                <a:ea typeface="ＭＳ Ｐゴシック" panose="020B0600070205080204" pitchFamily="50" charset="-128"/>
                <a:cs typeface="Arial" panose="020B0604020202020204" pitchFamily="34" charset="0"/>
              </a:rPr>
              <a:t> 2020年には約218億1000万</a:t>
            </a:r>
            <a:r>
              <a:rPr lang="en-US" altLang="ja-JP" sz="1400" noProof="1">
                <a:latin typeface="+mj-lt"/>
                <a:ea typeface="ＭＳ Ｐゴシック" panose="020B0600070205080204" pitchFamily="50" charset="-128"/>
                <a:cs typeface="Arial" panose="020B0604020202020204" pitchFamily="34" charset="0"/>
              </a:rPr>
              <a:t>US$</a:t>
            </a:r>
            <a:r>
              <a:rPr lang="ja-JP" altLang="en-US" sz="1400" noProof="1">
                <a:latin typeface="+mj-lt"/>
                <a:ea typeface="ＭＳ Ｐゴシック" panose="020B0600070205080204" pitchFamily="50" charset="-128"/>
                <a:cs typeface="Arial" panose="020B0604020202020204" pitchFamily="34" charset="0"/>
              </a:rPr>
              <a:t>に達した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 name="Chart 87">
            <a:extLst>
              <a:ext uri="{FF2B5EF4-FFF2-40B4-BE49-F238E27FC236}">
                <a16:creationId xmlns:a16="http://schemas.microsoft.com/office/drawing/2014/main" id="{B2D7D0D3-3E65-75E0-102B-71877812F32F}"/>
              </a:ext>
            </a:extLst>
          </p:cNvPr>
          <p:cNvGraphicFramePr/>
          <p:nvPr>
            <p:custDataLst>
              <p:tags r:id="rId3"/>
            </p:custDataLst>
            <p:extLst>
              <p:ext uri="{D42A27DB-BD31-4B8C-83A1-F6EECF244321}">
                <p14:modId xmlns:p14="http://schemas.microsoft.com/office/powerpoint/2010/main" val="1315889934"/>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40"/>
          </a:graphicData>
        </a:graphic>
      </p:graphicFrame>
      <p:sp>
        <p:nvSpPr>
          <p:cNvPr id="8" name="テキスト プレースホルダ 9">
            <a:extLst>
              <a:ext uri="{FF2B5EF4-FFF2-40B4-BE49-F238E27FC236}">
                <a16:creationId xmlns:a16="http://schemas.microsoft.com/office/drawing/2014/main" id="{4CABE99B-C175-3550-0DF9-CAC8C13E3FBD}"/>
              </a:ext>
            </a:extLst>
          </p:cNvPr>
          <p:cNvSpPr>
            <a:spLocks noGrp="1"/>
          </p:cNvSpPr>
          <p:nvPr>
            <p:custDataLst>
              <p:tags r:id="rId4"/>
            </p:custDataLst>
          </p:nvPr>
        </p:nvSpPr>
        <p:spPr bwMode="gray">
          <a:xfrm>
            <a:off x="815975" y="3924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120</a:t>
            </a:r>
            <a:endParaRPr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36694C93-BF54-9A65-F4A0-83DA93BE5992}"/>
              </a:ext>
            </a:extLst>
          </p:cNvPr>
          <p:cNvSpPr>
            <a:spLocks noGrp="1"/>
          </p:cNvSpPr>
          <p:nvPr>
            <p:custDataLst>
              <p:tags r:id="rId5"/>
            </p:custDataLst>
          </p:nvPr>
        </p:nvSpPr>
        <p:spPr bwMode="gray">
          <a:xfrm>
            <a:off x="885825" y="4508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80</a:t>
            </a:r>
            <a:endParaRPr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0E91B16A-1B82-EABE-4129-EEDB5501478F}"/>
              </a:ext>
            </a:extLst>
          </p:cNvPr>
          <p:cNvSpPr>
            <a:spLocks noGrp="1"/>
          </p:cNvSpPr>
          <p:nvPr>
            <p:custDataLst>
              <p:tags r:id="rId6"/>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787FA43-4FCB-496D-9B12-A47C361E07E3}" type="datetime'''''''''''''''''''0'''''''''''''''''''''''">
              <a:rPr lang="ja-JP" altLang="en-US" sz="1000" smtClean="0"/>
              <a:pPr marL="0" indent="0" algn="r">
                <a:spcBef>
                  <a:spcPct val="0"/>
                </a:spcBef>
                <a:buNone/>
              </a:pPr>
              <a:t>0</a:t>
            </a:fld>
            <a:endParaRPr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4B7BCA86-F82F-D60B-4232-4E5C3B939852}"/>
              </a:ext>
            </a:extLst>
          </p:cNvPr>
          <p:cNvSpPr>
            <a:spLocks noGrp="1"/>
          </p:cNvSpPr>
          <p:nvPr>
            <p:custDataLst>
              <p:tags r:id="rId7"/>
            </p:custDataLst>
          </p:nvPr>
        </p:nvSpPr>
        <p:spPr bwMode="gray">
          <a:xfrm>
            <a:off x="885825" y="480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60</a:t>
            </a:r>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44B04BE0-5606-553A-133F-6E7DB88983E2}"/>
              </a:ext>
            </a:extLst>
          </p:cNvPr>
          <p:cNvSpPr>
            <a:spLocks noGrp="1"/>
          </p:cNvSpPr>
          <p:nvPr>
            <p:custDataLst>
              <p:tags r:id="rId8"/>
            </p:custDataLst>
          </p:nvPr>
        </p:nvSpPr>
        <p:spPr bwMode="gray">
          <a:xfrm>
            <a:off x="815975" y="334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160</a:t>
            </a:r>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94D3C7B8-A6E8-9763-FC86-6E1E73D6DBE2}"/>
              </a:ext>
            </a:extLst>
          </p:cNvPr>
          <p:cNvSpPr>
            <a:spLocks noGrp="1"/>
          </p:cNvSpPr>
          <p:nvPr>
            <p:custDataLst>
              <p:tags r:id="rId9"/>
            </p:custDataLst>
          </p:nvPr>
        </p:nvSpPr>
        <p:spPr bwMode="gray">
          <a:xfrm>
            <a:off x="815975" y="3632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140</a:t>
            </a:r>
            <a:endParaRPr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D056BC98-CB58-65A4-5991-60F2B672BCD7}"/>
              </a:ext>
            </a:extLst>
          </p:cNvPr>
          <p:cNvSpPr>
            <a:spLocks noGrp="1"/>
          </p:cNvSpPr>
          <p:nvPr>
            <p:custDataLst>
              <p:tags r:id="rId10"/>
            </p:custDataLst>
          </p:nvPr>
        </p:nvSpPr>
        <p:spPr bwMode="gray">
          <a:xfrm>
            <a:off x="885825" y="5384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20</a:t>
            </a:r>
            <a:endParaRPr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F2B25243-A868-119B-4D07-5149D1267AC5}"/>
              </a:ext>
            </a:extLst>
          </p:cNvPr>
          <p:cNvSpPr>
            <a:spLocks noGrp="1"/>
          </p:cNvSpPr>
          <p:nvPr>
            <p:custDataLst>
              <p:tags r:id="rId11"/>
            </p:custDataLst>
          </p:nvPr>
        </p:nvSpPr>
        <p:spPr bwMode="gray">
          <a:xfrm>
            <a:off x="885825" y="5092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40</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2CEAFBBC-1A45-351B-3F03-E72D8E688DF9}"/>
              </a:ext>
            </a:extLst>
          </p:cNvPr>
          <p:cNvSpPr>
            <a:spLocks noGrp="1"/>
          </p:cNvSpPr>
          <p:nvPr>
            <p:custDataLst>
              <p:tags r:id="rId12"/>
            </p:custDataLst>
          </p:nvPr>
        </p:nvSpPr>
        <p:spPr bwMode="gray">
          <a:xfrm>
            <a:off x="815975" y="421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100</a:t>
            </a:r>
            <a:endParaRPr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D4E4770A-09D2-2D15-3CE6-3D8A4367BDF1}"/>
              </a:ext>
            </a:extLst>
          </p:cNvPr>
          <p:cNvSpPr>
            <a:spLocks noGrp="1"/>
          </p:cNvSpPr>
          <p:nvPr>
            <p:custDataLst>
              <p:tags r:id="rId13"/>
            </p:custDataLst>
          </p:nvPr>
        </p:nvSpPr>
        <p:spPr bwMode="gray">
          <a:xfrm>
            <a:off x="815975" y="3048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180</a:t>
            </a:r>
            <a:endParaRPr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05A699BE-B5FF-DB9A-CECC-E3095967CBB1}"/>
              </a:ext>
            </a:extLst>
          </p:cNvPr>
          <p:cNvSpPr>
            <a:spLocks noGrp="1"/>
          </p:cNvSpPr>
          <p:nvPr>
            <p:custDataLst>
              <p:tags r:id="rId14"/>
            </p:custDataLst>
          </p:nvPr>
        </p:nvSpPr>
        <p:spPr bwMode="gray">
          <a:xfrm>
            <a:off x="815975" y="2755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200</a:t>
            </a:r>
            <a:endParaRPr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D7769D3E-FD67-8D89-5254-CD415E7A587E}"/>
              </a:ext>
            </a:extLst>
          </p:cNvPr>
          <p:cNvSpPr>
            <a:spLocks noGrp="1"/>
          </p:cNvSpPr>
          <p:nvPr>
            <p:custDataLst>
              <p:tags r:id="rId15"/>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rPr>
              <a:t>220</a:t>
            </a:r>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EF6DA725-CAD6-FE31-4436-90649B454062}"/>
              </a:ext>
            </a:extLst>
          </p:cNvPr>
          <p:cNvSpPr>
            <a:spLocks noGrp="1"/>
          </p:cNvSpPr>
          <p:nvPr>
            <p:custDataLst>
              <p:tags r:id="rId16"/>
            </p:custDataLst>
          </p:nvPr>
        </p:nvSpPr>
        <p:spPr bwMode="auto">
          <a:xfrm>
            <a:off x="320092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C05406B9-8B16-53FF-3FF7-06F6EABE60D0}"/>
              </a:ext>
            </a:extLst>
          </p:cNvPr>
          <p:cNvSpPr>
            <a:spLocks noGrp="1"/>
          </p:cNvSpPr>
          <p:nvPr>
            <p:custDataLst>
              <p:tags r:id="rId17"/>
            </p:custDataLst>
          </p:nvPr>
        </p:nvSpPr>
        <p:spPr bwMode="auto">
          <a:xfrm>
            <a:off x="473697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E6089E16-77DE-DA48-D4DA-7480AD664F9A}"/>
              </a:ext>
            </a:extLst>
          </p:cNvPr>
          <p:cNvSpPr>
            <a:spLocks noGrp="1"/>
          </p:cNvSpPr>
          <p:nvPr>
            <p:custDataLst>
              <p:tags r:id="rId18"/>
            </p:custDataLst>
          </p:nvPr>
        </p:nvSpPr>
        <p:spPr bwMode="auto">
          <a:xfrm>
            <a:off x="513794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FF51B7C3-14CC-BF55-AE71-3F85FBFCFE81}"/>
              </a:ext>
            </a:extLst>
          </p:cNvPr>
          <p:cNvSpPr>
            <a:spLocks noGrp="1"/>
          </p:cNvSpPr>
          <p:nvPr>
            <p:custDataLst>
              <p:tags r:id="rId19"/>
            </p:custDataLst>
          </p:nvPr>
        </p:nvSpPr>
        <p:spPr bwMode="auto">
          <a:xfrm>
            <a:off x="55290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2530BDAA-0FD3-7C43-DCFD-449C0FD6692B}"/>
              </a:ext>
            </a:extLst>
          </p:cNvPr>
          <p:cNvSpPr>
            <a:spLocks noGrp="1"/>
          </p:cNvSpPr>
          <p:nvPr>
            <p:custDataLst>
              <p:tags r:id="rId20"/>
            </p:custDataLst>
          </p:nvPr>
        </p:nvSpPr>
        <p:spPr bwMode="auto">
          <a:xfrm>
            <a:off x="589190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53C00EE5-A770-72E9-3BB8-817F41E50D71}"/>
              </a:ext>
            </a:extLst>
          </p:cNvPr>
          <p:cNvSpPr>
            <a:spLocks noGrp="1"/>
          </p:cNvSpPr>
          <p:nvPr>
            <p:custDataLst>
              <p:tags r:id="rId21"/>
            </p:custDataLst>
          </p:nvPr>
        </p:nvSpPr>
        <p:spPr bwMode="auto">
          <a:xfrm>
            <a:off x="629671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F9DA612A-AAC0-BB91-4127-7B81E56BA8BA}"/>
              </a:ext>
            </a:extLst>
          </p:cNvPr>
          <p:cNvSpPr>
            <a:spLocks noGrp="1"/>
          </p:cNvSpPr>
          <p:nvPr>
            <p:custDataLst>
              <p:tags r:id="rId22"/>
            </p:custDataLst>
          </p:nvPr>
        </p:nvSpPr>
        <p:spPr bwMode="auto">
          <a:xfrm>
            <a:off x="66811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latin typeface="+mj-lt"/>
              <a:sym typeface="+mn-lt"/>
            </a:endParaRPr>
          </a:p>
        </p:txBody>
      </p:sp>
      <p:sp>
        <p:nvSpPr>
          <p:cNvPr id="85" name="テキスト プレースホルダ 9">
            <a:extLst>
              <a:ext uri="{FF2B5EF4-FFF2-40B4-BE49-F238E27FC236}">
                <a16:creationId xmlns:a16="http://schemas.microsoft.com/office/drawing/2014/main" id="{0E1D887D-E076-3669-A73B-2C1B0953D977}"/>
              </a:ext>
            </a:extLst>
          </p:cNvPr>
          <p:cNvSpPr>
            <a:spLocks noGrp="1"/>
          </p:cNvSpPr>
          <p:nvPr>
            <p:custDataLst>
              <p:tags r:id="rId23"/>
            </p:custDataLst>
          </p:nvPr>
        </p:nvSpPr>
        <p:spPr bwMode="auto">
          <a:xfrm>
            <a:off x="706566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latin typeface="+mj-lt"/>
              <a:sym typeface="+mn-lt"/>
            </a:endParaRPr>
          </a:p>
        </p:txBody>
      </p:sp>
      <p:sp>
        <p:nvSpPr>
          <p:cNvPr id="86" name="テキスト プレースホルダ 9">
            <a:extLst>
              <a:ext uri="{FF2B5EF4-FFF2-40B4-BE49-F238E27FC236}">
                <a16:creationId xmlns:a16="http://schemas.microsoft.com/office/drawing/2014/main" id="{57E70324-FD38-3FF1-4176-77309E1E4BE5}"/>
              </a:ext>
            </a:extLst>
          </p:cNvPr>
          <p:cNvSpPr>
            <a:spLocks noGrp="1"/>
          </p:cNvSpPr>
          <p:nvPr>
            <p:custDataLst>
              <p:tags r:id="rId24"/>
            </p:custDataLst>
          </p:nvPr>
        </p:nvSpPr>
        <p:spPr bwMode="auto">
          <a:xfrm>
            <a:off x="745172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3D59A9A-0534-4F34-B98F-8A17E989139D}" type="datetime'''1''''''''''''''''''''''''''6'''''''''''''''''''''''''''">
              <a:rPr kumimoji="0" lang="ja-JP" altLang="en-US" sz="1000" smtClean="0"/>
              <a:pPr/>
              <a:t>16</a:t>
            </a:fld>
            <a:endParaRPr kumimoji="0" lang="ja-JP" altLang="en-US" sz="800" dirty="0">
              <a:latin typeface="+mj-lt"/>
              <a:sym typeface="+mn-lt"/>
            </a:endParaRPr>
          </a:p>
        </p:txBody>
      </p:sp>
      <p:sp>
        <p:nvSpPr>
          <p:cNvPr id="87" name="テキスト プレースホルダ 9">
            <a:extLst>
              <a:ext uri="{FF2B5EF4-FFF2-40B4-BE49-F238E27FC236}">
                <a16:creationId xmlns:a16="http://schemas.microsoft.com/office/drawing/2014/main" id="{D9676D80-2C6C-0EB2-297D-0B00614430A2}"/>
              </a:ext>
            </a:extLst>
          </p:cNvPr>
          <p:cNvSpPr>
            <a:spLocks noGrp="1"/>
          </p:cNvSpPr>
          <p:nvPr>
            <p:custDataLst>
              <p:tags r:id="rId25"/>
            </p:custDataLst>
          </p:nvPr>
        </p:nvSpPr>
        <p:spPr bwMode="auto">
          <a:xfrm>
            <a:off x="783778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0C7F18-9281-4053-8A3B-B5292F44B612}" type="datetime'''''''''''1''''''''''''''''''''''''''''''''''7'''''''">
              <a:rPr kumimoji="0" lang="ja-JP" altLang="en-US" sz="1000" smtClean="0"/>
              <a:pPr/>
              <a:t>17</a:t>
            </a:fld>
            <a:endParaRPr kumimoji="0" lang="ja-JP" altLang="en-US" sz="800" dirty="0">
              <a:latin typeface="+mj-lt"/>
              <a:sym typeface="+mn-lt"/>
            </a:endParaRPr>
          </a:p>
        </p:txBody>
      </p:sp>
      <p:sp>
        <p:nvSpPr>
          <p:cNvPr id="89" name="テキスト プレースホルダ 9">
            <a:extLst>
              <a:ext uri="{FF2B5EF4-FFF2-40B4-BE49-F238E27FC236}">
                <a16:creationId xmlns:a16="http://schemas.microsoft.com/office/drawing/2014/main" id="{6C04B297-E248-93D1-324A-F8C7796F05E9}"/>
              </a:ext>
            </a:extLst>
          </p:cNvPr>
          <p:cNvSpPr>
            <a:spLocks noGrp="1"/>
          </p:cNvSpPr>
          <p:nvPr>
            <p:custDataLst>
              <p:tags r:id="rId26"/>
            </p:custDataLst>
          </p:nvPr>
        </p:nvSpPr>
        <p:spPr bwMode="auto">
          <a:xfrm>
            <a:off x="398148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latin typeface="+mj-lt"/>
              <a:sym typeface="+mn-lt"/>
            </a:endParaRPr>
          </a:p>
        </p:txBody>
      </p:sp>
      <p:sp>
        <p:nvSpPr>
          <p:cNvPr id="90" name="テキスト プレースホルダ 9">
            <a:extLst>
              <a:ext uri="{FF2B5EF4-FFF2-40B4-BE49-F238E27FC236}">
                <a16:creationId xmlns:a16="http://schemas.microsoft.com/office/drawing/2014/main" id="{C9557045-7441-96C5-5E61-BA7F86E9D56B}"/>
              </a:ext>
            </a:extLst>
          </p:cNvPr>
          <p:cNvSpPr>
            <a:spLocks noGrp="1"/>
          </p:cNvSpPr>
          <p:nvPr>
            <p:custDataLst>
              <p:tags r:id="rId27"/>
            </p:custDataLst>
          </p:nvPr>
        </p:nvSpPr>
        <p:spPr bwMode="auto">
          <a:xfrm>
            <a:off x="861456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219144-8A85-467C-89DC-FE9E2C65DE2E}" type="datetime'''''''''''''''1''''''''''''9'''''''''''''''''''''''''''''''''">
              <a:rPr kumimoji="0" lang="ja-JP" altLang="en-US" sz="1000" smtClean="0"/>
              <a:pPr/>
              <a:t>19</a:t>
            </a:fld>
            <a:endParaRPr kumimoji="0" lang="ja-JP" altLang="en-US" sz="800" dirty="0">
              <a:latin typeface="+mj-lt"/>
              <a:sym typeface="+mn-lt"/>
            </a:endParaRPr>
          </a:p>
        </p:txBody>
      </p:sp>
      <p:sp>
        <p:nvSpPr>
          <p:cNvPr id="91" name="テキスト プレースホルダ 9">
            <a:extLst>
              <a:ext uri="{FF2B5EF4-FFF2-40B4-BE49-F238E27FC236}">
                <a16:creationId xmlns:a16="http://schemas.microsoft.com/office/drawing/2014/main" id="{C6D7A40B-9F3E-B206-5760-495B1D299ADA}"/>
              </a:ext>
            </a:extLst>
          </p:cNvPr>
          <p:cNvSpPr>
            <a:spLocks noGrp="1"/>
          </p:cNvSpPr>
          <p:nvPr>
            <p:custDataLst>
              <p:tags r:id="rId28"/>
            </p:custDataLst>
          </p:nvPr>
        </p:nvSpPr>
        <p:spPr bwMode="auto">
          <a:xfrm>
            <a:off x="43769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latin typeface="+mj-lt"/>
              <a:sym typeface="+mn-lt"/>
            </a:endParaRPr>
          </a:p>
        </p:txBody>
      </p:sp>
      <p:sp>
        <p:nvSpPr>
          <p:cNvPr id="92" name="テキスト プレースホルダ 9">
            <a:extLst>
              <a:ext uri="{FF2B5EF4-FFF2-40B4-BE49-F238E27FC236}">
                <a16:creationId xmlns:a16="http://schemas.microsoft.com/office/drawing/2014/main" id="{44D92E89-2F0A-27A9-08D9-F29E55987E09}"/>
              </a:ext>
            </a:extLst>
          </p:cNvPr>
          <p:cNvSpPr>
            <a:spLocks noGrp="1"/>
          </p:cNvSpPr>
          <p:nvPr>
            <p:custDataLst>
              <p:tags r:id="rId29"/>
            </p:custDataLst>
          </p:nvPr>
        </p:nvSpPr>
        <p:spPr bwMode="auto">
          <a:xfrm>
            <a:off x="358623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latin typeface="+mj-lt"/>
              <a:sym typeface="+mn-lt"/>
            </a:endParaRPr>
          </a:p>
        </p:txBody>
      </p:sp>
      <p:sp>
        <p:nvSpPr>
          <p:cNvPr id="93" name="テキスト プレースホルダ 9">
            <a:extLst>
              <a:ext uri="{FF2B5EF4-FFF2-40B4-BE49-F238E27FC236}">
                <a16:creationId xmlns:a16="http://schemas.microsoft.com/office/drawing/2014/main" id="{7DA83BB2-E5EB-8F49-DDCF-73637771424C}"/>
              </a:ext>
            </a:extLst>
          </p:cNvPr>
          <p:cNvSpPr>
            <a:spLocks noGrp="1"/>
          </p:cNvSpPr>
          <p:nvPr>
            <p:custDataLst>
              <p:tags r:id="rId30"/>
            </p:custDataLst>
          </p:nvPr>
        </p:nvSpPr>
        <p:spPr bwMode="auto">
          <a:xfrm>
            <a:off x="821898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1FA075-601F-4B4C-ACD0-CEE9F1864E20}" type="datetime'''''''''''1''''''''''''''''''''''''''''''8'''''''''''''''''''">
              <a:rPr kumimoji="0" lang="ja-JP" altLang="en-US" sz="1000" smtClean="0"/>
              <a:pPr/>
              <a:t>18</a:t>
            </a:fld>
            <a:endParaRPr kumimoji="0" lang="ja-JP" altLang="en-US" sz="800" dirty="0">
              <a:latin typeface="+mj-lt"/>
              <a:sym typeface="+mn-lt"/>
            </a:endParaRPr>
          </a:p>
        </p:txBody>
      </p:sp>
      <p:sp>
        <p:nvSpPr>
          <p:cNvPr id="94" name="テキスト プレースホルダ 9">
            <a:extLst>
              <a:ext uri="{FF2B5EF4-FFF2-40B4-BE49-F238E27FC236}">
                <a16:creationId xmlns:a16="http://schemas.microsoft.com/office/drawing/2014/main" id="{9390FD6F-8BFC-D4E4-A1B4-0B1506FC5B0E}"/>
              </a:ext>
            </a:extLst>
          </p:cNvPr>
          <p:cNvSpPr>
            <a:spLocks noGrp="1"/>
          </p:cNvSpPr>
          <p:nvPr>
            <p:custDataLst>
              <p:tags r:id="rId31"/>
            </p:custDataLst>
          </p:nvPr>
        </p:nvSpPr>
        <p:spPr bwMode="auto">
          <a:xfrm>
            <a:off x="11858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latin typeface="+mj-lt"/>
              <a:sym typeface="+mn-lt"/>
            </a:endParaRPr>
          </a:p>
        </p:txBody>
      </p:sp>
      <p:sp>
        <p:nvSpPr>
          <p:cNvPr id="95" name="テキスト プレースホルダ 9">
            <a:extLst>
              <a:ext uri="{FF2B5EF4-FFF2-40B4-BE49-F238E27FC236}">
                <a16:creationId xmlns:a16="http://schemas.microsoft.com/office/drawing/2014/main" id="{9D91622C-F362-E8EB-B97A-9B0483D48D9B}"/>
              </a:ext>
            </a:extLst>
          </p:cNvPr>
          <p:cNvSpPr>
            <a:spLocks noGrp="1"/>
          </p:cNvSpPr>
          <p:nvPr>
            <p:custDataLst>
              <p:tags r:id="rId32"/>
            </p:custDataLst>
          </p:nvPr>
        </p:nvSpPr>
        <p:spPr bwMode="auto">
          <a:xfrm>
            <a:off x="24327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latin typeface="+mj-lt"/>
              <a:sym typeface="+mn-lt"/>
            </a:endParaRPr>
          </a:p>
        </p:txBody>
      </p:sp>
      <p:sp>
        <p:nvSpPr>
          <p:cNvPr id="96" name="テキスト プレースホルダ 9">
            <a:extLst>
              <a:ext uri="{FF2B5EF4-FFF2-40B4-BE49-F238E27FC236}">
                <a16:creationId xmlns:a16="http://schemas.microsoft.com/office/drawing/2014/main" id="{73250110-C8A1-627A-CE81-64ACB7B02A64}"/>
              </a:ext>
            </a:extLst>
          </p:cNvPr>
          <p:cNvSpPr>
            <a:spLocks noGrp="1"/>
          </p:cNvSpPr>
          <p:nvPr>
            <p:custDataLst>
              <p:tags r:id="rId33"/>
            </p:custDataLst>
          </p:nvPr>
        </p:nvSpPr>
        <p:spPr bwMode="auto">
          <a:xfrm>
            <a:off x="16406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latin typeface="+mj-lt"/>
              <a:sym typeface="+mn-lt"/>
            </a:endParaRPr>
          </a:p>
        </p:txBody>
      </p:sp>
      <p:sp>
        <p:nvSpPr>
          <p:cNvPr id="97" name="テキスト プレースホルダ 9">
            <a:extLst>
              <a:ext uri="{FF2B5EF4-FFF2-40B4-BE49-F238E27FC236}">
                <a16:creationId xmlns:a16="http://schemas.microsoft.com/office/drawing/2014/main" id="{78B55F77-546D-5941-A1F6-F84F5AF392D3}"/>
              </a:ext>
            </a:extLst>
          </p:cNvPr>
          <p:cNvSpPr>
            <a:spLocks noGrp="1"/>
          </p:cNvSpPr>
          <p:nvPr>
            <p:custDataLst>
              <p:tags r:id="rId34"/>
            </p:custDataLst>
          </p:nvPr>
        </p:nvSpPr>
        <p:spPr bwMode="auto">
          <a:xfrm>
            <a:off x="281682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latin typeface="+mj-lt"/>
              <a:sym typeface="+mn-lt"/>
            </a:endParaRPr>
          </a:p>
        </p:txBody>
      </p:sp>
      <p:sp>
        <p:nvSpPr>
          <p:cNvPr id="98" name="テキスト プレースホルダ 9">
            <a:extLst>
              <a:ext uri="{FF2B5EF4-FFF2-40B4-BE49-F238E27FC236}">
                <a16:creationId xmlns:a16="http://schemas.microsoft.com/office/drawing/2014/main" id="{7082A64D-AC80-8D09-C08C-349A29E02D56}"/>
              </a:ext>
            </a:extLst>
          </p:cNvPr>
          <p:cNvSpPr>
            <a:spLocks noGrp="1"/>
          </p:cNvSpPr>
          <p:nvPr>
            <p:custDataLst>
              <p:tags r:id="rId35"/>
            </p:custDataLst>
          </p:nvPr>
        </p:nvSpPr>
        <p:spPr bwMode="auto">
          <a:xfrm>
            <a:off x="204544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latin typeface="+mj-lt"/>
              <a:sym typeface="+mn-lt"/>
            </a:endParaRPr>
          </a:p>
        </p:txBody>
      </p:sp>
      <p:sp>
        <p:nvSpPr>
          <p:cNvPr id="99" name="テキスト プレースホルダ 9">
            <a:extLst>
              <a:ext uri="{FF2B5EF4-FFF2-40B4-BE49-F238E27FC236}">
                <a16:creationId xmlns:a16="http://schemas.microsoft.com/office/drawing/2014/main" id="{8AE4C62B-5ED9-9140-7CA9-EF328EF22C45}"/>
              </a:ext>
            </a:extLst>
          </p:cNvPr>
          <p:cNvSpPr>
            <a:spLocks noGrp="1"/>
          </p:cNvSpPr>
          <p:nvPr>
            <p:custDataLst>
              <p:tags r:id="rId36"/>
            </p:custDataLst>
          </p:nvPr>
        </p:nvSpPr>
        <p:spPr bwMode="auto">
          <a:xfrm>
            <a:off x="901340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3962215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270" imgH="270" progId="TCLayout.ActiveDocument.1">
                  <p:embed/>
                </p:oleObj>
              </mc:Choice>
              <mc:Fallback>
                <p:oleObj name="think-cell Slide" r:id="rId27" imgW="270" imgH="270" progId="TCLayout.ActiveDocument.1">
                  <p:embed/>
                  <p:pic>
                    <p:nvPicPr>
                      <p:cNvPr id="3" name="オブジェクト 2"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43" name="Chart 42">
            <a:extLst>
              <a:ext uri="{FF2B5EF4-FFF2-40B4-BE49-F238E27FC236}">
                <a16:creationId xmlns:a16="http://schemas.microsoft.com/office/drawing/2014/main" id="{08CC9329-2870-45B3-90A1-42BDBA94DB58}"/>
              </a:ext>
            </a:extLst>
          </p:cNvPr>
          <p:cNvGraphicFramePr/>
          <p:nvPr>
            <p:custDataLst>
              <p:tags r:id="rId3"/>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29"/>
          </a:graphicData>
        </a:graphic>
      </p:graphicFrame>
      <p:sp>
        <p:nvSpPr>
          <p:cNvPr id="47" name="テキスト プレースホルダ 9">
            <a:extLst>
              <a:ext uri="{FF2B5EF4-FFF2-40B4-BE49-F238E27FC236}">
                <a16:creationId xmlns:a16="http://schemas.microsoft.com/office/drawing/2014/main" id="{FCCC65B1-FC1F-419F-8B8F-1B699DE7EAA0}"/>
              </a:ext>
            </a:extLst>
          </p:cNvPr>
          <p:cNvSpPr>
            <a:spLocks noGrp="1"/>
          </p:cNvSpPr>
          <p:nvPr>
            <p:custDataLst>
              <p:tags r:id="rId4"/>
            </p:custDataLst>
          </p:nvPr>
        </p:nvSpPr>
        <p:spPr bwMode="gray">
          <a:xfrm>
            <a:off x="428625" y="4975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099D48-D83D-4EAD-A7FD-DE4D24D1F909}" type="datetime'''''''''''''''''''''2''''''''''0'">
              <a:rPr lang="en-US" altLang="en-US" sz="1000" smtClean="0"/>
              <a:pPr/>
              <a:t>20</a:t>
            </a:fld>
            <a:endParaRPr lang="ja-JP" altLang="en-US" sz="1000" dirty="0">
              <a:sym typeface="+mn-lt"/>
            </a:endParaRPr>
          </a:p>
        </p:txBody>
      </p:sp>
      <p:sp>
        <p:nvSpPr>
          <p:cNvPr id="34" name="テキスト プレースホルダ 9">
            <a:extLst>
              <a:ext uri="{FF2B5EF4-FFF2-40B4-BE49-F238E27FC236}">
                <a16:creationId xmlns:a16="http://schemas.microsoft.com/office/drawing/2014/main" id="{CA8AE036-A54B-47D6-AC2C-5AD1B57638DD}"/>
              </a:ext>
            </a:extLst>
          </p:cNvPr>
          <p:cNvSpPr>
            <a:spLocks noGrp="1"/>
          </p:cNvSpPr>
          <p:nvPr>
            <p:custDataLst>
              <p:tags r:id="rId5"/>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BEA2F6-B90C-4954-8F10-4E1347940CB9}" type="datetime'''0'''''''''''''''''''''''''''''''''''''''''''''''''''''">
              <a:rPr lang="en-US" altLang="en-US" sz="1000" smtClean="0"/>
              <a:pPr/>
              <a:t>0</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C2455E12-00C6-4DE4-A147-BACBADAD02AF}"/>
              </a:ext>
            </a:extLst>
          </p:cNvPr>
          <p:cNvSpPr>
            <a:spLocks noGrp="1"/>
          </p:cNvSpPr>
          <p:nvPr>
            <p:custDataLst>
              <p:tags r:id="rId6"/>
            </p:custDataLst>
          </p:nvPr>
        </p:nvSpPr>
        <p:spPr bwMode="gray">
          <a:xfrm>
            <a:off x="428625" y="3413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F2F958-CF98-4FDE-8CD4-E946BBB7AF86}" type="datetime'''''''''5''''''''''''''''''''''''''0'">
              <a:rPr lang="en-US" altLang="en-US" sz="1000" smtClean="0"/>
              <a:pPr/>
              <a:t>50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2DF9FCAB-95E3-46E5-8838-97AED5B8E275}"/>
              </a:ext>
            </a:extLst>
          </p:cNvPr>
          <p:cNvSpPr>
            <a:spLocks noGrp="1"/>
          </p:cNvSpPr>
          <p:nvPr>
            <p:custDataLst>
              <p:tags r:id="rId7"/>
            </p:custDataLst>
          </p:nvPr>
        </p:nvSpPr>
        <p:spPr bwMode="gray">
          <a:xfrm>
            <a:off x="498475" y="5756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826B06E-8501-44FF-8933-9736BACECDD4}" type="datetime'''''''''''''5'''''''''''''''''''''''''''''''''''">
              <a:rPr lang="en-US" altLang="en-US" sz="1000" smtClean="0"/>
              <a:pPr/>
              <a:t>5</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3AD1912C-0BA3-416E-A9B1-6FDBB4FF0B56}"/>
              </a:ext>
            </a:extLst>
          </p:cNvPr>
          <p:cNvSpPr>
            <a:spLocks noGrp="1"/>
          </p:cNvSpPr>
          <p:nvPr>
            <p:custDataLst>
              <p:tags r:id="rId8"/>
            </p:custDataLst>
          </p:nvPr>
        </p:nvSpPr>
        <p:spPr bwMode="gray">
          <a:xfrm>
            <a:off x="428625" y="5495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A508AE-A3A2-46CD-BC36-A4C95ACE051D}" type="datetime'''''''''''''''''''''1''''''''''''''''0'''''''''''''''''">
              <a:rPr lang="en-US" altLang="en-US" sz="1000" smtClean="0"/>
              <a:pPr/>
              <a:t>10</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B73852CD-F232-4A01-90AE-029A0BE1FBA9}"/>
              </a:ext>
            </a:extLst>
          </p:cNvPr>
          <p:cNvSpPr>
            <a:spLocks noGrp="1"/>
          </p:cNvSpPr>
          <p:nvPr>
            <p:custDataLst>
              <p:tags r:id="rId9"/>
            </p:custDataLst>
          </p:nvPr>
        </p:nvSpPr>
        <p:spPr bwMode="gray">
          <a:xfrm>
            <a:off x="428625" y="4194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D9DD632-089A-434D-82D2-6982C081B20A}" type="datetime'''''''''''''''''''''3''5'''''''''''''''''''''''''''''''''''">
              <a:rPr lang="en-US" altLang="en-US" sz="1000" smtClean="0"/>
              <a:pPr/>
              <a:t>35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2EC2AA1-BA55-4922-B8E3-EF9D67B1A11B}"/>
              </a:ext>
            </a:extLst>
          </p:cNvPr>
          <p:cNvSpPr>
            <a:spLocks noGrp="1"/>
          </p:cNvSpPr>
          <p:nvPr>
            <p:custDataLst>
              <p:tags r:id="rId10"/>
            </p:custDataLst>
          </p:nvPr>
        </p:nvSpPr>
        <p:spPr bwMode="gray">
          <a:xfrm>
            <a:off x="428625" y="5235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A84C05-8790-4E0F-916A-9D8FAB52AB74}" type="datetime'''''''''''''1''''''''''''5'''''">
              <a:rPr lang="en-US" altLang="en-US" sz="1000" smtClean="0"/>
              <a:pPr/>
              <a:t>15</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08DB381D-C0D8-4CA3-83E7-C2ABFE46F95B}"/>
              </a:ext>
            </a:extLst>
          </p:cNvPr>
          <p:cNvSpPr>
            <a:spLocks noGrp="1"/>
          </p:cNvSpPr>
          <p:nvPr>
            <p:custDataLst>
              <p:tags r:id="rId11"/>
            </p:custDataLst>
          </p:nvPr>
        </p:nvSpPr>
        <p:spPr bwMode="gray">
          <a:xfrm>
            <a:off x="428625" y="4714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EC70B5-EFC2-4CC2-AD75-76580F32B498}" type="datetime'''''''''''''''''''''''''''''''25'''''''">
              <a:rPr lang="en-US" altLang="en-US" sz="1000" smtClean="0"/>
              <a:pPr/>
              <a:t>25</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CEAD3EB1-CC6E-43AE-896E-1E2E7EF9C395}"/>
              </a:ext>
            </a:extLst>
          </p:cNvPr>
          <p:cNvSpPr>
            <a:spLocks noGrp="1"/>
          </p:cNvSpPr>
          <p:nvPr>
            <p:custDataLst>
              <p:tags r:id="rId12"/>
            </p:custDataLst>
          </p:nvPr>
        </p:nvSpPr>
        <p:spPr bwMode="gray">
          <a:xfrm>
            <a:off x="428625" y="4454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42840D-9947-4A00-93EB-FE0A50CDC4EC}" type="datetime'''''''''''3''''''''''''''''''''''''''''''''''''0'">
              <a:rPr lang="en-US" altLang="en-US" sz="1000" smtClean="0"/>
              <a:pPr/>
              <a:t>30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63FF6A9F-9711-40A4-B17B-E638EEC243A8}"/>
              </a:ext>
            </a:extLst>
          </p:cNvPr>
          <p:cNvSpPr>
            <a:spLocks noGrp="1"/>
          </p:cNvSpPr>
          <p:nvPr>
            <p:custDataLst>
              <p:tags r:id="rId13"/>
            </p:custDataLst>
          </p:nvPr>
        </p:nvSpPr>
        <p:spPr bwMode="gray">
          <a:xfrm>
            <a:off x="428625" y="393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5FE6188-60AD-4DC7-8B72-4FED673640C9}" type="datetime'''''''''''''''''''''''40'''''''''''''''''">
              <a:rPr lang="en-US" altLang="en-US" sz="1000" smtClean="0"/>
              <a:pPr/>
              <a:t>40</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D0472F68-AAC2-4BD0-9892-ECD3368DE7F8}"/>
              </a:ext>
            </a:extLst>
          </p:cNvPr>
          <p:cNvSpPr>
            <a:spLocks noGrp="1"/>
          </p:cNvSpPr>
          <p:nvPr>
            <p:custDataLst>
              <p:tags r:id="rId14"/>
            </p:custDataLst>
          </p:nvPr>
        </p:nvSpPr>
        <p:spPr bwMode="gray">
          <a:xfrm>
            <a:off x="428625" y="3673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C58957-79ED-4768-8B3C-7D0E35BC9DAF}" type="datetime'''''''''''''4''''''5'''''''''''">
              <a:rPr lang="en-US" altLang="en-US" sz="1000" smtClean="0"/>
              <a:pPr/>
              <a:t>45</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84484330-35F2-4A3C-99E9-2441B3E03930}"/>
              </a:ext>
            </a:extLst>
          </p:cNvPr>
          <p:cNvSpPr>
            <a:spLocks noGrp="1"/>
          </p:cNvSpPr>
          <p:nvPr>
            <p:custDataLst>
              <p:tags r:id="rId15"/>
            </p:custDataLst>
          </p:nvPr>
        </p:nvSpPr>
        <p:spPr bwMode="gray">
          <a:xfrm>
            <a:off x="428625" y="31527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2B2839-0489-45F2-A3EE-2364044D710C}" type="datetime'''''''''''''''''''''''''''''5''''''''''''''''''''''5'''''''">
              <a:rPr lang="en-US" altLang="en-US" sz="1000" smtClean="0"/>
              <a:pPr/>
              <a:t>55</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47EDBA69-BFB9-4EF0-ADB6-7FE03C581A27}"/>
              </a:ext>
            </a:extLst>
          </p:cNvPr>
          <p:cNvSpPr>
            <a:spLocks noGrp="1"/>
          </p:cNvSpPr>
          <p:nvPr>
            <p:custDataLst>
              <p:tags r:id="rId16"/>
            </p:custDataLst>
          </p:nvPr>
        </p:nvSpPr>
        <p:spPr bwMode="gray">
          <a:xfrm>
            <a:off x="428625" y="289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4CC3BC-3EB1-401F-B179-AD99A6743D10}" type="datetime'''6''''''''''''''''''''''''''0'''">
              <a:rPr lang="en-US" altLang="en-US" sz="1000" smtClean="0"/>
              <a:pPr/>
              <a:t>60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DE84E6BF-FE84-4076-94E5-6BE66E3B1FE8}"/>
              </a:ext>
            </a:extLst>
          </p:cNvPr>
          <p:cNvSpPr>
            <a:spLocks noGrp="1"/>
          </p:cNvSpPr>
          <p:nvPr>
            <p:custDataLst>
              <p:tags r:id="rId17"/>
            </p:custDataLst>
          </p:nvPr>
        </p:nvSpPr>
        <p:spPr bwMode="gray">
          <a:xfrm>
            <a:off x="428625" y="263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CEF52F-4854-4727-9BC1-19C3D1AA5F02}" type="datetime'6''''5'''''''''''''''''''''">
              <a:rPr lang="en-US" altLang="en-US" sz="1000" smtClean="0"/>
              <a:pPr/>
              <a:t>65</a:t>
            </a:fld>
            <a:endParaRPr lang="ja-JP" altLang="en-US" sz="1000" dirty="0">
              <a:sym typeface="+mn-lt"/>
            </a:endParaRPr>
          </a:p>
        </p:txBody>
      </p:sp>
      <p:sp>
        <p:nvSpPr>
          <p:cNvPr id="40" name="テキスト プレースホルダ 9"/>
          <p:cNvSpPr>
            <a:spLocks noGrp="1"/>
          </p:cNvSpPr>
          <p:nvPr>
            <p:custDataLst>
              <p:tags r:id="rId18"/>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8" name="テキスト プレースホルダ 9"/>
          <p:cNvSpPr>
            <a:spLocks noGrp="1"/>
          </p:cNvSpPr>
          <p:nvPr>
            <p:custDataLst>
              <p:tags r:id="rId19"/>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20"/>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33" name="テキスト プレースホルダ 9"/>
          <p:cNvSpPr>
            <a:spLocks noGrp="1"/>
          </p:cNvSpPr>
          <p:nvPr>
            <p:custDataLst>
              <p:tags r:id="rId21"/>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26" name="テキスト プレースホルダ 9">
            <a:extLst>
              <a:ext uri="{FF2B5EF4-FFF2-40B4-BE49-F238E27FC236}">
                <a16:creationId xmlns:a16="http://schemas.microsoft.com/office/drawing/2014/main" id="{D60F5D3C-AA21-4948-B5DB-ED8D8A42B696}"/>
              </a:ext>
            </a:extLst>
          </p:cNvPr>
          <p:cNvSpPr>
            <a:spLocks noGrp="1"/>
          </p:cNvSpPr>
          <p:nvPr>
            <p:custDataLst>
              <p:tags r:id="rId22"/>
            </p:custDataLst>
          </p:nvPr>
        </p:nvSpPr>
        <p:spPr bwMode="gray">
          <a:xfrm>
            <a:off x="1593850" y="25542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A8CBAF-A6AF-4F2D-B2F4-F2FD08F965A0}" type="datetime'''''''''6''''''''''''''''''''4''''''''.''''''5''''''''''''6'''">
              <a:rPr lang="en-US" altLang="en-US" sz="1000" smtClean="0"/>
              <a:pPr/>
              <a:t>64.56</a:t>
            </a:fld>
            <a:endParaRPr lang="ja-JP" altLang="en-US" sz="1000" dirty="0">
              <a:sym typeface="+mn-lt"/>
            </a:endParaRPr>
          </a:p>
        </p:txBody>
      </p:sp>
      <p:sp>
        <p:nvSpPr>
          <p:cNvPr id="29" name="テキスト プレースホルダ 9">
            <a:extLst>
              <a:ext uri="{FF2B5EF4-FFF2-40B4-BE49-F238E27FC236}">
                <a16:creationId xmlns:a16="http://schemas.microsoft.com/office/drawing/2014/main" id="{6B46C2A8-5A5E-4B37-B42D-9E874327E229}"/>
              </a:ext>
            </a:extLst>
          </p:cNvPr>
          <p:cNvSpPr>
            <a:spLocks noGrp="1"/>
          </p:cNvSpPr>
          <p:nvPr>
            <p:custDataLst>
              <p:tags r:id="rId23"/>
            </p:custDataLst>
          </p:nvPr>
        </p:nvSpPr>
        <p:spPr bwMode="gray">
          <a:xfrm>
            <a:off x="3738563" y="2613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52BB8B-4ED0-42F9-BA39-F39D77D36EF6}" type="datetime'63''''''''''''.''''4''''''''4'''''">
              <a:rPr lang="en-US" altLang="en-US" sz="1000" smtClean="0"/>
              <a:pPr/>
              <a:t>63.44</a:t>
            </a:fld>
            <a:endParaRPr lang="ja-JP" altLang="en-US" sz="1000" dirty="0">
              <a:sym typeface="+mn-lt"/>
            </a:endParaRPr>
          </a:p>
        </p:txBody>
      </p:sp>
      <p:sp>
        <p:nvSpPr>
          <p:cNvPr id="30" name="テキスト プレースホルダ 9">
            <a:extLst>
              <a:ext uri="{FF2B5EF4-FFF2-40B4-BE49-F238E27FC236}">
                <a16:creationId xmlns:a16="http://schemas.microsoft.com/office/drawing/2014/main" id="{BD71FC0F-A847-4675-84F1-AD9840AB851B}"/>
              </a:ext>
            </a:extLst>
          </p:cNvPr>
          <p:cNvSpPr>
            <a:spLocks noGrp="1"/>
          </p:cNvSpPr>
          <p:nvPr>
            <p:custDataLst>
              <p:tags r:id="rId24"/>
            </p:custDataLst>
          </p:nvPr>
        </p:nvSpPr>
        <p:spPr bwMode="gray">
          <a:xfrm>
            <a:off x="5883275" y="2741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C19337-8C4C-4C2B-8052-D80C9E5278CF}" type="datetime'''''''''6''0''''''''''''''''.''''''''''''''''''''''95'''''''">
              <a:rPr lang="en-US" altLang="en-US" sz="1000" smtClean="0"/>
              <a:pPr/>
              <a:t>60.95</a:t>
            </a:fld>
            <a:endParaRPr lang="ja-JP" altLang="en-US" sz="1000" dirty="0">
              <a:sym typeface="+mn-lt"/>
            </a:endParaRPr>
          </a:p>
        </p:txBody>
      </p:sp>
      <p:sp>
        <p:nvSpPr>
          <p:cNvPr id="32" name="テキスト プレースホルダ 9">
            <a:extLst>
              <a:ext uri="{FF2B5EF4-FFF2-40B4-BE49-F238E27FC236}">
                <a16:creationId xmlns:a16="http://schemas.microsoft.com/office/drawing/2014/main" id="{0E5A2F96-2AD9-451A-BAD0-94DA0B65770E}"/>
              </a:ext>
            </a:extLst>
          </p:cNvPr>
          <p:cNvSpPr>
            <a:spLocks noGrp="1"/>
          </p:cNvSpPr>
          <p:nvPr>
            <p:custDataLst>
              <p:tags r:id="rId25"/>
            </p:custDataLst>
          </p:nvPr>
        </p:nvSpPr>
        <p:spPr bwMode="gray">
          <a:xfrm>
            <a:off x="8026400" y="25511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325D18-A632-4FA1-AFDB-2B8F4BB72692}" type="datetime'''''''''''''''''6''''''''''4.''''''''''''''6''''''''''1'''">
              <a:rPr lang="en-US" altLang="en-US" sz="1000" smtClean="0"/>
              <a:pPr/>
              <a:t>64.61</a:t>
            </a:fld>
            <a:endParaRPr lang="ja-JP" altLang="en-US" sz="1000" dirty="0">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年、タイの医療機器市場規模は約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億ドルと推定されている。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近年の市場規模現象は、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の流行前に増加していた医療渡航が減少したことも一因と考えられる。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65682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71">
            <a:extLst>
              <a:ext uri="{FF2B5EF4-FFF2-40B4-BE49-F238E27FC236}">
                <a16:creationId xmlns:a16="http://schemas.microsoft.com/office/drawing/2014/main" id="{E214435B-6C2B-9125-0451-97DA3E4AA7D9}"/>
              </a:ext>
            </a:extLst>
          </p:cNvPr>
          <p:cNvGraphicFramePr/>
          <p:nvPr>
            <p:custDataLst>
              <p:tags r:id="rId1"/>
            </p:custDataLst>
            <p:extLst>
              <p:ext uri="{D42A27DB-BD31-4B8C-83A1-F6EECF244321}">
                <p14:modId xmlns:p14="http://schemas.microsoft.com/office/powerpoint/2010/main" val="706197874"/>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360" imgH="360" progId="TCLayout.ActiveDocument.1">
                  <p:embed/>
                </p:oleObj>
              </mc:Choice>
              <mc:Fallback>
                <p:oleObj name="think-cell Slide"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33" name="テキスト プレースホルダ 9"/>
          <p:cNvSpPr>
            <a:spLocks noGrp="1"/>
          </p:cNvSpPr>
          <p:nvPr>
            <p:custDataLst>
              <p:tags r:id="rId4"/>
            </p:custDataLst>
          </p:nvPr>
        </p:nvSpPr>
        <p:spPr bwMode="auto">
          <a:xfrm>
            <a:off x="9029700" y="35083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FBAE4E-B49E-4F4A-97AC-8259E7371538}"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5"/>
            </p:custDataLst>
          </p:nvPr>
        </p:nvSpPr>
        <p:spPr bwMode="auto">
          <a:xfrm>
            <a:off x="9439275" y="4852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1E3E2C-C5C6-45CD-83FB-CC050CBFEB92}" type="datetime'''''''''''''''''''''''中''''''''''''''''''''''''''国'">
              <a:rPr lang="ja-JP" altLang="en-US" sz="1000" smtClean="0"/>
              <a:pPr/>
              <a:t>中国</a:t>
            </a:fld>
            <a:endParaRPr kumimoji="0" lang="ja-JP" altLang="en-US" sz="1000" dirty="0">
              <a:sym typeface="+mn-lt"/>
            </a:endParaRPr>
          </a:p>
        </p:txBody>
      </p:sp>
      <p:sp>
        <p:nvSpPr>
          <p:cNvPr id="35" name="テキスト プレースホルダ 9"/>
          <p:cNvSpPr>
            <a:spLocks noGrp="1"/>
          </p:cNvSpPr>
          <p:nvPr>
            <p:custDataLst>
              <p:tags r:id="rId6"/>
            </p:custDataLst>
          </p:nvPr>
        </p:nvSpPr>
        <p:spPr bwMode="auto">
          <a:xfrm>
            <a:off x="8034338" y="58769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CEE8D4-74E0-48E0-8000-701EFE4AFA13}" type="datetime'''''''''''''''''ド''''''''''''''''イ''''''''''''ツ'">
              <a:rPr lang="ja-JP" altLang="en-US" sz="1000" smtClean="0"/>
              <a:pPr/>
              <a:t>ドイツ</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8902700" y="56721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7A25A7-FA50-4A19-A1CD-05A1E6471DA2}"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8"/>
            </p:custDataLst>
          </p:nvPr>
        </p:nvSpPr>
        <p:spPr bwMode="auto">
          <a:xfrm>
            <a:off x="7159341" y="5693908"/>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687922-80EC-4D66-AB36-E9BA26682F55}" type="datetime'''ア''''''''''''''''イ''''''''''''ル''''''ラ''''''''ン''ド'''''">
              <a:rPr lang="ja-JP" altLang="en-US" sz="1000" smtClean="0"/>
              <a:pPr/>
              <a:t>アイルランド</a:t>
            </a:fld>
            <a:endParaRPr kumimoji="0" lang="ja-JP" altLang="en-US" sz="1000" dirty="0">
              <a:sym typeface="+mn-lt"/>
            </a:endParaRPr>
          </a:p>
        </p:txBody>
      </p:sp>
      <p:sp>
        <p:nvSpPr>
          <p:cNvPr id="51" name="テキスト プレースホルダ 9"/>
          <p:cNvSpPr>
            <a:spLocks noGrp="1"/>
          </p:cNvSpPr>
          <p:nvPr>
            <p:custDataLst>
              <p:tags r:id="rId9"/>
            </p:custDataLst>
          </p:nvPr>
        </p:nvSpPr>
        <p:spPr bwMode="auto">
          <a:xfrm>
            <a:off x="6772275" y="39465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19" name="Rectangle 18"/>
          <p:cNvSpPr/>
          <p:nvPr>
            <p:custDataLst>
              <p:tags r:id="rId10"/>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1"/>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輸入が輸出を上回っているが、いずれも継続的な伸びが見られる。特に、タイは手術用手袋やサージカルマスクなどの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の主要な生産・輸出国であり、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のパンデミック対応のために輸出を伸ばしたと考えられる。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panose="020B0600070205080204" pitchFamily="50" charset="-128"/>
                <a:cs typeface="Arial" panose="020B0604020202020204" pitchFamily="34" charset="0"/>
              </a:rPr>
              <a:t>2022年</a:t>
            </a:r>
            <a:r>
              <a:rPr lang="ja-JP" altLang="en-US" sz="1400" noProof="1">
                <a:latin typeface="+mj-lt"/>
                <a:ea typeface="ＭＳ Ｐゴシック" panose="020B0600070205080204" pitchFamily="50" charset="-128"/>
                <a:cs typeface="Arial" panose="020B0604020202020204" pitchFamily="34" charset="0"/>
              </a:rPr>
              <a:t>時点では</a:t>
            </a:r>
            <a:r>
              <a:rPr lang="en-US" altLang="ja-JP" sz="1400" noProof="1">
                <a:latin typeface="+mj-lt"/>
                <a:ea typeface="ＭＳ Ｐゴシック" panose="020B0600070205080204" pitchFamily="50" charset="-128"/>
                <a:cs typeface="Arial" panose="020B0604020202020204" pitchFamily="34" charset="0"/>
              </a:rPr>
              <a:t>、主な輸入相手国は米国、中国、日本であり、次いでドイツが約9%を占めている。</a:t>
            </a:r>
            <a:endParaRPr lang="en-US" altLang="ja-JP" sz="1400" dirty="0">
              <a:latin typeface="+mj-lt"/>
              <a:ea typeface="ＭＳ Ｐゴシック" panose="020B0600070205080204" pitchFamily="50" charset="-128"/>
              <a:cs typeface="Arial" panose="020B0604020202020204" pitchFamily="34" charset="0"/>
            </a:endParaRPr>
          </a:p>
        </p:txBody>
      </p:sp>
      <p:sp>
        <p:nvSpPr>
          <p:cNvPr id="73" name="テキスト ボックス 21">
            <a:extLst>
              <a:ext uri="{FF2B5EF4-FFF2-40B4-BE49-F238E27FC236}">
                <a16:creationId xmlns:a16="http://schemas.microsoft.com/office/drawing/2014/main" id="{D664D82F-D082-4864-AD7B-3E6C74DB209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graphicFrame>
        <p:nvGraphicFramePr>
          <p:cNvPr id="2" name="Chart 64">
            <a:extLst>
              <a:ext uri="{FF2B5EF4-FFF2-40B4-BE49-F238E27FC236}">
                <a16:creationId xmlns:a16="http://schemas.microsoft.com/office/drawing/2014/main" id="{E890EC4E-61A0-DBDC-EF36-0CA35AF433A9}"/>
              </a:ext>
            </a:extLst>
          </p:cNvPr>
          <p:cNvGraphicFramePr/>
          <p:nvPr>
            <p:custDataLst>
              <p:tags r:id="rId14"/>
            </p:custDataLst>
            <p:extLst>
              <p:ext uri="{D42A27DB-BD31-4B8C-83A1-F6EECF244321}">
                <p14:modId xmlns:p14="http://schemas.microsoft.com/office/powerpoint/2010/main" val="4002651095"/>
              </p:ext>
            </p:extLst>
          </p:nvPr>
        </p:nvGraphicFramePr>
        <p:xfrm>
          <a:off x="404814" y="2699025"/>
          <a:ext cx="5894540" cy="3260725"/>
        </p:xfrm>
        <a:graphic>
          <a:graphicData uri="http://schemas.openxmlformats.org/drawingml/2006/chart">
            <c:chart xmlns:c="http://schemas.openxmlformats.org/drawingml/2006/chart" xmlns:r="http://schemas.openxmlformats.org/officeDocument/2006/relationships" r:id="rId52"/>
          </a:graphicData>
        </a:graphic>
      </p:graphicFrame>
      <p:sp>
        <p:nvSpPr>
          <p:cNvPr id="7" name="テキスト プレースホルダ 9">
            <a:extLst>
              <a:ext uri="{FF2B5EF4-FFF2-40B4-BE49-F238E27FC236}">
                <a16:creationId xmlns:a16="http://schemas.microsoft.com/office/drawing/2014/main" id="{F3706C0B-A0B1-A83D-1B1E-34B9879EE9D7}"/>
              </a:ext>
            </a:extLst>
          </p:cNvPr>
          <p:cNvSpPr>
            <a:spLocks noGrp="1"/>
          </p:cNvSpPr>
          <p:nvPr>
            <p:custDataLst>
              <p:tags r:id="rId1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1652104-230B-47F3-8C70-4B1DFFA856C7}" type="datetime'''0'''''''''''''''''''''''''''''''''''''''''''''''''">
              <a:rPr lang="en-US" altLang="en-US" sz="1000" smtClean="0"/>
              <a:pPr/>
              <a:t>0</a:t>
            </a:fld>
            <a:endParaRPr lang="ja-JP" altLang="en-US" sz="800" dirty="0">
              <a:latin typeface="+mj-lt"/>
              <a:sym typeface="+mn-lt"/>
            </a:endParaRPr>
          </a:p>
        </p:txBody>
      </p:sp>
      <p:sp>
        <p:nvSpPr>
          <p:cNvPr id="8" name="テキスト プレースホルダ 9">
            <a:extLst>
              <a:ext uri="{FF2B5EF4-FFF2-40B4-BE49-F238E27FC236}">
                <a16:creationId xmlns:a16="http://schemas.microsoft.com/office/drawing/2014/main" id="{7986124C-7D82-55A1-5CE1-FDB31DD130B2}"/>
              </a:ext>
            </a:extLst>
          </p:cNvPr>
          <p:cNvSpPr>
            <a:spLocks noGrp="1"/>
          </p:cNvSpPr>
          <p:nvPr>
            <p:custDataLst>
              <p:tags r:id="rId16"/>
            </p:custDataLst>
          </p:nvPr>
        </p:nvSpPr>
        <p:spPr bwMode="gray">
          <a:xfrm>
            <a:off x="4795761" y="278092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975A68F-5373-4A24-A02B-7D084CF74790}" type="datetime'''''''''''''''''''''''''''''1''''3''''''''.2'''''''">
              <a:rPr lang="en-US" altLang="en-US" sz="1000" smtClean="0"/>
              <a:pPr marL="0" indent="0" algn="ctr">
                <a:spcBef>
                  <a:spcPct val="0"/>
                </a:spcBef>
                <a:buNone/>
              </a:pPr>
              <a:t>13.2</a:t>
            </a:fld>
            <a:endParaRPr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96D6E7EC-27A5-1EFB-5F95-476E22200C84}"/>
              </a:ext>
            </a:extLst>
          </p:cNvPr>
          <p:cNvSpPr>
            <a:spLocks noGrp="1"/>
          </p:cNvSpPr>
          <p:nvPr>
            <p:custDataLst>
              <p:tags r:id="rId17"/>
            </p:custDataLst>
          </p:nvPr>
        </p:nvSpPr>
        <p:spPr bwMode="gray">
          <a:xfrm>
            <a:off x="1948473" y="335699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29D32D-7FF2-4835-88F3-969725DB6ED9}" type="datetime'''''''10''.''''''''''''''''6'''''''''''''''">
              <a:rPr lang="en-US" altLang="en-US" sz="1000" smtClean="0"/>
              <a:pPr marL="0" indent="0" algn="ctr">
                <a:spcBef>
                  <a:spcPct val="0"/>
                </a:spcBef>
                <a:buNone/>
              </a:pPr>
              <a:t>10.6</a:t>
            </a:fld>
            <a:endParaRPr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AD830749-50D4-6757-7F55-2B02009B939B}"/>
              </a:ext>
            </a:extLst>
          </p:cNvPr>
          <p:cNvSpPr>
            <a:spLocks noGrp="1"/>
          </p:cNvSpPr>
          <p:nvPr>
            <p:custDataLst>
              <p:tags r:id="rId18"/>
            </p:custDataLst>
          </p:nvPr>
        </p:nvSpPr>
        <p:spPr bwMode="gray">
          <a:xfrm>
            <a:off x="4446588" y="378904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8.6</a:t>
            </a:r>
            <a:endParaRPr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E0420060-BD2D-B8E2-FAB7-F19DF08090C9}"/>
              </a:ext>
            </a:extLst>
          </p:cNvPr>
          <p:cNvSpPr>
            <a:spLocks noGrp="1"/>
          </p:cNvSpPr>
          <p:nvPr>
            <p:custDataLst>
              <p:tags r:id="rId19"/>
            </p:custDataLst>
          </p:nvPr>
        </p:nvSpPr>
        <p:spPr bwMode="gray">
          <a:xfrm>
            <a:off x="699294" y="4329387"/>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DA70A3-CA57-4F61-BFDA-27AE76F894D3}" type="datetime'''''6''''''''''''.''''''''''''''''3'''''">
              <a:rPr lang="en-US" altLang="en-US" sz="1000" smtClean="0"/>
              <a:pPr/>
              <a:t>6.3</a:t>
            </a:fld>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3EDE0CDC-0B7B-FE97-8142-6C5B6024CFBA}"/>
              </a:ext>
            </a:extLst>
          </p:cNvPr>
          <p:cNvSpPr>
            <a:spLocks noGrp="1"/>
          </p:cNvSpPr>
          <p:nvPr>
            <p:custDataLst>
              <p:tags r:id="rId20"/>
            </p:custDataLst>
          </p:nvPr>
        </p:nvSpPr>
        <p:spPr bwMode="gray">
          <a:xfrm>
            <a:off x="1031801" y="3560687"/>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071C76-232F-41BF-972F-E1DDA73F1E69}" type="datetime'''''''''''''''''''''''''''''''''9''''.''''''''''''7'''''''''''">
              <a:rPr lang="en-US" altLang="en-US" sz="1000" smtClean="0"/>
              <a:pPr/>
              <a:t>9.7</a:t>
            </a:fld>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C85046CF-0219-6D54-B81D-23D1E815F74E}"/>
              </a:ext>
            </a:extLst>
          </p:cNvPr>
          <p:cNvSpPr>
            <a:spLocks noGrp="1"/>
          </p:cNvSpPr>
          <p:nvPr>
            <p:custDataLst>
              <p:tags r:id="rId21"/>
            </p:custDataLst>
          </p:nvPr>
        </p:nvSpPr>
        <p:spPr bwMode="gray">
          <a:xfrm>
            <a:off x="1647106" y="4167621"/>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6F83382-0FB3-4D7C-AD9D-D13CBE9DA369}" type="datetime'''''''6''''''''''''''''''''''''''''''.''''''''''''''8'''''''''">
              <a:rPr lang="en-US" altLang="en-US" sz="1000" smtClean="0"/>
              <a:pPr/>
              <a:t>6.8</a:t>
            </a:fld>
            <a:endParaRPr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5205309D-3829-CF87-8A09-239BD89CE687}"/>
              </a:ext>
            </a:extLst>
          </p:cNvPr>
          <p:cNvSpPr>
            <a:spLocks noGrp="1"/>
          </p:cNvSpPr>
          <p:nvPr>
            <p:custDataLst>
              <p:tags r:id="rId22"/>
            </p:custDataLst>
          </p:nvPr>
        </p:nvSpPr>
        <p:spPr bwMode="gray">
          <a:xfrm>
            <a:off x="2576736" y="42210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0EAD7A5-4DBF-4659-8BC3-EC559206209E}" type="datetime'''''''''''''''''''''''''''''''6''''.''5'''''''''''">
              <a:rPr lang="en-US" altLang="en-US" sz="1000" smtClean="0"/>
              <a:pPr/>
              <a:t>6.5</a:t>
            </a:fld>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5355DEEE-B635-2268-28BE-5A64EFF1228A}"/>
              </a:ext>
            </a:extLst>
          </p:cNvPr>
          <p:cNvSpPr>
            <a:spLocks noGrp="1"/>
          </p:cNvSpPr>
          <p:nvPr>
            <p:custDataLst>
              <p:tags r:id="rId23"/>
            </p:custDataLst>
          </p:nvPr>
        </p:nvSpPr>
        <p:spPr bwMode="gray">
          <a:xfrm>
            <a:off x="2937332" y="328498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DCC853-A54B-4C12-8BD4-9A53CE0BCBD8}" type="datetime'1''''''''''1''''''''''''''''''''''''''''.''''''''''0'''''">
              <a:rPr lang="en-US" altLang="en-US" sz="1000" smtClean="0"/>
              <a:pPr marL="0" indent="0" algn="ctr">
                <a:spcBef>
                  <a:spcPct val="0"/>
                </a:spcBef>
                <a:buNone/>
              </a:pPr>
              <a:t>11.0</a:t>
            </a:fld>
            <a:endParaRPr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896B7CD7-6BB4-F6BC-7FB2-DEE023C082CE}"/>
              </a:ext>
            </a:extLst>
          </p:cNvPr>
          <p:cNvSpPr>
            <a:spLocks noGrp="1"/>
          </p:cNvSpPr>
          <p:nvPr>
            <p:custDataLst>
              <p:tags r:id="rId24"/>
            </p:custDataLst>
          </p:nvPr>
        </p:nvSpPr>
        <p:spPr bwMode="gray">
          <a:xfrm>
            <a:off x="3551883" y="40686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109EFE-1B61-4B17-9877-E6758100E91B}" type="datetime'''''7''''''''''''''''''''''''''''''.5'''''''''''''''''">
              <a:rPr lang="en-US" altLang="en-US" sz="1000" smtClean="0"/>
              <a:pPr/>
              <a:t>7.5</a:t>
            </a:fld>
            <a:endParaRPr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E0359DE0-80D7-1AC6-67A5-4AFBBE1BDE73}"/>
              </a:ext>
            </a:extLst>
          </p:cNvPr>
          <p:cNvSpPr>
            <a:spLocks noGrp="1"/>
          </p:cNvSpPr>
          <p:nvPr>
            <p:custDataLst>
              <p:tags r:id="rId25"/>
            </p:custDataLst>
          </p:nvPr>
        </p:nvSpPr>
        <p:spPr bwMode="gray">
          <a:xfrm>
            <a:off x="5445125" y="3564632"/>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sym typeface="+mn-lt"/>
              </a:rPr>
              <a:t>9.7</a:t>
            </a:r>
            <a:endParaRPr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498DE6CC-8D0B-79D6-22E0-806B1864B938}"/>
              </a:ext>
            </a:extLst>
          </p:cNvPr>
          <p:cNvSpPr>
            <a:spLocks noGrp="1"/>
          </p:cNvSpPr>
          <p:nvPr>
            <p:custDataLst>
              <p:tags r:id="rId26"/>
            </p:custDataLst>
          </p:nvPr>
        </p:nvSpPr>
        <p:spPr bwMode="gray">
          <a:xfrm>
            <a:off x="334964" y="556147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a:t>
            </a:r>
            <a:endParaRPr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93A10E41-A98D-A9C9-0409-D238F18B0EB5}"/>
              </a:ext>
            </a:extLst>
          </p:cNvPr>
          <p:cNvSpPr>
            <a:spLocks noGrp="1"/>
          </p:cNvSpPr>
          <p:nvPr>
            <p:custDataLst>
              <p:tags r:id="rId27"/>
            </p:custDataLst>
          </p:nvPr>
        </p:nvSpPr>
        <p:spPr bwMode="gray">
          <a:xfrm>
            <a:off x="320738" y="536483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2</a:t>
            </a:r>
            <a:endParaRPr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FFB9B235-3E61-629D-DFAA-5384A331F3DE}"/>
              </a:ext>
            </a:extLst>
          </p:cNvPr>
          <p:cNvSpPr>
            <a:spLocks noGrp="1"/>
          </p:cNvSpPr>
          <p:nvPr>
            <p:custDataLst>
              <p:tags r:id="rId28"/>
            </p:custDataLst>
          </p:nvPr>
        </p:nvSpPr>
        <p:spPr bwMode="gray">
          <a:xfrm>
            <a:off x="312864" y="512402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3</a:t>
            </a:r>
            <a:endParaRPr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69553E14-8357-AA9C-03CA-23F72DE08900}"/>
              </a:ext>
            </a:extLst>
          </p:cNvPr>
          <p:cNvSpPr>
            <a:spLocks noGrp="1"/>
          </p:cNvSpPr>
          <p:nvPr>
            <p:custDataLst>
              <p:tags r:id="rId29"/>
            </p:custDataLst>
          </p:nvPr>
        </p:nvSpPr>
        <p:spPr bwMode="gray">
          <a:xfrm>
            <a:off x="312864" y="487709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4</a:t>
            </a:r>
            <a:endParaRPr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B78C3EDE-F2A3-985C-40EA-73621E324C09}"/>
              </a:ext>
            </a:extLst>
          </p:cNvPr>
          <p:cNvSpPr>
            <a:spLocks noGrp="1"/>
          </p:cNvSpPr>
          <p:nvPr>
            <p:custDataLst>
              <p:tags r:id="rId30"/>
            </p:custDataLst>
          </p:nvPr>
        </p:nvSpPr>
        <p:spPr bwMode="gray">
          <a:xfrm>
            <a:off x="306512" y="466303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5</a:t>
            </a:r>
            <a:endParaRPr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56275BB4-F59D-1066-F83B-D0AFDF0D9874}"/>
              </a:ext>
            </a:extLst>
          </p:cNvPr>
          <p:cNvSpPr>
            <a:spLocks noGrp="1"/>
          </p:cNvSpPr>
          <p:nvPr>
            <p:custDataLst>
              <p:tags r:id="rId31"/>
            </p:custDataLst>
          </p:nvPr>
        </p:nvSpPr>
        <p:spPr bwMode="gray">
          <a:xfrm>
            <a:off x="306512" y="4421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6</a:t>
            </a:r>
            <a:endParaRPr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BE6E87E1-348D-5294-43C0-FC63EC032B41}"/>
              </a:ext>
            </a:extLst>
          </p:cNvPr>
          <p:cNvSpPr>
            <a:spLocks noGrp="1"/>
          </p:cNvSpPr>
          <p:nvPr>
            <p:custDataLst>
              <p:tags r:id="rId32"/>
            </p:custDataLst>
          </p:nvPr>
        </p:nvSpPr>
        <p:spPr bwMode="gray">
          <a:xfrm>
            <a:off x="312864" y="421010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7</a:t>
            </a:r>
            <a:endParaRPr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921E4BA8-AC8B-C69A-B451-F89A111EB4FA}"/>
              </a:ext>
            </a:extLst>
          </p:cNvPr>
          <p:cNvSpPr>
            <a:spLocks noGrp="1"/>
          </p:cNvSpPr>
          <p:nvPr>
            <p:custDataLst>
              <p:tags r:id="rId33"/>
            </p:custDataLst>
          </p:nvPr>
        </p:nvSpPr>
        <p:spPr bwMode="gray">
          <a:xfrm>
            <a:off x="312864" y="4024877"/>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8</a:t>
            </a:r>
            <a:endParaRPr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1BED380F-464C-7E6A-6B90-557A74547C3B}"/>
              </a:ext>
            </a:extLst>
          </p:cNvPr>
          <p:cNvSpPr>
            <a:spLocks noGrp="1"/>
          </p:cNvSpPr>
          <p:nvPr>
            <p:custDataLst>
              <p:tags r:id="rId34"/>
            </p:custDataLst>
          </p:nvPr>
        </p:nvSpPr>
        <p:spPr bwMode="gray">
          <a:xfrm>
            <a:off x="303021" y="379094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9</a:t>
            </a:r>
            <a:endParaRPr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B3C7B9E7-9C8C-9742-0FF9-1BD59ADC32AD}"/>
              </a:ext>
            </a:extLst>
          </p:cNvPr>
          <p:cNvSpPr>
            <a:spLocks noGrp="1"/>
          </p:cNvSpPr>
          <p:nvPr>
            <p:custDataLst>
              <p:tags r:id="rId35"/>
            </p:custDataLst>
          </p:nvPr>
        </p:nvSpPr>
        <p:spPr bwMode="gray">
          <a:xfrm>
            <a:off x="312864" y="357718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10</a:t>
            </a:r>
            <a:endParaRPr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919F9A66-5A54-0E82-AA60-7F7ABAAFB2C7}"/>
              </a:ext>
            </a:extLst>
          </p:cNvPr>
          <p:cNvSpPr>
            <a:spLocks noGrp="1"/>
          </p:cNvSpPr>
          <p:nvPr>
            <p:custDataLst>
              <p:tags r:id="rId36"/>
            </p:custDataLst>
          </p:nvPr>
        </p:nvSpPr>
        <p:spPr bwMode="gray">
          <a:xfrm>
            <a:off x="312927" y="3338111"/>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11</a:t>
            </a:r>
            <a:endParaRPr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8D97DC9D-2F7B-07DE-BCDA-CA7BE30383FF}"/>
              </a:ext>
            </a:extLst>
          </p:cNvPr>
          <p:cNvSpPr>
            <a:spLocks noGrp="1"/>
          </p:cNvSpPr>
          <p:nvPr>
            <p:custDataLst>
              <p:tags r:id="rId37"/>
            </p:custDataLst>
          </p:nvPr>
        </p:nvSpPr>
        <p:spPr bwMode="gray">
          <a:xfrm>
            <a:off x="300039" y="312755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12</a:t>
            </a:r>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98A3702B-47DA-1ECF-DC11-2FE3AD564434}"/>
              </a:ext>
            </a:extLst>
          </p:cNvPr>
          <p:cNvSpPr>
            <a:spLocks noGrp="1"/>
          </p:cNvSpPr>
          <p:nvPr>
            <p:custDataLst>
              <p:tags r:id="rId38"/>
            </p:custDataLst>
          </p:nvPr>
        </p:nvSpPr>
        <p:spPr bwMode="gray">
          <a:xfrm>
            <a:off x="3844462" y="306896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11.6</a:t>
            </a:r>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5DB0313B-299F-B7AC-0542-18657D923DFB}"/>
              </a:ext>
            </a:extLst>
          </p:cNvPr>
          <p:cNvSpPr>
            <a:spLocks noGrp="1"/>
          </p:cNvSpPr>
          <p:nvPr>
            <p:custDataLst>
              <p:tags r:id="rId39"/>
            </p:custDataLst>
          </p:nvPr>
        </p:nvSpPr>
        <p:spPr bwMode="gray">
          <a:xfrm>
            <a:off x="5817096" y="277311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sym typeface="+mn-lt"/>
              </a:rPr>
              <a:t>13.2</a:t>
            </a:r>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79F9FCA2-D90B-73DE-E68F-82D0FF59BB97}"/>
              </a:ext>
            </a:extLst>
          </p:cNvPr>
          <p:cNvSpPr>
            <a:spLocks noGrp="1"/>
          </p:cNvSpPr>
          <p:nvPr>
            <p:custDataLst>
              <p:tags r:id="rId40"/>
            </p:custDataLst>
          </p:nvPr>
        </p:nvSpPr>
        <p:spPr bwMode="gray">
          <a:xfrm>
            <a:off x="307589" y="290704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13</a:t>
            </a:r>
            <a:endParaRPr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92DEC9C6-2026-AE08-C3C5-E845CD0D45D3}"/>
              </a:ext>
            </a:extLst>
          </p:cNvPr>
          <p:cNvSpPr>
            <a:spLocks noGrp="1"/>
          </p:cNvSpPr>
          <p:nvPr>
            <p:custDataLst>
              <p:tags r:id="rId41"/>
            </p:custDataLst>
          </p:nvPr>
        </p:nvSpPr>
        <p:spPr bwMode="gray">
          <a:xfrm>
            <a:off x="312864" y="269567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latin typeface="+mj-lt"/>
                <a:sym typeface="+mn-lt"/>
              </a:rPr>
              <a:t>14</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1E8E18A7-A439-2845-CD15-F0C8D4BDF860}"/>
              </a:ext>
            </a:extLst>
          </p:cNvPr>
          <p:cNvSpPr>
            <a:spLocks noGrp="1"/>
          </p:cNvSpPr>
          <p:nvPr>
            <p:custDataLst>
              <p:tags r:id="rId42"/>
            </p:custDataLst>
          </p:nvPr>
        </p:nvSpPr>
        <p:spPr bwMode="auto">
          <a:xfrm>
            <a:off x="4736975"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DBC70B-CAA4-40EB-869C-804A1F2AFCA4}" type="datetime'''2''''''''''''''1'''''''''">
              <a:rPr lang="en-US" altLang="en-US" sz="1000" smtClean="0">
                <a:latin typeface="+mj-lt"/>
              </a:rPr>
              <a:pPr/>
              <a:t>21</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66C273A6-2F42-AD60-2589-9EFF5B1A6730}"/>
              </a:ext>
            </a:extLst>
          </p:cNvPr>
          <p:cNvSpPr>
            <a:spLocks noGrp="1"/>
          </p:cNvSpPr>
          <p:nvPr>
            <p:custDataLst>
              <p:tags r:id="rId43"/>
            </p:custDataLst>
          </p:nvPr>
        </p:nvSpPr>
        <p:spPr bwMode="auto">
          <a:xfrm>
            <a:off x="2792759"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778663-1E8F-438A-BB9D-D25A86E03D1A}" type="datetime'''''''1''''''''''''''''''''''''''''''''''''''''''''9'''''''''">
              <a:rPr lang="en-US" altLang="en-US" sz="1000" smtClean="0">
                <a:latin typeface="+mj-lt"/>
              </a:rPr>
              <a:pPr/>
              <a:t>19</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B9FFF8BC-9067-D0CE-6205-EE9A3A70B500}"/>
              </a:ext>
            </a:extLst>
          </p:cNvPr>
          <p:cNvSpPr>
            <a:spLocks noGrp="1"/>
          </p:cNvSpPr>
          <p:nvPr>
            <p:custDataLst>
              <p:tags r:id="rId44"/>
            </p:custDataLst>
          </p:nvPr>
        </p:nvSpPr>
        <p:spPr bwMode="auto">
          <a:xfrm>
            <a:off x="1856655"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170EB7-1B4D-484D-8862-45CB34F4C3E2}" type="datetime'''''''1''''''''''''''''8'''''''''''''''''''">
              <a:rPr lang="en-US" altLang="en-US" sz="1000" smtClean="0">
                <a:latin typeface="+mj-lt"/>
              </a:rPr>
              <a:pPr/>
              <a:t>18</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10C92C0E-4513-CA7B-7BE1-4D1D46CCF955}"/>
              </a:ext>
            </a:extLst>
          </p:cNvPr>
          <p:cNvSpPr>
            <a:spLocks noGrp="1"/>
          </p:cNvSpPr>
          <p:nvPr>
            <p:custDataLst>
              <p:tags r:id="rId45"/>
            </p:custDataLst>
          </p:nvPr>
        </p:nvSpPr>
        <p:spPr bwMode="auto">
          <a:xfrm>
            <a:off x="844475" y="5962649"/>
            <a:ext cx="540537"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4348526-7B3C-4879-BD36-0A86554F3E6A}" type="datetime'''''''''''''''''''''''''2''''0''''1''''''''''''''''''7'''">
              <a:rPr lang="en-US" altLang="en-US" sz="1000" smtClean="0">
                <a:latin typeface="+mj-lt"/>
              </a:rPr>
              <a:pPr/>
              <a:t>2017</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A25DDBAD-C25D-37E3-9742-33166A944BF3}"/>
              </a:ext>
            </a:extLst>
          </p:cNvPr>
          <p:cNvSpPr>
            <a:spLocks noGrp="1"/>
          </p:cNvSpPr>
          <p:nvPr>
            <p:custDataLst>
              <p:tags r:id="rId46"/>
            </p:custDataLst>
          </p:nvPr>
        </p:nvSpPr>
        <p:spPr bwMode="auto">
          <a:xfrm>
            <a:off x="3728863" y="5962649"/>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CD555-6C65-443C-8F95-558863E8528F}" type="datetime'''''''''''''''''''''''''2''''''0'''''''''''''''''''''''''''">
              <a:rPr lang="en-US" altLang="en-US" sz="1000" smtClean="0">
                <a:latin typeface="+mj-lt"/>
              </a:rPr>
              <a:pPr/>
              <a:t>20</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83FE438A-DE85-FF7C-75CC-B33D48AEED0F}"/>
              </a:ext>
            </a:extLst>
          </p:cNvPr>
          <p:cNvSpPr>
            <a:spLocks noGrp="1"/>
          </p:cNvSpPr>
          <p:nvPr>
            <p:custDataLst>
              <p:tags r:id="rId47"/>
            </p:custDataLst>
          </p:nvPr>
        </p:nvSpPr>
        <p:spPr bwMode="auto">
          <a:xfrm>
            <a:off x="5609971" y="5953074"/>
            <a:ext cx="282019" cy="2820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Tree>
    <p:extLst>
      <p:ext uri="{BB962C8B-B14F-4D97-AF65-F5344CB8AC3E}">
        <p14:creationId xmlns:p14="http://schemas.microsoft.com/office/powerpoint/2010/main" val="56636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地場メーカーの多くは、ばんそうこうや注射器を主に生産している。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外資系メーカーも多く進出している。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1640632" y="2276872"/>
            <a:ext cx="6624736" cy="2520280"/>
          </a:xfrm>
          <a:prstGeom prst="roundRect">
            <a:avLst>
              <a:gd name="adj" fmla="val 5097"/>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1856656" y="2420888"/>
            <a:ext cx="1705916" cy="615553"/>
          </a:xfrm>
          <a:prstGeom prst="rect">
            <a:avLst/>
          </a:prstGeom>
        </p:spPr>
        <p:txBody>
          <a:bodyPr wrap="none">
            <a:spAutoFit/>
          </a:bodyPr>
          <a:lstStyle/>
          <a:p>
            <a:r>
              <a:rPr lang="ja-JP" altLang="ja-JP" sz="1400" dirty="0"/>
              <a:t>医療機器メーカーの</a:t>
            </a:r>
            <a:br>
              <a:rPr lang="en-US" altLang="ja-JP" sz="1400" dirty="0"/>
            </a:br>
            <a:r>
              <a:rPr lang="en-US" altLang="ja-JP" sz="2000" dirty="0">
                <a:latin typeface="Arial Black" panose="020B0A04020102020204" pitchFamily="34" charset="0"/>
              </a:rPr>
              <a:t>80%</a:t>
            </a:r>
            <a:r>
              <a:rPr lang="ja-JP" altLang="ja-JP" sz="1400" dirty="0"/>
              <a:t>は</a:t>
            </a:r>
            <a:r>
              <a:rPr lang="ja-JP" altLang="ja-JP" sz="1400" dirty="0">
                <a:latin typeface="HGP創英角ｺﾞｼｯｸUB" panose="020B0900000000000000" pitchFamily="50" charset="-128"/>
                <a:ea typeface="HGP創英角ｺﾞｼｯｸUB" panose="020B0900000000000000" pitchFamily="50" charset="-128"/>
              </a:rPr>
              <a:t>タイ資本</a:t>
            </a:r>
            <a:endParaRPr lang="ja-JP" altLang="en-US" sz="1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24317">
            <a:off x="5066682" y="2512102"/>
            <a:ext cx="324945" cy="17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6"/>
          <p:cNvGrpSpPr>
            <a:grpSpLocks noChangeAspect="1"/>
          </p:cNvGrpSpPr>
          <p:nvPr/>
        </p:nvGrpSpPr>
        <p:grpSpPr bwMode="auto">
          <a:xfrm rot="19638515">
            <a:off x="3619472" y="2869094"/>
            <a:ext cx="419100" cy="1584325"/>
            <a:chOff x="1183" y="1767"/>
            <a:chExt cx="264" cy="998"/>
          </a:xfrm>
        </p:grpSpPr>
        <p:sp>
          <p:nvSpPr>
            <p:cNvPr id="11" name="Freeform 7"/>
            <p:cNvSpPr>
              <a:spLocks/>
            </p:cNvSpPr>
            <p:nvPr/>
          </p:nvSpPr>
          <p:spPr bwMode="auto">
            <a:xfrm>
              <a:off x="1183" y="1767"/>
              <a:ext cx="264" cy="998"/>
            </a:xfrm>
            <a:custGeom>
              <a:avLst/>
              <a:gdLst>
                <a:gd name="T0" fmla="*/ 183 w 183"/>
                <a:gd name="T1" fmla="*/ 600 h 692"/>
                <a:gd name="T2" fmla="*/ 92 w 183"/>
                <a:gd name="T3" fmla="*/ 692 h 692"/>
                <a:gd name="T4" fmla="*/ 92 w 183"/>
                <a:gd name="T5" fmla="*/ 692 h 692"/>
                <a:gd name="T6" fmla="*/ 0 w 183"/>
                <a:gd name="T7" fmla="*/ 600 h 692"/>
                <a:gd name="T8" fmla="*/ 0 w 183"/>
                <a:gd name="T9" fmla="*/ 92 h 692"/>
                <a:gd name="T10" fmla="*/ 92 w 183"/>
                <a:gd name="T11" fmla="*/ 0 h 692"/>
                <a:gd name="T12" fmla="*/ 92 w 183"/>
                <a:gd name="T13" fmla="*/ 0 h 692"/>
                <a:gd name="T14" fmla="*/ 183 w 183"/>
                <a:gd name="T15" fmla="*/ 92 h 692"/>
                <a:gd name="T16" fmla="*/ 183 w 183"/>
                <a:gd name="T17" fmla="*/ 60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92">
                  <a:moveTo>
                    <a:pt x="183" y="600"/>
                  </a:moveTo>
                  <a:cubicBezTo>
                    <a:pt x="183" y="651"/>
                    <a:pt x="142" y="692"/>
                    <a:pt x="92" y="692"/>
                  </a:cubicBezTo>
                  <a:cubicBezTo>
                    <a:pt x="92" y="692"/>
                    <a:pt x="92" y="692"/>
                    <a:pt x="92" y="692"/>
                  </a:cubicBezTo>
                  <a:cubicBezTo>
                    <a:pt x="41" y="692"/>
                    <a:pt x="0" y="651"/>
                    <a:pt x="0" y="600"/>
                  </a:cubicBezTo>
                  <a:cubicBezTo>
                    <a:pt x="0" y="92"/>
                    <a:pt x="0" y="92"/>
                    <a:pt x="0" y="92"/>
                  </a:cubicBezTo>
                  <a:cubicBezTo>
                    <a:pt x="0" y="41"/>
                    <a:pt x="41" y="0"/>
                    <a:pt x="92" y="0"/>
                  </a:cubicBezTo>
                  <a:cubicBezTo>
                    <a:pt x="92" y="0"/>
                    <a:pt x="92" y="0"/>
                    <a:pt x="92" y="0"/>
                  </a:cubicBezTo>
                  <a:cubicBezTo>
                    <a:pt x="142" y="0"/>
                    <a:pt x="183" y="41"/>
                    <a:pt x="183" y="92"/>
                  </a:cubicBezTo>
                  <a:lnTo>
                    <a:pt x="183" y="600"/>
                  </a:lnTo>
                  <a:close/>
                </a:path>
              </a:pathLst>
            </a:custGeom>
            <a:solidFill>
              <a:srgbClr val="AFC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1201" y="2132"/>
              <a:ext cx="229" cy="268"/>
            </a:xfrm>
            <a:custGeom>
              <a:avLst/>
              <a:gdLst>
                <a:gd name="T0" fmla="*/ 159 w 159"/>
                <a:gd name="T1" fmla="*/ 173 h 186"/>
                <a:gd name="T2" fmla="*/ 146 w 159"/>
                <a:gd name="T3" fmla="*/ 186 h 186"/>
                <a:gd name="T4" fmla="*/ 13 w 159"/>
                <a:gd name="T5" fmla="*/ 186 h 186"/>
                <a:gd name="T6" fmla="*/ 0 w 159"/>
                <a:gd name="T7" fmla="*/ 173 h 186"/>
                <a:gd name="T8" fmla="*/ 0 w 159"/>
                <a:gd name="T9" fmla="*/ 13 h 186"/>
                <a:gd name="T10" fmla="*/ 13 w 159"/>
                <a:gd name="T11" fmla="*/ 0 h 186"/>
                <a:gd name="T12" fmla="*/ 146 w 159"/>
                <a:gd name="T13" fmla="*/ 0 h 186"/>
                <a:gd name="T14" fmla="*/ 159 w 159"/>
                <a:gd name="T15" fmla="*/ 13 h 186"/>
                <a:gd name="T16" fmla="*/ 159 w 159"/>
                <a:gd name="T17" fmla="*/ 17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159" y="173"/>
                  </a:moveTo>
                  <a:cubicBezTo>
                    <a:pt x="159" y="180"/>
                    <a:pt x="153" y="186"/>
                    <a:pt x="146" y="186"/>
                  </a:cubicBezTo>
                  <a:cubicBezTo>
                    <a:pt x="13" y="186"/>
                    <a:pt x="13" y="186"/>
                    <a:pt x="13" y="186"/>
                  </a:cubicBezTo>
                  <a:cubicBezTo>
                    <a:pt x="6" y="186"/>
                    <a:pt x="0" y="180"/>
                    <a:pt x="0" y="173"/>
                  </a:cubicBezTo>
                  <a:cubicBezTo>
                    <a:pt x="0" y="13"/>
                    <a:pt x="0" y="13"/>
                    <a:pt x="0" y="13"/>
                  </a:cubicBezTo>
                  <a:cubicBezTo>
                    <a:pt x="0" y="5"/>
                    <a:pt x="6" y="0"/>
                    <a:pt x="13" y="0"/>
                  </a:cubicBezTo>
                  <a:cubicBezTo>
                    <a:pt x="146" y="0"/>
                    <a:pt x="146" y="0"/>
                    <a:pt x="146" y="0"/>
                  </a:cubicBezTo>
                  <a:cubicBezTo>
                    <a:pt x="153" y="0"/>
                    <a:pt x="159" y="5"/>
                    <a:pt x="159" y="13"/>
                  </a:cubicBezTo>
                  <a:lnTo>
                    <a:pt x="159" y="173"/>
                  </a:lnTo>
                  <a:close/>
                </a:path>
              </a:pathLst>
            </a:custGeom>
            <a:solidFill>
              <a:srgbClr val="C0D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Oval 9"/>
            <p:cNvSpPr>
              <a:spLocks noChangeArrowheads="1"/>
            </p:cNvSpPr>
            <p:nvPr/>
          </p:nvSpPr>
          <p:spPr bwMode="auto">
            <a:xfrm>
              <a:off x="1215"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Oval 10"/>
            <p:cNvSpPr>
              <a:spLocks noChangeArrowheads="1"/>
            </p:cNvSpPr>
            <p:nvPr/>
          </p:nvSpPr>
          <p:spPr bwMode="auto">
            <a:xfrm>
              <a:off x="1243"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1"/>
            <p:cNvSpPr>
              <a:spLocks noChangeArrowheads="1"/>
            </p:cNvSpPr>
            <p:nvPr/>
          </p:nvSpPr>
          <p:spPr bwMode="auto">
            <a:xfrm>
              <a:off x="1270"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Oval 12"/>
            <p:cNvSpPr>
              <a:spLocks noChangeArrowheads="1"/>
            </p:cNvSpPr>
            <p:nvPr/>
          </p:nvSpPr>
          <p:spPr bwMode="auto">
            <a:xfrm>
              <a:off x="1296"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Oval 13"/>
            <p:cNvSpPr>
              <a:spLocks noChangeArrowheads="1"/>
            </p:cNvSpPr>
            <p:nvPr/>
          </p:nvSpPr>
          <p:spPr bwMode="auto">
            <a:xfrm>
              <a:off x="1323"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4"/>
            <p:cNvSpPr>
              <a:spLocks noChangeArrowheads="1"/>
            </p:cNvSpPr>
            <p:nvPr/>
          </p:nvSpPr>
          <p:spPr bwMode="auto">
            <a:xfrm>
              <a:off x="1351"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Oval 15"/>
            <p:cNvSpPr>
              <a:spLocks noChangeArrowheads="1"/>
            </p:cNvSpPr>
            <p:nvPr/>
          </p:nvSpPr>
          <p:spPr bwMode="auto">
            <a:xfrm>
              <a:off x="1378"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6"/>
            <p:cNvSpPr>
              <a:spLocks noChangeArrowheads="1"/>
            </p:cNvSpPr>
            <p:nvPr/>
          </p:nvSpPr>
          <p:spPr bwMode="auto">
            <a:xfrm>
              <a:off x="1404"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Oval 17"/>
            <p:cNvSpPr>
              <a:spLocks noChangeArrowheads="1"/>
            </p:cNvSpPr>
            <p:nvPr/>
          </p:nvSpPr>
          <p:spPr bwMode="auto">
            <a:xfrm>
              <a:off x="1215"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18"/>
            <p:cNvSpPr>
              <a:spLocks noChangeArrowheads="1"/>
            </p:cNvSpPr>
            <p:nvPr/>
          </p:nvSpPr>
          <p:spPr bwMode="auto">
            <a:xfrm>
              <a:off x="1243"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9"/>
            <p:cNvSpPr>
              <a:spLocks noChangeArrowheads="1"/>
            </p:cNvSpPr>
            <p:nvPr/>
          </p:nvSpPr>
          <p:spPr bwMode="auto">
            <a:xfrm>
              <a:off x="1270"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Oval 20"/>
            <p:cNvSpPr>
              <a:spLocks noChangeArrowheads="1"/>
            </p:cNvSpPr>
            <p:nvPr/>
          </p:nvSpPr>
          <p:spPr bwMode="auto">
            <a:xfrm>
              <a:off x="1296"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Oval 21"/>
            <p:cNvSpPr>
              <a:spLocks noChangeArrowheads="1"/>
            </p:cNvSpPr>
            <p:nvPr/>
          </p:nvSpPr>
          <p:spPr bwMode="auto">
            <a:xfrm>
              <a:off x="1323"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Oval 22"/>
            <p:cNvSpPr>
              <a:spLocks noChangeArrowheads="1"/>
            </p:cNvSpPr>
            <p:nvPr/>
          </p:nvSpPr>
          <p:spPr bwMode="auto">
            <a:xfrm>
              <a:off x="1351"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Oval 23"/>
            <p:cNvSpPr>
              <a:spLocks noChangeArrowheads="1"/>
            </p:cNvSpPr>
            <p:nvPr/>
          </p:nvSpPr>
          <p:spPr bwMode="auto">
            <a:xfrm>
              <a:off x="1378"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Oval 24"/>
            <p:cNvSpPr>
              <a:spLocks noChangeArrowheads="1"/>
            </p:cNvSpPr>
            <p:nvPr/>
          </p:nvSpPr>
          <p:spPr bwMode="auto">
            <a:xfrm>
              <a:off x="1404"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Oval 25"/>
            <p:cNvSpPr>
              <a:spLocks noChangeArrowheads="1"/>
            </p:cNvSpPr>
            <p:nvPr/>
          </p:nvSpPr>
          <p:spPr bwMode="auto">
            <a:xfrm>
              <a:off x="1215"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Oval 26"/>
            <p:cNvSpPr>
              <a:spLocks noChangeArrowheads="1"/>
            </p:cNvSpPr>
            <p:nvPr/>
          </p:nvSpPr>
          <p:spPr bwMode="auto">
            <a:xfrm>
              <a:off x="1243"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Oval 27"/>
            <p:cNvSpPr>
              <a:spLocks noChangeArrowheads="1"/>
            </p:cNvSpPr>
            <p:nvPr/>
          </p:nvSpPr>
          <p:spPr bwMode="auto">
            <a:xfrm>
              <a:off x="1270"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28"/>
            <p:cNvSpPr>
              <a:spLocks noChangeArrowheads="1"/>
            </p:cNvSpPr>
            <p:nvPr/>
          </p:nvSpPr>
          <p:spPr bwMode="auto">
            <a:xfrm>
              <a:off x="1296"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29"/>
            <p:cNvSpPr>
              <a:spLocks noChangeArrowheads="1"/>
            </p:cNvSpPr>
            <p:nvPr/>
          </p:nvSpPr>
          <p:spPr bwMode="auto">
            <a:xfrm>
              <a:off x="1323"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30"/>
            <p:cNvSpPr>
              <a:spLocks noChangeArrowheads="1"/>
            </p:cNvSpPr>
            <p:nvPr/>
          </p:nvSpPr>
          <p:spPr bwMode="auto">
            <a:xfrm>
              <a:off x="1351"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31"/>
            <p:cNvSpPr>
              <a:spLocks noChangeArrowheads="1"/>
            </p:cNvSpPr>
            <p:nvPr/>
          </p:nvSpPr>
          <p:spPr bwMode="auto">
            <a:xfrm>
              <a:off x="1378"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32"/>
            <p:cNvSpPr>
              <a:spLocks noChangeArrowheads="1"/>
            </p:cNvSpPr>
            <p:nvPr/>
          </p:nvSpPr>
          <p:spPr bwMode="auto">
            <a:xfrm>
              <a:off x="1404"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33"/>
            <p:cNvSpPr>
              <a:spLocks noChangeArrowheads="1"/>
            </p:cNvSpPr>
            <p:nvPr/>
          </p:nvSpPr>
          <p:spPr bwMode="auto">
            <a:xfrm>
              <a:off x="1215"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34"/>
            <p:cNvSpPr>
              <a:spLocks noChangeArrowheads="1"/>
            </p:cNvSpPr>
            <p:nvPr/>
          </p:nvSpPr>
          <p:spPr bwMode="auto">
            <a:xfrm>
              <a:off x="1243"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35"/>
            <p:cNvSpPr>
              <a:spLocks noChangeArrowheads="1"/>
            </p:cNvSpPr>
            <p:nvPr/>
          </p:nvSpPr>
          <p:spPr bwMode="auto">
            <a:xfrm>
              <a:off x="1270"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36"/>
            <p:cNvSpPr>
              <a:spLocks noChangeArrowheads="1"/>
            </p:cNvSpPr>
            <p:nvPr/>
          </p:nvSpPr>
          <p:spPr bwMode="auto">
            <a:xfrm>
              <a:off x="1296"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37"/>
            <p:cNvSpPr>
              <a:spLocks noChangeArrowheads="1"/>
            </p:cNvSpPr>
            <p:nvPr/>
          </p:nvSpPr>
          <p:spPr bwMode="auto">
            <a:xfrm>
              <a:off x="1323"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38"/>
            <p:cNvSpPr>
              <a:spLocks noChangeArrowheads="1"/>
            </p:cNvSpPr>
            <p:nvPr/>
          </p:nvSpPr>
          <p:spPr bwMode="auto">
            <a:xfrm>
              <a:off x="1351"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39"/>
            <p:cNvSpPr>
              <a:spLocks noChangeArrowheads="1"/>
            </p:cNvSpPr>
            <p:nvPr/>
          </p:nvSpPr>
          <p:spPr bwMode="auto">
            <a:xfrm>
              <a:off x="1378"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0"/>
            <p:cNvSpPr>
              <a:spLocks noChangeArrowheads="1"/>
            </p:cNvSpPr>
            <p:nvPr/>
          </p:nvSpPr>
          <p:spPr bwMode="auto">
            <a:xfrm>
              <a:off x="1404"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1"/>
            <p:cNvSpPr>
              <a:spLocks noChangeArrowheads="1"/>
            </p:cNvSpPr>
            <p:nvPr/>
          </p:nvSpPr>
          <p:spPr bwMode="auto">
            <a:xfrm>
              <a:off x="1215"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2"/>
            <p:cNvSpPr>
              <a:spLocks noChangeArrowheads="1"/>
            </p:cNvSpPr>
            <p:nvPr/>
          </p:nvSpPr>
          <p:spPr bwMode="auto">
            <a:xfrm>
              <a:off x="1243"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3"/>
            <p:cNvSpPr>
              <a:spLocks noChangeArrowheads="1"/>
            </p:cNvSpPr>
            <p:nvPr/>
          </p:nvSpPr>
          <p:spPr bwMode="auto">
            <a:xfrm>
              <a:off x="1270"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44"/>
            <p:cNvSpPr>
              <a:spLocks noChangeArrowheads="1"/>
            </p:cNvSpPr>
            <p:nvPr/>
          </p:nvSpPr>
          <p:spPr bwMode="auto">
            <a:xfrm>
              <a:off x="1296"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45"/>
            <p:cNvSpPr>
              <a:spLocks noChangeArrowheads="1"/>
            </p:cNvSpPr>
            <p:nvPr/>
          </p:nvSpPr>
          <p:spPr bwMode="auto">
            <a:xfrm>
              <a:off x="1323"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46"/>
            <p:cNvSpPr>
              <a:spLocks noChangeArrowheads="1"/>
            </p:cNvSpPr>
            <p:nvPr/>
          </p:nvSpPr>
          <p:spPr bwMode="auto">
            <a:xfrm>
              <a:off x="1351"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47"/>
            <p:cNvSpPr>
              <a:spLocks noChangeArrowheads="1"/>
            </p:cNvSpPr>
            <p:nvPr/>
          </p:nvSpPr>
          <p:spPr bwMode="auto">
            <a:xfrm>
              <a:off x="1378"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48"/>
            <p:cNvSpPr>
              <a:spLocks noChangeArrowheads="1"/>
            </p:cNvSpPr>
            <p:nvPr/>
          </p:nvSpPr>
          <p:spPr bwMode="auto">
            <a:xfrm>
              <a:off x="1404"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49"/>
            <p:cNvSpPr>
              <a:spLocks noChangeArrowheads="1"/>
            </p:cNvSpPr>
            <p:nvPr/>
          </p:nvSpPr>
          <p:spPr bwMode="auto">
            <a:xfrm>
              <a:off x="1215"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
            <p:cNvSpPr>
              <a:spLocks noChangeArrowheads="1"/>
            </p:cNvSpPr>
            <p:nvPr/>
          </p:nvSpPr>
          <p:spPr bwMode="auto">
            <a:xfrm>
              <a:off x="1243"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1"/>
            <p:cNvSpPr>
              <a:spLocks noChangeArrowheads="1"/>
            </p:cNvSpPr>
            <p:nvPr/>
          </p:nvSpPr>
          <p:spPr bwMode="auto">
            <a:xfrm>
              <a:off x="1270"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2"/>
            <p:cNvSpPr>
              <a:spLocks noChangeArrowheads="1"/>
            </p:cNvSpPr>
            <p:nvPr/>
          </p:nvSpPr>
          <p:spPr bwMode="auto">
            <a:xfrm>
              <a:off x="1296"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3"/>
            <p:cNvSpPr>
              <a:spLocks noChangeArrowheads="1"/>
            </p:cNvSpPr>
            <p:nvPr/>
          </p:nvSpPr>
          <p:spPr bwMode="auto">
            <a:xfrm>
              <a:off x="1323"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4"/>
            <p:cNvSpPr>
              <a:spLocks noChangeArrowheads="1"/>
            </p:cNvSpPr>
            <p:nvPr/>
          </p:nvSpPr>
          <p:spPr bwMode="auto">
            <a:xfrm>
              <a:off x="1351"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5"/>
            <p:cNvSpPr>
              <a:spLocks noChangeArrowheads="1"/>
            </p:cNvSpPr>
            <p:nvPr/>
          </p:nvSpPr>
          <p:spPr bwMode="auto">
            <a:xfrm>
              <a:off x="1378"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6"/>
            <p:cNvSpPr>
              <a:spLocks noChangeArrowheads="1"/>
            </p:cNvSpPr>
            <p:nvPr/>
          </p:nvSpPr>
          <p:spPr bwMode="auto">
            <a:xfrm>
              <a:off x="1404"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7"/>
            <p:cNvSpPr>
              <a:spLocks noChangeArrowheads="1"/>
            </p:cNvSpPr>
            <p:nvPr/>
          </p:nvSpPr>
          <p:spPr bwMode="auto">
            <a:xfrm>
              <a:off x="1215"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8"/>
            <p:cNvSpPr>
              <a:spLocks noChangeArrowheads="1"/>
            </p:cNvSpPr>
            <p:nvPr/>
          </p:nvSpPr>
          <p:spPr bwMode="auto">
            <a:xfrm>
              <a:off x="1243"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9"/>
            <p:cNvSpPr>
              <a:spLocks noChangeArrowheads="1"/>
            </p:cNvSpPr>
            <p:nvPr/>
          </p:nvSpPr>
          <p:spPr bwMode="auto">
            <a:xfrm>
              <a:off x="1270"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60"/>
            <p:cNvSpPr>
              <a:spLocks noChangeArrowheads="1"/>
            </p:cNvSpPr>
            <p:nvPr/>
          </p:nvSpPr>
          <p:spPr bwMode="auto">
            <a:xfrm>
              <a:off x="1296"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61"/>
            <p:cNvSpPr>
              <a:spLocks noChangeArrowheads="1"/>
            </p:cNvSpPr>
            <p:nvPr/>
          </p:nvSpPr>
          <p:spPr bwMode="auto">
            <a:xfrm>
              <a:off x="1323"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62"/>
            <p:cNvSpPr>
              <a:spLocks noChangeArrowheads="1"/>
            </p:cNvSpPr>
            <p:nvPr/>
          </p:nvSpPr>
          <p:spPr bwMode="auto">
            <a:xfrm>
              <a:off x="1351"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63"/>
            <p:cNvSpPr>
              <a:spLocks noChangeArrowheads="1"/>
            </p:cNvSpPr>
            <p:nvPr/>
          </p:nvSpPr>
          <p:spPr bwMode="auto">
            <a:xfrm>
              <a:off x="1378"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64"/>
            <p:cNvSpPr>
              <a:spLocks noChangeArrowheads="1"/>
            </p:cNvSpPr>
            <p:nvPr/>
          </p:nvSpPr>
          <p:spPr bwMode="auto">
            <a:xfrm>
              <a:off x="1404"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65"/>
            <p:cNvSpPr>
              <a:spLocks noChangeArrowheads="1"/>
            </p:cNvSpPr>
            <p:nvPr/>
          </p:nvSpPr>
          <p:spPr bwMode="auto">
            <a:xfrm>
              <a:off x="1215"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66"/>
            <p:cNvSpPr>
              <a:spLocks noChangeArrowheads="1"/>
            </p:cNvSpPr>
            <p:nvPr/>
          </p:nvSpPr>
          <p:spPr bwMode="auto">
            <a:xfrm>
              <a:off x="1243"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67"/>
            <p:cNvSpPr>
              <a:spLocks noChangeArrowheads="1"/>
            </p:cNvSpPr>
            <p:nvPr/>
          </p:nvSpPr>
          <p:spPr bwMode="auto">
            <a:xfrm>
              <a:off x="1270"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68"/>
            <p:cNvSpPr>
              <a:spLocks noChangeArrowheads="1"/>
            </p:cNvSpPr>
            <p:nvPr/>
          </p:nvSpPr>
          <p:spPr bwMode="auto">
            <a:xfrm>
              <a:off x="1296"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69"/>
            <p:cNvSpPr>
              <a:spLocks noChangeArrowheads="1"/>
            </p:cNvSpPr>
            <p:nvPr/>
          </p:nvSpPr>
          <p:spPr bwMode="auto">
            <a:xfrm>
              <a:off x="1323"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70"/>
            <p:cNvSpPr>
              <a:spLocks noChangeArrowheads="1"/>
            </p:cNvSpPr>
            <p:nvPr/>
          </p:nvSpPr>
          <p:spPr bwMode="auto">
            <a:xfrm>
              <a:off x="1351"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71"/>
            <p:cNvSpPr>
              <a:spLocks noChangeArrowheads="1"/>
            </p:cNvSpPr>
            <p:nvPr/>
          </p:nvSpPr>
          <p:spPr bwMode="auto">
            <a:xfrm>
              <a:off x="1378"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72"/>
            <p:cNvSpPr>
              <a:spLocks noChangeArrowheads="1"/>
            </p:cNvSpPr>
            <p:nvPr/>
          </p:nvSpPr>
          <p:spPr bwMode="auto">
            <a:xfrm>
              <a:off x="1404"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73"/>
            <p:cNvSpPr>
              <a:spLocks noChangeArrowheads="1"/>
            </p:cNvSpPr>
            <p:nvPr/>
          </p:nvSpPr>
          <p:spPr bwMode="auto">
            <a:xfrm>
              <a:off x="1215"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74"/>
            <p:cNvSpPr>
              <a:spLocks noChangeArrowheads="1"/>
            </p:cNvSpPr>
            <p:nvPr/>
          </p:nvSpPr>
          <p:spPr bwMode="auto">
            <a:xfrm>
              <a:off x="1243"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75"/>
            <p:cNvSpPr>
              <a:spLocks noChangeArrowheads="1"/>
            </p:cNvSpPr>
            <p:nvPr/>
          </p:nvSpPr>
          <p:spPr bwMode="auto">
            <a:xfrm>
              <a:off x="1270"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76"/>
            <p:cNvSpPr>
              <a:spLocks noChangeArrowheads="1"/>
            </p:cNvSpPr>
            <p:nvPr/>
          </p:nvSpPr>
          <p:spPr bwMode="auto">
            <a:xfrm>
              <a:off x="1296"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77"/>
            <p:cNvSpPr>
              <a:spLocks noChangeArrowheads="1"/>
            </p:cNvSpPr>
            <p:nvPr/>
          </p:nvSpPr>
          <p:spPr bwMode="auto">
            <a:xfrm>
              <a:off x="1323"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78"/>
            <p:cNvSpPr>
              <a:spLocks noChangeArrowheads="1"/>
            </p:cNvSpPr>
            <p:nvPr/>
          </p:nvSpPr>
          <p:spPr bwMode="auto">
            <a:xfrm>
              <a:off x="1351"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79"/>
            <p:cNvSpPr>
              <a:spLocks noChangeArrowheads="1"/>
            </p:cNvSpPr>
            <p:nvPr/>
          </p:nvSpPr>
          <p:spPr bwMode="auto">
            <a:xfrm>
              <a:off x="1378"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80"/>
            <p:cNvSpPr>
              <a:spLocks noChangeArrowheads="1"/>
            </p:cNvSpPr>
            <p:nvPr/>
          </p:nvSpPr>
          <p:spPr bwMode="auto">
            <a:xfrm>
              <a:off x="1404"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正方形/長方形 6"/>
          <p:cNvSpPr/>
          <p:nvPr/>
        </p:nvSpPr>
        <p:spPr>
          <a:xfrm>
            <a:off x="1856656" y="2924944"/>
            <a:ext cx="2736304" cy="712887"/>
          </a:xfrm>
          <a:prstGeom prst="rect">
            <a:avLst/>
          </a:prstGeom>
        </p:spPr>
        <p:txBody>
          <a:bodyPr wrap="square">
            <a:spAutoFit/>
          </a:bodyPr>
          <a:lstStyle/>
          <a:p>
            <a:pPr algn="just">
              <a:lnSpc>
                <a:spcPct val="112000"/>
              </a:lnSpc>
            </a:pPr>
            <a:r>
              <a:rPr lang="ja-JP" altLang="en-US" sz="1200" dirty="0">
                <a:latin typeface="ＭＳ Ｐゴシック" panose="020B0600070205080204" pitchFamily="50" charset="-128"/>
                <a:ea typeface="ＭＳ Ｐゴシック" panose="020B0600070205080204" pitchFamily="50" charset="-128"/>
              </a:rPr>
              <a:t>タイ資本のメーカーの</a:t>
            </a:r>
            <a:r>
              <a:rPr lang="ja-JP" altLang="ja-JP" sz="1200" dirty="0">
                <a:latin typeface="ＭＳ Ｐゴシック" panose="020B0600070205080204" pitchFamily="50" charset="-128"/>
                <a:ea typeface="ＭＳ Ｐゴシック" panose="020B0600070205080204" pitchFamily="50" charset="-128"/>
              </a:rPr>
              <a:t>ほとんどは高い技術</a:t>
            </a:r>
            <a:r>
              <a:rPr lang="ja-JP" altLang="en-US" sz="1200" dirty="0">
                <a:latin typeface="ＭＳ Ｐゴシック" panose="020B0600070205080204" pitchFamily="50" charset="-128"/>
                <a:ea typeface="ＭＳ Ｐゴシック" panose="020B0600070205080204" pitchFamily="50" charset="-128"/>
              </a:rPr>
              <a:t>を必要としないばんそうこうや注射器を主に生産している。</a:t>
            </a:r>
          </a:p>
        </p:txBody>
      </p:sp>
      <p:sp>
        <p:nvSpPr>
          <p:cNvPr id="1079" name="角丸四角形 1078"/>
          <p:cNvSpPr/>
          <p:nvPr/>
        </p:nvSpPr>
        <p:spPr>
          <a:xfrm>
            <a:off x="6033120" y="2492896"/>
            <a:ext cx="2016224" cy="2088232"/>
          </a:xfrm>
          <a:prstGeom prst="roundRect">
            <a:avLst>
              <a:gd name="adj" fmla="val 4573"/>
            </a:avLst>
          </a:prstGeom>
          <a:solidFill>
            <a:srgbClr val="CCDAEC"/>
          </a:solidFill>
        </p:spPr>
        <p:txBody>
          <a:bodyPr wrap="square" lIns="108000" tIns="72000" rIns="108000" anchor="t" anchorCtr="0">
            <a:noAutofit/>
          </a:bodyPr>
          <a:lstStyle/>
          <a:p>
            <a:pPr>
              <a:lnSpc>
                <a:spcPct val="114000"/>
              </a:lnSpc>
              <a:spcAft>
                <a:spcPts val="60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そのほかのタイで生産される製品</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診断試薬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実験用試薬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放射線治療器具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オシロスコープ</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スペクトラム・アナライザー</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300"/>
              </a:spcAft>
              <a:buClr>
                <a:srgbClr val="5F8AC3"/>
              </a:buClr>
              <a:buSzPct val="80000"/>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等</a:t>
            </a:r>
          </a:p>
        </p:txBody>
      </p:sp>
      <p:grpSp>
        <p:nvGrpSpPr>
          <p:cNvPr id="88" name="グループ化 7"/>
          <p:cNvGrpSpPr/>
          <p:nvPr/>
        </p:nvGrpSpPr>
        <p:grpSpPr>
          <a:xfrm>
            <a:off x="488504" y="1844824"/>
            <a:ext cx="8928992" cy="288032"/>
            <a:chOff x="4944173" y="2113806"/>
            <a:chExt cx="5861371" cy="288032"/>
          </a:xfrm>
        </p:grpSpPr>
        <p:cxnSp>
          <p:nvCxnSpPr>
            <p:cNvPr id="89" name="直線コネクタ 8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医療機器メーカーの特徴</a:t>
              </a:r>
            </a:p>
          </p:txBody>
        </p:sp>
      </p:grpSp>
      <p:sp>
        <p:nvSpPr>
          <p:cNvPr id="92" name="テキスト ボックス 91"/>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
        <p:nvSpPr>
          <p:cNvPr id="10" name="角丸四角形 9"/>
          <p:cNvSpPr/>
          <p:nvPr/>
        </p:nvSpPr>
        <p:spPr>
          <a:xfrm>
            <a:off x="1928664" y="3645024"/>
            <a:ext cx="1152128" cy="216024"/>
          </a:xfrm>
          <a:prstGeom prst="roundRect">
            <a:avLst>
              <a:gd name="adj" fmla="val 50000"/>
            </a:avLst>
          </a:prstGeom>
          <a:solidFill>
            <a:srgbClr val="F6E8C2"/>
          </a:solidFill>
          <a:ln cmpd="sng">
            <a:solidFill>
              <a:srgbClr val="83A4D1"/>
            </a:solidFill>
          </a:ln>
        </p:spPr>
        <p:txBody>
          <a:bodyPr wrap="square" lIns="0" rIns="0" rtlCol="0" anchor="ctr" anchorCtr="0">
            <a:noAutofit/>
          </a:bodyPr>
          <a:lstStyle/>
          <a:p>
            <a:pPr marL="3175" algn="ctr" fontAlgn="ct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地場メーカー</a:t>
            </a:r>
            <a:endParaRPr kumimoji="1" lang="ja-JP" altLang="en-US" sz="1200" b="1" dirty="0"/>
          </a:p>
        </p:txBody>
      </p:sp>
      <p:sp>
        <p:nvSpPr>
          <p:cNvPr id="8" name="正方形/長方形 7"/>
          <p:cNvSpPr/>
          <p:nvPr/>
        </p:nvSpPr>
        <p:spPr>
          <a:xfrm>
            <a:off x="1928664" y="3861048"/>
            <a:ext cx="2808312" cy="810478"/>
          </a:xfrm>
          <a:prstGeom prst="rect">
            <a:avLst/>
          </a:prstGeom>
        </p:spPr>
        <p:txBody>
          <a:bodyPr wrap="square" numCol="2" spcCol="108000">
            <a:spAutoFit/>
          </a:bodyPr>
          <a:lstStyle/>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Infus Medical</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MDM</a:t>
            </a: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W.</a:t>
            </a:r>
            <a:r>
              <a:rPr lang="en-US" altLang="ja-JP" sz="1000" err="1">
                <a:latin typeface="Arial" panose="020B0604020202020204" pitchFamily="34" charset="0"/>
                <a:ea typeface="ＭＳ Ｐゴシック" panose="020B0600070205080204" pitchFamily="50" charset="-128"/>
                <a:cs typeface="Arial" panose="020B0604020202020204" pitchFamily="34" charset="0"/>
              </a:rPr>
              <a:t>A</a:t>
            </a:r>
            <a:r>
              <a:rPr lang="en-US" altLang="ja-JP" sz="1000">
                <a:latin typeface="Arial" panose="020B0604020202020204" pitchFamily="34" charset="0"/>
                <a:ea typeface="ＭＳ Ｐゴシック" panose="020B0600070205080204" pitchFamily="50" charset="-128"/>
                <a:cs typeface="Arial" panose="020B0604020202020204" pitchFamily="34" charset="0"/>
              </a:rPr>
              <a:t>. Rubbermate</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Thaitex</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Bever Medical Industry</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M.R.I</a:t>
            </a: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Siam Sempermed</a:t>
            </a:r>
            <a:endPar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1640632" y="5157192"/>
            <a:ext cx="6624736" cy="1368152"/>
          </a:xfrm>
          <a:prstGeom prst="rect">
            <a:avLst/>
          </a:prstGeom>
        </p:spPr>
        <p:txBody>
          <a:bodyPr wrap="square" lIns="0" rIns="0" numCol="3" spcCol="14400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3M</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Bausch &amp; Lomb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Baxter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Boston Scientific</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Carl Zeiss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Diethelm</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GE Medical Systems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Guidant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Johnson &amp; Johnson</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Medtronic</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Philips Electronics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Roche Diagnostics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Siemens Surgical Instruments and </a:t>
            </a:r>
            <a:br>
              <a:rPr lang="en-US" altLang="ja-JP" sz="1200">
                <a:latin typeface="Arial" panose="020B0604020202020204" pitchFamily="34" charset="0"/>
                <a:ea typeface="ＭＳ Ｐゴシック" panose="020B0600070205080204" pitchFamily="50" charset="-128"/>
                <a:cs typeface="Arial" panose="020B0604020202020204" pitchFamily="34" charset="0"/>
              </a:rPr>
            </a:br>
            <a:r>
              <a:rPr lang="en-US" altLang="ja-JP" sz="1200">
                <a:latin typeface="Arial" panose="020B0604020202020204" pitchFamily="34" charset="0"/>
                <a:ea typeface="ＭＳ Ｐゴシック" panose="020B0600070205080204" pitchFamily="50" charset="-128"/>
                <a:cs typeface="Arial" panose="020B0604020202020204" pitchFamily="34" charset="0"/>
              </a:rPr>
              <a:t>Tyco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r">
              <a:spcAft>
                <a:spcPts val="400"/>
              </a:spcAft>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64" name="正方形/長方形 63"/>
          <p:cNvSpPr/>
          <p:nvPr/>
        </p:nvSpPr>
        <p:spPr>
          <a:xfrm>
            <a:off x="3940836" y="4869160"/>
            <a:ext cx="2020276" cy="307777"/>
          </a:xfrm>
          <a:prstGeom prst="rect">
            <a:avLst/>
          </a:prstGeom>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外資系医療機器</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メーカー</a:t>
            </a:r>
            <a:endParaRPr lang="ja-JP" altLang="en-US" sz="1400" dirty="0">
              <a:latin typeface="HGP創英角ｺﾞｼｯｸUB" panose="020B0900000000000000" pitchFamily="50" charset="-128"/>
              <a:ea typeface="HGP創英角ｺﾞｼｯｸUB" panose="020B0900000000000000" pitchFamily="50" charset="-128"/>
            </a:endParaRPr>
          </a:p>
        </p:txBody>
      </p:sp>
      <p:cxnSp>
        <p:nvCxnSpPr>
          <p:cNvPr id="66" name="直線コネクタ 65"/>
          <p:cNvCxnSpPr>
            <a:endCxn id="64" idx="1"/>
          </p:cNvCxnSpPr>
          <p:nvPr/>
        </p:nvCxnSpPr>
        <p:spPr>
          <a:xfrm>
            <a:off x="1640632"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965164"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53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248208503"/>
              </p:ext>
            </p:extLst>
          </p:nvPr>
        </p:nvGraphicFramePr>
        <p:xfrm>
          <a:off x="200022" y="1484784"/>
          <a:ext cx="9361489" cy="4299435"/>
        </p:xfrm>
        <a:graphic>
          <a:graphicData uri="http://schemas.openxmlformats.org/drawingml/2006/table">
            <a:tbl>
              <a:tblPr firstRow="1" bandRow="1">
                <a:tableStyleId>{5C22544A-7EE6-4342-B048-85BDC9FD1C3A}</a:tableStyleId>
              </a:tblPr>
              <a:tblGrid>
                <a:gridCol w="396673">
                  <a:extLst>
                    <a:ext uri="{9D8B030D-6E8A-4147-A177-3AD203B41FA5}">
                      <a16:colId xmlns:a16="http://schemas.microsoft.com/office/drawing/2014/main" val="20000"/>
                    </a:ext>
                  </a:extLst>
                </a:gridCol>
                <a:gridCol w="3411390">
                  <a:extLst>
                    <a:ext uri="{9D8B030D-6E8A-4147-A177-3AD203B41FA5}">
                      <a16:colId xmlns:a16="http://schemas.microsoft.com/office/drawing/2014/main" val="20001"/>
                    </a:ext>
                  </a:extLst>
                </a:gridCol>
                <a:gridCol w="1824697">
                  <a:extLst>
                    <a:ext uri="{9D8B030D-6E8A-4147-A177-3AD203B41FA5}">
                      <a16:colId xmlns:a16="http://schemas.microsoft.com/office/drawing/2014/main" val="20002"/>
                    </a:ext>
                  </a:extLst>
                </a:gridCol>
                <a:gridCol w="3728729">
                  <a:extLst>
                    <a:ext uri="{9D8B030D-6E8A-4147-A177-3AD203B41FA5}">
                      <a16:colId xmlns:a16="http://schemas.microsoft.com/office/drawing/2014/main" val="20003"/>
                    </a:ext>
                  </a:extLst>
                </a:gridCol>
              </a:tblGrid>
              <a:tr h="36852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136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Asahi </a:t>
                      </a:r>
                      <a:r>
                        <a:rPr lang="en-US" sz="1100" b="0" i="0" u="none" strike="noStrike" dirty="0" err="1">
                          <a:solidFill>
                            <a:schemeClr val="tx1"/>
                          </a:solidFill>
                          <a:effectLst/>
                          <a:latin typeface="+mn-lt"/>
                          <a:ea typeface="ＭＳ Ｐゴシック" panose="020B0600070205080204" pitchFamily="50" charset="-128"/>
                        </a:rPr>
                        <a:t>Intecc</a:t>
                      </a:r>
                      <a:r>
                        <a:rPr lang="en-US" sz="1100" b="0" i="0" u="none" strike="noStrike" dirty="0">
                          <a:solidFill>
                            <a:schemeClr val="tx1"/>
                          </a:solidFill>
                          <a:effectLst/>
                          <a:latin typeface="+mn-lt"/>
                          <a:ea typeface="ＭＳ Ｐゴシック" panose="020B0600070205080204" pitchFamily="50" charset="-128"/>
                        </a:rPr>
                        <a:t>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Emergency Assistance </a:t>
                      </a:r>
                      <a:r>
                        <a:rPr lang="en-US" altLang="ja-JP" sz="1100" b="0" i="0" u="none" strike="noStrike" dirty="0">
                          <a:solidFill>
                            <a:schemeClr val="tx1"/>
                          </a:solidFill>
                          <a:effectLst/>
                          <a:latin typeface="+mn-lt"/>
                          <a:ea typeface="ＭＳ Ｐゴシック" panose="020B0600070205080204" pitchFamily="50" charset="-128"/>
                        </a:rPr>
                        <a:t>Thailand Co., </a:t>
                      </a:r>
                      <a:r>
                        <a:rPr lang="en-US"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FUJIFILM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Hoya Lens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Kawasumi</a:t>
                      </a:r>
                      <a:r>
                        <a:rPr kumimoji="1" lang="en-US" sz="1100" b="0" i="0" u="none" strike="noStrike" kern="1200" dirty="0">
                          <a:solidFill>
                            <a:schemeClr val="tx1"/>
                          </a:solidFill>
                          <a:effectLst/>
                          <a:latin typeface="+mn-lt"/>
                          <a:ea typeface="ＭＳ Ｐゴシック" panose="020B0600070205080204" pitchFamily="50" charset="-128"/>
                          <a:cs typeface="+mn-cs"/>
                        </a:rPr>
                        <a:t> Laboratories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ディスポーザブル医療機器および医薬品の製造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M.E.Nikkiso</a:t>
                      </a:r>
                      <a:r>
                        <a:rPr kumimoji="1" lang="en-US" sz="1100" b="0" i="0" u="none" strike="noStrike" kern="1200" dirty="0">
                          <a:solidFill>
                            <a:schemeClr val="tx1"/>
                          </a:solidFill>
                          <a:effectLst/>
                          <a:latin typeface="+mn-lt"/>
                          <a:ea typeface="ＭＳ Ｐゴシック" panose="020B0600070205080204" pitchFamily="50" charset="-128"/>
                          <a:cs typeface="+mn-cs"/>
                        </a:rPr>
                        <a:t> Co.,</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sz="1100" b="0" i="0" u="none" strike="noStrike" kern="1200" dirty="0">
                          <a:solidFill>
                            <a:schemeClr val="tx1"/>
                          </a:solidFill>
                          <a:effectLst/>
                          <a:latin typeface="+mn-lt"/>
                          <a:ea typeface="ＭＳ Ｐゴシック" panose="020B0600070205080204" pitchFamily="50" charset="-128"/>
                          <a:cs typeface="+mn-cs"/>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医療用機器の消耗部品の製造・販売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91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Nidec Copal(Thailand)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光学機器、電子部品の製造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91364">
                <a:tc>
                  <a:txBody>
                    <a:bodyPr/>
                    <a:lstStyle/>
                    <a:p>
                      <a:pPr algn="ctr"/>
                      <a:r>
                        <a:rPr lang="en-US" altLang="ja-JP" sz="1200" b="1" dirty="0"/>
                        <a:t>8</a:t>
                      </a:r>
                      <a:endParaRPr lang="ja-JP" altLang="en-US" sz="1200" b="1"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Nikkiso Medical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タイ国内への透析装置、消耗品等医療機器の輸入販売・メンテナンス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656396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018431089"/>
              </p:ext>
            </p:extLst>
          </p:nvPr>
        </p:nvGraphicFramePr>
        <p:xfrm>
          <a:off x="201526" y="1089124"/>
          <a:ext cx="9287978" cy="5004169"/>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34912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6550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Sales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550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(Thailand) Corp.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000" b="0" i="0" u="none" strike="noStrike" kern="1200" dirty="0">
                          <a:solidFill>
                            <a:schemeClr val="tx1"/>
                          </a:solidFill>
                          <a:effectLst/>
                          <a:latin typeface="+mn-lt"/>
                          <a:ea typeface="ＭＳ Ｐゴシック" panose="020B0600070205080204" pitchFamily="50" charset="-128"/>
                          <a:cs typeface="+mn-cs"/>
                        </a:rPr>
                        <a:t>Nihon </a:t>
                      </a:r>
                      <a:r>
                        <a:rPr kumimoji="1" lang="en-US" altLang="ja-JP" sz="1000" b="0" i="0" u="none" strike="noStrike" kern="1200" dirty="0" err="1">
                          <a:solidFill>
                            <a:schemeClr val="tx1"/>
                          </a:solidFill>
                          <a:effectLst/>
                          <a:latin typeface="+mn-lt"/>
                          <a:ea typeface="ＭＳ Ｐゴシック" panose="020B0600070205080204" pitchFamily="50" charset="-128"/>
                          <a:cs typeface="+mn-cs"/>
                        </a:rPr>
                        <a:t>Kohden</a:t>
                      </a:r>
                      <a:r>
                        <a:rPr kumimoji="1" lang="en-US" altLang="ja-JP" sz="1000" b="0" i="0" u="none" strike="noStrike" kern="1200" dirty="0">
                          <a:solidFill>
                            <a:schemeClr val="tx1"/>
                          </a:solidFill>
                          <a:effectLst/>
                          <a:latin typeface="+mn-lt"/>
                          <a:ea typeface="ＭＳ Ｐゴシック" panose="020B0600070205080204" pitchFamily="50" charset="-128"/>
                          <a:cs typeface="+mn-cs"/>
                        </a:rPr>
                        <a:t> (Thailand) Co., Ltd.</a:t>
                      </a:r>
                      <a:endParaRPr kumimoji="1" 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Olympus(Thailand)Co.,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内視鏡の輸入・販売・サービス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5504">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OMRON Healthcare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Paris Miki Optical (Thailand)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Pigeon</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Industries (Thailand)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妊産婦・乳幼児用品の製造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Siam</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Okamoto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65504">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Siamdent</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モリタ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550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Sysmex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4232354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551350264"/>
              </p:ext>
            </p:extLst>
          </p:nvPr>
        </p:nvGraphicFramePr>
        <p:xfrm>
          <a:off x="201526" y="1089124"/>
          <a:ext cx="9287978" cy="4284092"/>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41459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Terumo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Tokyo Optical (Thailand)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眼鏡、光学器類の小売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Topcon Instruments (Thailand)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Tsuruha</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ツルハホールディングス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ドラッグストア事業の運営</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effectLst/>
                          <a:latin typeface="+mn-lt"/>
                          <a:ea typeface="ＭＳ Ｐゴシック" panose="020B0600070205080204" pitchFamily="50" charset="-128"/>
                          <a:cs typeface="+mn-cs"/>
                        </a:rPr>
                        <a:t>Uni-Charm (Thailand)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ベビー関連用品、生理用品の製造・販売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5278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Zacros</a:t>
                      </a:r>
                      <a:r>
                        <a:rPr kumimoji="1" lang="en-US" altLang="ja-JP" sz="1100" b="0" i="0" u="none" strike="noStrike" kern="1200" dirty="0">
                          <a:solidFill>
                            <a:schemeClr val="tx1"/>
                          </a:solidFill>
                          <a:effectLst/>
                          <a:latin typeface="+mn-lt"/>
                          <a:ea typeface="ＭＳ Ｐゴシック" panose="020B0600070205080204" pitchFamily="50" charset="-128"/>
                          <a:cs typeface="+mn-cs"/>
                        </a:rPr>
                        <a:t> (Thailand)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藤森工業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医療機器用包装材料の製造・販売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5278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Zuiko</a:t>
                      </a:r>
                      <a:r>
                        <a:rPr kumimoji="1" lang="en-US" altLang="ja-JP" sz="1100" b="0" i="0" u="none" strike="noStrike" kern="1200" dirty="0">
                          <a:solidFill>
                            <a:schemeClr val="tx1"/>
                          </a:solidFill>
                          <a:effectLst/>
                          <a:latin typeface="+mn-lt"/>
                          <a:ea typeface="ＭＳ Ｐゴシック" panose="020B0600070205080204" pitchFamily="50" charset="-128"/>
                          <a:cs typeface="+mn-cs"/>
                        </a:rPr>
                        <a:t> Machinery (Thailand) Co.,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081656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タイで医療機器を販売するためには、事業者登録済の事業者が、医療機器毎に申請許可を受ける必要がある。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公的医療機関の医療機器調達に際しては、大きく</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つの手法が存在する。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928903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アジア諸国医薬品・医療機器規制情報・分析事業（追加調査）」調査報告書、タイ政府「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and Supplies Administration Act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4" name="TextBox 13">
            <a:extLst>
              <a:ext uri="{FF2B5EF4-FFF2-40B4-BE49-F238E27FC236}">
                <a16:creationId xmlns:a16="http://schemas.microsoft.com/office/drawing/2014/main" id="{86678FC1-A662-4A96-9B1C-01DDEDA6FC37}"/>
              </a:ext>
            </a:extLst>
          </p:cNvPr>
          <p:cNvSpPr txBox="1"/>
          <p:nvPr/>
        </p:nvSpPr>
        <p:spPr>
          <a:xfrm>
            <a:off x="5313040" y="2145045"/>
            <a:ext cx="4320480"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公的医療機関における医療機器の調達に係る規制の根幹をなしているのは、</a:t>
            </a:r>
            <a:r>
              <a:rPr lang="en-US" altLang="ja-JP" sz="1200" dirty="0"/>
              <a:t>2017</a:t>
            </a:r>
            <a:r>
              <a:rPr lang="ja-JP" altLang="en-US" sz="1200" dirty="0"/>
              <a:t>年に施行された「調達および供給管理法」であり、同法においては、以下の</a:t>
            </a:r>
            <a:r>
              <a:rPr lang="en-US" altLang="ja-JP" sz="1200" dirty="0"/>
              <a:t>3</a:t>
            </a:r>
            <a:r>
              <a:rPr lang="ja-JP" altLang="en-US" sz="1200" dirty="0"/>
              <a:t>つの調達手法が認められている。</a:t>
            </a:r>
          </a:p>
        </p:txBody>
      </p:sp>
      <p:grpSp>
        <p:nvGrpSpPr>
          <p:cNvPr id="16" name="グループ化 4">
            <a:extLst>
              <a:ext uri="{FF2B5EF4-FFF2-40B4-BE49-F238E27FC236}">
                <a16:creationId xmlns:a16="http://schemas.microsoft.com/office/drawing/2014/main" id="{A2B8091C-4880-45DD-9034-2B3B7D955629}"/>
              </a:ext>
            </a:extLst>
          </p:cNvPr>
          <p:cNvGrpSpPr/>
          <p:nvPr/>
        </p:nvGrpSpPr>
        <p:grpSpPr>
          <a:xfrm>
            <a:off x="416495" y="1771464"/>
            <a:ext cx="4464496" cy="288032"/>
            <a:chOff x="4803499" y="2113806"/>
            <a:chExt cx="2954133" cy="288032"/>
          </a:xfrm>
        </p:grpSpPr>
        <p:cxnSp>
          <p:nvCxnSpPr>
            <p:cNvPr id="17" name="直線コネクタ 5">
              <a:extLst>
                <a:ext uri="{FF2B5EF4-FFF2-40B4-BE49-F238E27FC236}">
                  <a16:creationId xmlns:a16="http://schemas.microsoft.com/office/drawing/2014/main" id="{AE43ED29-6B01-4728-A0DD-5E71BE3EF47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8AA325-CA72-4DCD-BC70-A1C854DA474B}"/>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9" name="グループ化 78">
            <a:extLst>
              <a:ext uri="{FF2B5EF4-FFF2-40B4-BE49-F238E27FC236}">
                <a16:creationId xmlns:a16="http://schemas.microsoft.com/office/drawing/2014/main" id="{20FAB36E-BDFF-4F37-845F-3CAD7B778415}"/>
              </a:ext>
            </a:extLst>
          </p:cNvPr>
          <p:cNvGrpSpPr/>
          <p:nvPr/>
        </p:nvGrpSpPr>
        <p:grpSpPr>
          <a:xfrm>
            <a:off x="5241032" y="1771464"/>
            <a:ext cx="4464496" cy="288032"/>
            <a:chOff x="4803500" y="2113806"/>
            <a:chExt cx="2954133" cy="288032"/>
          </a:xfrm>
        </p:grpSpPr>
        <p:cxnSp>
          <p:nvCxnSpPr>
            <p:cNvPr id="20" name="直線コネクタ 79">
              <a:extLst>
                <a:ext uri="{FF2B5EF4-FFF2-40B4-BE49-F238E27FC236}">
                  <a16:creationId xmlns:a16="http://schemas.microsoft.com/office/drawing/2014/main" id="{8211DEB7-A0A4-4B2F-806F-0F8C0DE156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FF394F96-4699-4291-A8A0-3F813E1071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TextBox 21">
            <a:extLst>
              <a:ext uri="{FF2B5EF4-FFF2-40B4-BE49-F238E27FC236}">
                <a16:creationId xmlns:a16="http://schemas.microsoft.com/office/drawing/2014/main" id="{57F5FD49-9D84-4928-A318-BCFB5D3BF72D}"/>
              </a:ext>
            </a:extLst>
          </p:cNvPr>
          <p:cNvSpPr txBox="1"/>
          <p:nvPr/>
        </p:nvSpPr>
        <p:spPr>
          <a:xfrm>
            <a:off x="416495" y="2145045"/>
            <a:ext cx="4448357" cy="334206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タイで事業者登録を取得している企業のみが、医療機器を販売・流通する資格を有する。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同登録の取得のためには、タイに居住している必要があるため、現地に拠点を有さない海外メーカーの場合、現地代理店との提携も考慮の余地がある。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医療機器の販売や流通に係る規制の根幹をなしているのは、</a:t>
            </a:r>
            <a:r>
              <a:rPr lang="en-US" altLang="ja-JP" sz="1200" dirty="0"/>
              <a:t>2019</a:t>
            </a:r>
            <a:r>
              <a:rPr lang="ja-JP" altLang="en-US" sz="1200" dirty="0"/>
              <a:t>年に施行された「医療機器法」であり、保健省傘下・食品医薬品局の医療機器管理部（</a:t>
            </a:r>
            <a:r>
              <a:rPr lang="en-US" altLang="ja-JP" sz="1200" dirty="0"/>
              <a:t>Medical Devices Control Division</a:t>
            </a:r>
            <a:r>
              <a:rPr lang="ja-JP" altLang="en-US" sz="1200" dirty="0"/>
              <a:t>）が管轄している。</a:t>
            </a:r>
            <a:endParaRPr lang="en-US" altLang="ja-JP" sz="1200" dirty="0"/>
          </a:p>
          <a:p>
            <a:pPr marL="269875" indent="-171450">
              <a:lnSpc>
                <a:spcPct val="113000"/>
              </a:lnSpc>
              <a:spcAft>
                <a:spcPts val="600"/>
              </a:spcAft>
              <a:buClr>
                <a:schemeClr val="bg1">
                  <a:lumMod val="50000"/>
                </a:schemeClr>
              </a:buClr>
              <a:buSzPct val="80000"/>
              <a:buFontTx/>
              <a:buChar char="-"/>
            </a:pPr>
            <a:r>
              <a:rPr lang="ja-JP" altLang="en-US" sz="1200" spc="-30" dirty="0"/>
              <a:t>医療機器毎に</a:t>
            </a:r>
            <a:r>
              <a:rPr lang="en-US" altLang="ja-JP" sz="1200" spc="-30" dirty="0"/>
              <a:t>MDCD</a:t>
            </a:r>
            <a:r>
              <a:rPr lang="ja-JP" altLang="en-US" sz="1200" spc="-30" dirty="0"/>
              <a:t>からの製造や販売に係る許可取得が必要。</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医療機器の分類によって、許可の取得方法は異なる。</a:t>
            </a:r>
            <a:endParaRPr lang="en-US" altLang="ja-JP" sz="1200" spc="-30" dirty="0"/>
          </a:p>
          <a:p>
            <a:pPr marL="269875" indent="-171450">
              <a:lnSpc>
                <a:spcPct val="113000"/>
              </a:lnSpc>
              <a:spcAft>
                <a:spcPts val="600"/>
              </a:spcAft>
              <a:buClr>
                <a:schemeClr val="bg1">
                  <a:lumMod val="50000"/>
                </a:schemeClr>
              </a:buClr>
              <a:buSzPct val="80000"/>
              <a:buFontTx/>
              <a:buChar char="-"/>
            </a:pPr>
            <a:r>
              <a:rPr lang="en-US" altLang="ja-JP" sz="1200" spc="-30" dirty="0"/>
              <a:t>2022</a:t>
            </a:r>
            <a:r>
              <a:rPr lang="ja-JP" altLang="en-US" sz="1200" spc="-30" dirty="0"/>
              <a:t>年より、流通番号の申請時に</a:t>
            </a:r>
            <a:r>
              <a:rPr lang="en-US" altLang="ja-JP" sz="1200" spc="-30" dirty="0"/>
              <a:t>ASEAN</a:t>
            </a:r>
            <a:r>
              <a:rPr lang="ja-JP" altLang="en-US" sz="1200" spc="-30" dirty="0"/>
              <a:t>共通の申請様式（</a:t>
            </a:r>
            <a:r>
              <a:rPr lang="en-US" altLang="ja-JP" sz="1200" spc="-30" dirty="0"/>
              <a:t>Common Submission Dossier Template</a:t>
            </a:r>
            <a:r>
              <a:rPr lang="ja-JP" altLang="en-US" sz="1200" spc="-30" dirty="0"/>
              <a:t>）の適用が開始される。</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許可取得には、</a:t>
            </a:r>
            <a:r>
              <a:rPr lang="en-US" altLang="ja-JP" sz="1200" spc="-30" dirty="0"/>
              <a:t>200</a:t>
            </a:r>
            <a:r>
              <a:rPr lang="ja-JP" altLang="en-US" sz="1200" spc="-30" dirty="0"/>
              <a:t>～</a:t>
            </a:r>
            <a:r>
              <a:rPr lang="en-US" altLang="ja-JP" sz="1200" spc="-30" dirty="0"/>
              <a:t>300</a:t>
            </a:r>
            <a:r>
              <a:rPr lang="ja-JP" altLang="en-US" sz="1200" spc="-30" dirty="0"/>
              <a:t>日程度もの期間を要するケースもある。</a:t>
            </a:r>
            <a:endParaRPr lang="en-US" altLang="ja-JP" sz="1200" spc="-30" dirty="0"/>
          </a:p>
        </p:txBody>
      </p:sp>
      <p:graphicFrame>
        <p:nvGraphicFramePr>
          <p:cNvPr id="26" name="Table 25">
            <a:extLst>
              <a:ext uri="{FF2B5EF4-FFF2-40B4-BE49-F238E27FC236}">
                <a16:creationId xmlns:a16="http://schemas.microsoft.com/office/drawing/2014/main" id="{5FD80EEE-6E55-4DB3-89F2-60CC6238431F}"/>
              </a:ext>
            </a:extLst>
          </p:cNvPr>
          <p:cNvGraphicFramePr>
            <a:graphicFrameLocks noGrp="1"/>
          </p:cNvGraphicFramePr>
          <p:nvPr>
            <p:extLst>
              <p:ext uri="{D42A27DB-BD31-4B8C-83A1-F6EECF244321}">
                <p14:modId xmlns:p14="http://schemas.microsoft.com/office/powerpoint/2010/main" val="340533892"/>
              </p:ext>
            </p:extLst>
          </p:nvPr>
        </p:nvGraphicFramePr>
        <p:xfrm>
          <a:off x="5264109" y="3097726"/>
          <a:ext cx="4456206" cy="2545074"/>
        </p:xfrm>
        <a:graphic>
          <a:graphicData uri="http://schemas.openxmlformats.org/drawingml/2006/table">
            <a:tbl>
              <a:tblPr firstRow="1" bandRow="1">
                <a:tableStyleId>{5C22544A-7EE6-4342-B048-85BDC9FD1C3A}</a:tableStyleId>
              </a:tblPr>
              <a:tblGrid>
                <a:gridCol w="1489091">
                  <a:extLst>
                    <a:ext uri="{9D8B030D-6E8A-4147-A177-3AD203B41FA5}">
                      <a16:colId xmlns:a16="http://schemas.microsoft.com/office/drawing/2014/main" val="3081066574"/>
                    </a:ext>
                  </a:extLst>
                </a:gridCol>
                <a:gridCol w="2967115">
                  <a:extLst>
                    <a:ext uri="{9D8B030D-6E8A-4147-A177-3AD203B41FA5}">
                      <a16:colId xmlns:a16="http://schemas.microsoft.com/office/drawing/2014/main" val="2259600006"/>
                    </a:ext>
                  </a:extLst>
                </a:gridCol>
              </a:tblGrid>
              <a:tr h="298388">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概　要</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一般勧誘方式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General solicitation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政府機関が設定した資格要件を満たす全ての調達先候補から、提案書を受け入れる。</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877612">
                <a:tc>
                  <a:txBody>
                    <a:bodyPr/>
                    <a:lstStyle/>
                    <a:p>
                      <a:pPr algn="ctr"/>
                      <a:r>
                        <a:rPr lang="ja-JP" altLang="en-US" sz="1100" b="1" dirty="0">
                          <a:latin typeface="HGP創英角ｺﾞｼｯｸUB" panose="020B0900000000000000" pitchFamily="50" charset="-128"/>
                          <a:ea typeface="HGP創英角ｺﾞｼｯｸUB" panose="020B0900000000000000" pitchFamily="50" charset="-128"/>
                        </a:rPr>
                        <a:t>選択方式</a:t>
                      </a:r>
                      <a:br>
                        <a:rPr lang="en-US" altLang="ja-JP" sz="1100" b="1" dirty="0">
                          <a:latin typeface="HGP創英角ｺﾞｼｯｸUB" panose="020B0900000000000000" pitchFamily="50" charset="-128"/>
                          <a:ea typeface="HGP創英角ｺﾞｼｯｸUB" panose="020B0900000000000000" pitchFamily="50" charset="-128"/>
                        </a:rPr>
                      </a:br>
                      <a:r>
                        <a:rPr lang="ja-JP" altLang="en-US" sz="1100" dirty="0">
                          <a:latin typeface="HGP創英角ｺﾞｼｯｸUB" panose="020B0900000000000000" pitchFamily="50" charset="-128"/>
                          <a:ea typeface="HGP創英角ｺﾞｼｯｸUB" panose="020B0900000000000000" pitchFamily="50" charset="-128"/>
                        </a:rPr>
                        <a:t>（</a:t>
                      </a:r>
                      <a:r>
                        <a:rPr lang="en-US" altLang="ja-JP" sz="1100" dirty="0">
                          <a:latin typeface="+mj-lt"/>
                          <a:ea typeface="HGP創英角ｺﾞｼｯｸUB" panose="020B0900000000000000" pitchFamily="50" charset="-128"/>
                        </a:rPr>
                        <a:t>Selection method</a:t>
                      </a:r>
                      <a:r>
                        <a:rPr lang="ja-JP" altLang="en-US" sz="1100" dirty="0">
                          <a:latin typeface="HGP創英角ｺﾞｼｯｸUB" panose="020B0900000000000000" pitchFamily="50" charset="-128"/>
                          <a:ea typeface="HGP創英角ｺﾞｼｯｸUB" panose="020B0900000000000000" pitchFamily="50" charset="-128"/>
                        </a:rPr>
                        <a:t>）</a:t>
                      </a:r>
                      <a:endParaRPr lang="en-SG"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solidFill>
                      <a:schemeClr val="tx2"/>
                    </a:solidFill>
                  </a:tcPr>
                </a:tc>
                <a:tc>
                  <a:txBody>
                    <a:bodyPr/>
                    <a:lstStyle/>
                    <a:p>
                      <a:r>
                        <a:rPr lang="ja-JP" altLang="en-US" sz="1100" dirty="0"/>
                        <a:t>資格を満たす調達先候補が</a:t>
                      </a:r>
                      <a:r>
                        <a:rPr lang="en-US" altLang="ja-JP" sz="1100" dirty="0"/>
                        <a:t>3</a:t>
                      </a:r>
                      <a:r>
                        <a:rPr lang="ja-JP" altLang="en-US" sz="1100" dirty="0"/>
                        <a:t>つ以上であることを条件に、政府機関によって指定された資格要件を満たす任意の調達先候補に提案書の提出を求める。</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特定方式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Specific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政府機関が設定した資格要件を満たす任意の調達先候補一社に提案書の提出を求めた上で、価格交渉を行う。</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Tree>
    <p:extLst>
      <p:ext uri="{BB962C8B-B14F-4D97-AF65-F5344CB8AC3E}">
        <p14:creationId xmlns:p14="http://schemas.microsoft.com/office/powerpoint/2010/main" val="369434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1ECC50-0376-4C3C-A841-A339CA9FCE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C21ECC50-0376-4C3C-A841-A339CA9FCE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9" name="表 8"/>
          <p:cNvGraphicFramePr>
            <a:graphicFrameLocks noGrp="1"/>
          </p:cNvGraphicFramePr>
          <p:nvPr>
            <p:extLst>
              <p:ext uri="{D42A27DB-BD31-4B8C-83A1-F6EECF244321}">
                <p14:modId xmlns:p14="http://schemas.microsoft.com/office/powerpoint/2010/main" val="885430965"/>
              </p:ext>
            </p:extLst>
          </p:nvPr>
        </p:nvGraphicFramePr>
        <p:xfrm>
          <a:off x="776535" y="1052736"/>
          <a:ext cx="8352929" cy="5193457"/>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2001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dk1"/>
                          </a:solidFill>
                          <a:latin typeface="+mn-lt"/>
                          <a:ea typeface="+mn-ea"/>
                          <a:cs typeface="+mn-cs"/>
                        </a:rPr>
                        <a:t>バンコク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タイ語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dirty="0"/>
                        <a:t>1</a:t>
                      </a:r>
                      <a:r>
                        <a:rPr lang="ja-JP" altLang="en-US" sz="1200" baseline="0" dirty="0"/>
                        <a:t> バーツ（</a:t>
                      </a:r>
                      <a:r>
                        <a:rPr lang="en-US" altLang="ja-JP" sz="1200" baseline="0" dirty="0"/>
                        <a:t>THB</a:t>
                      </a:r>
                      <a:r>
                        <a:rPr lang="ja-JP" altLang="en-US" sz="1200" baseline="0" dirty="0"/>
                        <a:t>） ＝ </a:t>
                      </a:r>
                      <a:r>
                        <a:rPr lang="en-US" altLang="ja-JP" sz="1200" baseline="0" dirty="0"/>
                        <a:t>4.16 </a:t>
                      </a:r>
                      <a:r>
                        <a:rPr lang="ja-JP" altLang="en-US" sz="1200" baseline="0" dirty="0"/>
                        <a:t>円 </a:t>
                      </a:r>
                      <a:r>
                        <a:rPr lang="ja-JP" altLang="en-US" sz="1000" baseline="0" dirty="0"/>
                        <a:t>（</a:t>
                      </a:r>
                      <a:r>
                        <a:rPr lang="en-US" altLang="ja-JP" sz="1000" baseline="0" dirty="0"/>
                        <a:t>2024</a:t>
                      </a:r>
                      <a:r>
                        <a:rPr lang="ja-JP" altLang="en-US" sz="1000" baseline="0" dirty="0"/>
                        <a:t>年</a:t>
                      </a:r>
                      <a:r>
                        <a:rPr lang="en-US" altLang="ja-JP" sz="1000" baseline="0" dirty="0"/>
                        <a:t>3</a:t>
                      </a:r>
                      <a:r>
                        <a:rPr lang="ja-JP" altLang="en-US" sz="1000" baseline="0" dirty="0"/>
                        <a:t>月</a:t>
                      </a:r>
                      <a:r>
                        <a:rPr lang="en-US" altLang="ja-JP" sz="1000" baseline="0" dirty="0"/>
                        <a:t>21</a:t>
                      </a:r>
                      <a:r>
                        <a:rPr lang="ja-JP" altLang="en-US" sz="1000" baseline="0" dirty="0"/>
                        <a:t>日時点）</a:t>
                      </a:r>
                      <a:endParaRPr lang="ja-JP" altLang="en-US" sz="1000" dirty="0"/>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6341">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dirty="0"/>
                        <a:t>法人事業年度は</a:t>
                      </a:r>
                      <a:r>
                        <a:rPr lang="en-US" altLang="ja-JP" sz="1200" dirty="0"/>
                        <a:t>12</a:t>
                      </a:r>
                      <a:r>
                        <a:rPr lang="ja-JP" altLang="en-US" sz="1200" dirty="0"/>
                        <a:t>ヵ月とされており、決算月は定款により各社自由に設定することが可能。ローカル企業の多くは</a:t>
                      </a:r>
                      <a:r>
                        <a:rPr lang="en-US" altLang="ja-JP" sz="1200" dirty="0"/>
                        <a:t>12</a:t>
                      </a:r>
                      <a:r>
                        <a:rPr lang="ja-JP" altLang="en-US" sz="1200" dirty="0"/>
                        <a:t>月末を決算と定めており、日系企業は、日本本社と決算時期を合わせるために</a:t>
                      </a:r>
                      <a:r>
                        <a:rPr lang="en-US" altLang="ja-JP" sz="1200" dirty="0"/>
                        <a:t>3</a:t>
                      </a:r>
                      <a:r>
                        <a:rPr lang="ja-JP" altLang="en-US" sz="1200" dirty="0"/>
                        <a:t>月末に定める企業もある。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lt"/>
                          <a:ea typeface="+mn-ea"/>
                          <a:cs typeface="+mn-cs"/>
                        </a:rPr>
                        <a:t>仏教（</a:t>
                      </a:r>
                      <a:r>
                        <a:rPr kumimoji="1" lang="en-US" altLang="ja-JP" sz="1200" b="0" kern="1200" dirty="0">
                          <a:solidFill>
                            <a:schemeClr val="dk1"/>
                          </a:solidFill>
                          <a:latin typeface="+mn-lt"/>
                          <a:ea typeface="+mn-ea"/>
                          <a:cs typeface="+mn-cs"/>
                        </a:rPr>
                        <a:t>94%</a:t>
                      </a:r>
                      <a:r>
                        <a:rPr kumimoji="1" lang="ja-JP" altLang="en-US" sz="1200" b="0" kern="1200" dirty="0">
                          <a:solidFill>
                            <a:schemeClr val="dk1"/>
                          </a:solidFill>
                          <a:latin typeface="+mn-lt"/>
                          <a:ea typeface="+mn-ea"/>
                          <a:cs typeface="+mn-cs"/>
                        </a:rPr>
                        <a:t>）、イスラム（</a:t>
                      </a:r>
                      <a:r>
                        <a:rPr kumimoji="1" lang="en-US" altLang="ja-JP" sz="1200" b="0" kern="1200" dirty="0">
                          <a:solidFill>
                            <a:schemeClr val="dk1"/>
                          </a:solidFill>
                          <a:latin typeface="+mn-lt"/>
                          <a:ea typeface="+mn-ea"/>
                          <a:cs typeface="+mn-cs"/>
                        </a:rPr>
                        <a:t>5</a:t>
                      </a:r>
                      <a:r>
                        <a:rPr lang="en-US" altLang="ja-JP" sz="1200" dirty="0"/>
                        <a:t>%</a:t>
                      </a:r>
                      <a:r>
                        <a:rPr lang="ja-JP" altLang="en-US" sz="1200" dirty="0"/>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立憲君主制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7776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t>70</a:t>
                      </a:r>
                      <a:r>
                        <a:rPr lang="ja-JP" altLang="en-US" sz="1200" dirty="0"/>
                        <a:t>年に渡って在位してきたプミポン前国王が</a:t>
                      </a:r>
                      <a:r>
                        <a:rPr lang="en-US" altLang="ja-JP" sz="1200" dirty="0"/>
                        <a:t>2016</a:t>
                      </a:r>
                      <a:r>
                        <a:rPr lang="ja-JP" altLang="en-US" sz="1200" dirty="0"/>
                        <a:t>年</a:t>
                      </a:r>
                      <a:r>
                        <a:rPr lang="en-US" altLang="ja-JP" sz="1200" dirty="0"/>
                        <a:t>10</a:t>
                      </a:r>
                      <a:r>
                        <a:rPr lang="ja-JP" altLang="en-US" sz="1200" dirty="0"/>
                        <a:t>月に死去し、</a:t>
                      </a:r>
                      <a:r>
                        <a:rPr lang="en-US" altLang="ja-JP" sz="1200" dirty="0"/>
                        <a:t>2016</a:t>
                      </a:r>
                      <a:r>
                        <a:rPr lang="ja-JP" altLang="en-US" sz="1200" dirty="0"/>
                        <a:t>年</a:t>
                      </a:r>
                      <a:r>
                        <a:rPr lang="en-US" altLang="ja-JP" sz="1200" dirty="0"/>
                        <a:t>12</a:t>
                      </a:r>
                      <a:r>
                        <a:rPr lang="ja-JP" altLang="en-US" sz="1200" dirty="0"/>
                        <a:t>月にワチラロンコン新国王が即位した。前国王が築いてきた国の安定性を担えるかが、新国王の課題となる。</a:t>
                      </a: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t>2014</a:t>
                      </a:r>
                      <a:r>
                        <a:rPr lang="ja-JP" altLang="en-US" sz="1200" dirty="0"/>
                        <a:t>年</a:t>
                      </a:r>
                      <a:r>
                        <a:rPr lang="en-US" altLang="ja-JP" sz="1200" dirty="0"/>
                        <a:t>5</a:t>
                      </a:r>
                      <a:r>
                        <a:rPr lang="ja-JP" altLang="en-US" sz="1200" dirty="0"/>
                        <a:t>月、陸軍司令官を中心とする「国家平和秩序維持評議会（</a:t>
                      </a:r>
                      <a:r>
                        <a:rPr lang="en-US" altLang="ja-JP" sz="1200" dirty="0"/>
                        <a:t>NCPO</a:t>
                      </a:r>
                      <a:r>
                        <a:rPr lang="ja-JP" altLang="en-US" sz="1200" dirty="0"/>
                        <a:t>）」が統治権を掌握する旨が発表され、軍事政権が発足した。</a:t>
                      </a:r>
                    </a:p>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t>2019</a:t>
                      </a:r>
                      <a:r>
                        <a:rPr lang="ja-JP" altLang="en-US" sz="1200" dirty="0"/>
                        <a:t>年</a:t>
                      </a:r>
                      <a:r>
                        <a:rPr lang="en-US" altLang="ja-JP" sz="1200" dirty="0"/>
                        <a:t>3</a:t>
                      </a:r>
                      <a:r>
                        <a:rPr lang="ja-JP" altLang="en-US" sz="1200" dirty="0"/>
                        <a:t>月には、民政復帰のための下院総選挙が実施され、同年７月にプラユット政権が誕生した。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402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外務省より、ナラティワート県、ヤラー県、パッタニー県及びソンクラー県の一部（ジャナ郡、テーパー郡及びサバヨーイ郡）には</a:t>
                      </a: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、上記以外のソンクラー県には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。また、バンコク及びプレアビヒア寺院周辺地域（タイのシーサケート県とカンボジアのプレアビヒア県との国境地域）は、</a:t>
                      </a:r>
                      <a:r>
                        <a:rPr kumimoji="1" lang="ja-JP" altLang="en-US" sz="1200" b="0" kern="1200" dirty="0">
                          <a:solidFill>
                            <a:schemeClr val="tx1"/>
                          </a:solidFill>
                          <a:latin typeface="+mn-lt"/>
                          <a:ea typeface="+mn-ea"/>
                          <a:cs typeface="+mn-cs"/>
                        </a:rPr>
                        <a:t>渡航、滞在に当たって十分注意が必要</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以降は、首都バンコクをはじめ、若者・学生を中心とした反政府グループ等によるデモが活発化。他方、王党派による集会も各地で開催され、反政府グループとの衝突も懸念されており、銃撃事件の発生も見られた。</a:t>
                      </a: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3"/>
            <a:ext cx="7488832" cy="216025"/>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外務省ホームページ、みずほ銀行、毎日新聞、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mediator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、日本総研</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60009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中</a:t>
            </a:r>
            <a:r>
              <a:rPr lang="ja-JP" altLang="en-US" dirty="0"/>
              <a:t>古医療機器</a:t>
            </a:r>
          </a:p>
        </p:txBody>
      </p:sp>
      <p:grpSp>
        <p:nvGrpSpPr>
          <p:cNvPr id="4" name="グループ化 3"/>
          <p:cNvGrpSpPr/>
          <p:nvPr/>
        </p:nvGrpSpPr>
        <p:grpSpPr>
          <a:xfrm>
            <a:off x="5745088" y="2132856"/>
            <a:ext cx="2949195" cy="4237435"/>
            <a:chOff x="6537176" y="2089423"/>
            <a:chExt cx="2949195" cy="4237435"/>
          </a:xfrm>
        </p:grpSpPr>
        <p:grpSp>
          <p:nvGrpSpPr>
            <p:cNvPr id="5" name="Group 5"/>
            <p:cNvGrpSpPr>
              <a:grpSpLocks noChangeAspect="1"/>
            </p:cNvGrpSpPr>
            <p:nvPr/>
          </p:nvGrpSpPr>
          <p:grpSpPr bwMode="auto">
            <a:xfrm>
              <a:off x="6537176" y="2132856"/>
              <a:ext cx="2949195" cy="4194002"/>
              <a:chOff x="1919" y="-74"/>
              <a:chExt cx="2400" cy="3413"/>
            </a:xfrm>
          </p:grpSpPr>
          <p:sp>
            <p:nvSpPr>
              <p:cNvPr id="9"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6537176" y="2089423"/>
              <a:ext cx="2949195" cy="4194002"/>
              <a:chOff x="1919" y="-74"/>
              <a:chExt cx="2400" cy="3413"/>
            </a:xfrm>
          </p:grpSpPr>
          <p:sp>
            <p:nvSpPr>
              <p:cNvPr id="7"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1" name="Freeform 7"/>
          <p:cNvSpPr>
            <a:spLocks/>
          </p:cNvSpPr>
          <p:nvPr/>
        </p:nvSpPr>
        <p:spPr bwMode="auto">
          <a:xfrm>
            <a:off x="632520" y="2852936"/>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2280692" y="2623678"/>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2540732" y="2162243"/>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commercial service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Country Commercial Guide for 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Companies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中古医療機器の輸入は禁止されている。</a:t>
            </a:r>
          </a:p>
        </p:txBody>
      </p:sp>
    </p:spTree>
    <p:extLst>
      <p:ext uri="{BB962C8B-B14F-4D97-AF65-F5344CB8AC3E}">
        <p14:creationId xmlns:p14="http://schemas.microsoft.com/office/powerpoint/2010/main" val="927524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77">
            <a:extLst>
              <a:ext uri="{FF2B5EF4-FFF2-40B4-BE49-F238E27FC236}">
                <a16:creationId xmlns:a16="http://schemas.microsoft.com/office/drawing/2014/main" id="{BE788943-CBAA-9058-91A7-B5D69A61A4A3}"/>
              </a:ext>
            </a:extLst>
          </p:cNvPr>
          <p:cNvGraphicFramePr/>
          <p:nvPr>
            <p:custDataLst>
              <p:tags r:id="rId1"/>
            </p:custDataLst>
            <p:extLst>
              <p:ext uri="{D42A27DB-BD31-4B8C-83A1-F6EECF244321}">
                <p14:modId xmlns:p14="http://schemas.microsoft.com/office/powerpoint/2010/main" val="1163718151"/>
              </p:ext>
            </p:extLst>
          </p:nvPr>
        </p:nvGraphicFramePr>
        <p:xfrm>
          <a:off x="7041232" y="3306539"/>
          <a:ext cx="2511425" cy="2498725"/>
        </p:xfrm>
        <a:graphic>
          <a:graphicData uri="http://schemas.openxmlformats.org/drawingml/2006/chart">
            <c:chart xmlns:c="http://schemas.openxmlformats.org/drawingml/2006/chart" xmlns:r="http://schemas.openxmlformats.org/officeDocument/2006/relationships" r:id="rId46"/>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360" imgH="360" progId="TCLayout.ActiveDocument.1">
                  <p:embed/>
                </p:oleObj>
              </mc:Choice>
              <mc:Fallback>
                <p:oleObj name="think-cell Slide" r:id="rId47" imgW="360" imgH="360" progId="TCLayout.ActiveDocument.1">
                  <p:embed/>
                  <p:pic>
                    <p:nvPicPr>
                      <p:cNvPr id="4" name="Object 3"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118605" y="258207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537176" y="2890317"/>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3285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6"/>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タイは高齢化が進んでおり、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歳以上となり、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に増加すると予測されている。加えて、タイはメディカルツーリズムの世界的な拠点となっており、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万人の医療観光客がタイを訪問。これらのトレンドは、タイの医薬品市場の拡大を後押しするものと考えられる。</a:t>
            </a:r>
          </a:p>
        </p:txBody>
      </p:sp>
      <p:graphicFrame>
        <p:nvGraphicFramePr>
          <p:cNvPr id="78" name="Chart 77">
            <a:extLst>
              <a:ext uri="{FF2B5EF4-FFF2-40B4-BE49-F238E27FC236}">
                <a16:creationId xmlns:a16="http://schemas.microsoft.com/office/drawing/2014/main" id="{B72EFD62-C9C2-4886-9488-86E38FD56153}"/>
              </a:ext>
            </a:extLst>
          </p:cNvPr>
          <p:cNvGraphicFramePr/>
          <p:nvPr>
            <p:custDataLst>
              <p:tags r:id="rId8"/>
            </p:custDataLst>
          </p:nvPr>
        </p:nvGraphicFramePr>
        <p:xfrm>
          <a:off x="7008813" y="3325813"/>
          <a:ext cx="2511425" cy="2498725"/>
        </p:xfrm>
        <a:graphic>
          <a:graphicData uri="http://schemas.openxmlformats.org/drawingml/2006/chart">
            <c:chart xmlns:c="http://schemas.openxmlformats.org/drawingml/2006/chart" xmlns:r="http://schemas.openxmlformats.org/officeDocument/2006/relationships" r:id="rId49"/>
          </a:graphicData>
        </a:graphic>
      </p:graphicFrame>
      <p:sp>
        <p:nvSpPr>
          <p:cNvPr id="57" name="テキスト プレースホルダ 9">
            <a:extLst>
              <a:ext uri="{FF2B5EF4-FFF2-40B4-BE49-F238E27FC236}">
                <a16:creationId xmlns:a16="http://schemas.microsoft.com/office/drawing/2014/main" id="{3109655A-4990-4A43-9022-F55C07376029}"/>
              </a:ext>
            </a:extLst>
          </p:cNvPr>
          <p:cNvSpPr>
            <a:spLocks noGrp="1"/>
          </p:cNvSpPr>
          <p:nvPr>
            <p:custDataLst>
              <p:tags r:id="rId9"/>
            </p:custDataLst>
          </p:nvPr>
        </p:nvSpPr>
        <p:spPr bwMode="auto">
          <a:xfrm>
            <a:off x="6764338" y="39671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5BD59-B065-4069-8A2D-E3430C4332A4}" type="datetime'''''''''''''''''''''''''''''そ''''''''''''''''''''の''''他'''">
              <a:rPr kumimoji="0" lang="ja-JP" altLang="en-US" sz="1000" smtClean="0"/>
              <a:pPr/>
              <a:t>その他</a:t>
            </a:fld>
            <a:endParaRPr kumimoji="0" lang="ja-JP" altLang="en-US" sz="1000" dirty="0">
              <a:sym typeface="+mn-lt"/>
            </a:endParaRPr>
          </a:p>
        </p:txBody>
      </p:sp>
      <p:sp>
        <p:nvSpPr>
          <p:cNvPr id="53" name="テキスト プレースホルダ 9">
            <a:extLst>
              <a:ext uri="{FF2B5EF4-FFF2-40B4-BE49-F238E27FC236}">
                <a16:creationId xmlns:a16="http://schemas.microsoft.com/office/drawing/2014/main" id="{8E7F570A-5EEE-43C3-BD54-D00A1EF1B5DA}"/>
              </a:ext>
            </a:extLst>
          </p:cNvPr>
          <p:cNvSpPr>
            <a:spLocks noGrp="1"/>
          </p:cNvSpPr>
          <p:nvPr>
            <p:custDataLst>
              <p:tags r:id="rId10"/>
            </p:custDataLst>
          </p:nvPr>
        </p:nvSpPr>
        <p:spPr bwMode="auto">
          <a:xfrm>
            <a:off x="6829424" y="5483225"/>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フランス</a:t>
            </a: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11"/>
            </p:custDataLst>
          </p:nvPr>
        </p:nvSpPr>
        <p:spPr bwMode="auto">
          <a:xfrm>
            <a:off x="9450387" y="4751326"/>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2CE889-E80B-4A7A-9225-8ACC9E088E7C}" type="datetime'''''''''ア''''''''''''''''''''''メ''リ''''''''カ'''''''''">
              <a:rPr lang="ja-JP" altLang="en-US" sz="1000" smtClean="0"/>
              <a:pPr/>
              <a:t>アメリカ</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2"/>
            </p:custDataLst>
          </p:nvPr>
        </p:nvSpPr>
        <p:spPr bwMode="auto">
          <a:xfrm>
            <a:off x="6858335" y="5181601"/>
            <a:ext cx="333375" cy="17297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A71FF1-515B-49C2-BE7A-B686195A58C1}" type="datetime'''''''''''''ス''''''''''''''''''''''''''''''''''イ''ス'''''''''''">
              <a:rPr lang="ja-JP" altLang="en-US" sz="1000" smtClean="0"/>
              <a:pPr/>
              <a:t>スイス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3"/>
            </p:custDataLst>
          </p:nvPr>
        </p:nvSpPr>
        <p:spPr bwMode="auto">
          <a:xfrm>
            <a:off x="9051926" y="3378200"/>
            <a:ext cx="187324" cy="20478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0DF772-34B6-46B9-BA8A-120D037E91D5}" type="datetime'''''''''''''''''''''''''ド''''''''イ''ツ'">
              <a:rPr lang="ja-JP" altLang="en-US" sz="1000" smtClean="0"/>
              <a:pPr/>
              <a:t>ドイツ</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4"/>
            </p:custDataLst>
          </p:nvPr>
        </p:nvSpPr>
        <p:spPr bwMode="auto">
          <a:xfrm>
            <a:off x="9021762" y="5572014"/>
            <a:ext cx="428625" cy="1619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ベルギー</a:t>
            </a: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5"/>
            </p:custDataLst>
          </p:nvPr>
        </p:nvSpPr>
        <p:spPr bwMode="auto">
          <a:xfrm>
            <a:off x="8324186" y="582243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大韓民国</a:t>
            </a: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6"/>
            </p:custDataLst>
          </p:nvPr>
        </p:nvSpPr>
        <p:spPr bwMode="auto">
          <a:xfrm>
            <a:off x="7769226" y="5754657"/>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E1336-0B12-4CD8-A3C5-B5F74076DED7}" type="datetime'''イ''''''ン''''''''''''''''''''''''''''''''''''''''''''ド'">
              <a:rPr lang="ja-JP" altLang="en-US" sz="1000" smtClean="0"/>
              <a:pPr/>
              <a:t>インド</a:t>
            </a:fld>
            <a:endParaRPr kumimoji="0" lang="ja-JP" altLang="en-US" sz="1000" dirty="0">
              <a:sym typeface="+mn-lt"/>
            </a:endParaRPr>
          </a:p>
        </p:txBody>
      </p:sp>
      <p:sp>
        <p:nvSpPr>
          <p:cNvPr id="79" name="テキスト ボックス 21">
            <a:extLst>
              <a:ext uri="{FF2B5EF4-FFF2-40B4-BE49-F238E27FC236}">
                <a16:creationId xmlns:a16="http://schemas.microsoft.com/office/drawing/2014/main" id="{E0F9BA90-70DE-4CF4-9D3C-46C4D1AD15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graphicFrame>
        <p:nvGraphicFramePr>
          <p:cNvPr id="2" name="Chart 53">
            <a:extLst>
              <a:ext uri="{FF2B5EF4-FFF2-40B4-BE49-F238E27FC236}">
                <a16:creationId xmlns:a16="http://schemas.microsoft.com/office/drawing/2014/main" id="{AA52A8F9-5B0D-1B57-851D-F0F65E6A52C0}"/>
              </a:ext>
            </a:extLst>
          </p:cNvPr>
          <p:cNvGraphicFramePr/>
          <p:nvPr>
            <p:custDataLst>
              <p:tags r:id="rId17"/>
            </p:custDataLst>
            <p:extLst>
              <p:ext uri="{D42A27DB-BD31-4B8C-83A1-F6EECF244321}">
                <p14:modId xmlns:p14="http://schemas.microsoft.com/office/powerpoint/2010/main" val="2522851679"/>
              </p:ext>
            </p:extLst>
          </p:nvPr>
        </p:nvGraphicFramePr>
        <p:xfrm>
          <a:off x="438150" y="2722563"/>
          <a:ext cx="5534025" cy="3317875"/>
        </p:xfrm>
        <a:graphic>
          <a:graphicData uri="http://schemas.openxmlformats.org/drawingml/2006/chart">
            <c:chart xmlns:c="http://schemas.openxmlformats.org/drawingml/2006/chart" xmlns:r="http://schemas.openxmlformats.org/officeDocument/2006/relationships" r:id="rId50"/>
          </a:graphicData>
        </a:graphic>
      </p:graphicFrame>
      <p:sp>
        <p:nvSpPr>
          <p:cNvPr id="7" name="テキスト プレースホルダ 9">
            <a:extLst>
              <a:ext uri="{FF2B5EF4-FFF2-40B4-BE49-F238E27FC236}">
                <a16:creationId xmlns:a16="http://schemas.microsoft.com/office/drawing/2014/main" id="{7860CADA-FC1B-1890-2E5F-6D019809EB4C}"/>
              </a:ext>
            </a:extLst>
          </p:cNvPr>
          <p:cNvSpPr>
            <a:spLocks noGrp="1"/>
          </p:cNvSpPr>
          <p:nvPr>
            <p:custDataLst>
              <p:tags r:id="rId18"/>
            </p:custDataLst>
          </p:nvPr>
        </p:nvSpPr>
        <p:spPr bwMode="gray">
          <a:xfrm>
            <a:off x="252413" y="2960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9C7116A-F623-48C9-AF9F-AEE6D4CAE10F}" type="datetime'''''''''''''''3''''''''''''''''''''''''5'''">
              <a:rPr lang="en-US" altLang="en-US" sz="1000" smtClean="0"/>
              <a:pPr/>
              <a:t>35</a:t>
            </a:fld>
            <a:endParaRPr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EF0E12C0-01BF-3773-BA0F-8F55264AB7F7}"/>
              </a:ext>
            </a:extLst>
          </p:cNvPr>
          <p:cNvSpPr>
            <a:spLocks noGrp="1"/>
          </p:cNvSpPr>
          <p:nvPr>
            <p:custDataLst>
              <p:tags r:id="rId19"/>
            </p:custDataLst>
          </p:nvPr>
        </p:nvSpPr>
        <p:spPr bwMode="gray">
          <a:xfrm>
            <a:off x="252413" y="4629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5EE6D93-4CBC-43BF-9695-6140034C1BDD}" type="datetime'''''''''1''''''''''''5'''''">
              <a:rPr lang="en-US" altLang="en-US" sz="1000" smtClean="0"/>
              <a:pPr/>
              <a:t>15</a:t>
            </a:fld>
            <a:endParaRPr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2579ED0A-447E-BCA3-8D42-B8C1B0AAFEAA}"/>
              </a:ext>
            </a:extLst>
          </p:cNvPr>
          <p:cNvSpPr>
            <a:spLocks noGrp="1"/>
          </p:cNvSpPr>
          <p:nvPr>
            <p:custDataLst>
              <p:tags r:id="rId20"/>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BC1676E-2C6F-4C35-9604-21FDABD258B2}" type="datetime'''''''''''''''''''''''''''''''''''''''0'''">
              <a:rPr lang="en-US" altLang="en-US" sz="1000" smtClean="0"/>
              <a:pPr/>
              <a:t>0</a:t>
            </a:fld>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FF96593A-342B-ECD9-4579-B821969F9C82}"/>
              </a:ext>
            </a:extLst>
          </p:cNvPr>
          <p:cNvSpPr>
            <a:spLocks noGrp="1"/>
          </p:cNvSpPr>
          <p:nvPr>
            <p:custDataLst>
              <p:tags r:id="rId21"/>
            </p:custDataLst>
          </p:nvPr>
        </p:nvSpPr>
        <p:spPr bwMode="gray">
          <a:xfrm>
            <a:off x="252413" y="5046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8E73467-C634-4392-8D13-0C7E01126AAC}" type="datetime'''''''''''1''0'''">
              <a:rPr lang="en-US" altLang="en-US" sz="1000" smtClean="0"/>
              <a:pPr/>
              <a:t>10</a:t>
            </a:fld>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6C525718-D631-6552-03F7-519F9A051AC5}"/>
              </a:ext>
            </a:extLst>
          </p:cNvPr>
          <p:cNvSpPr>
            <a:spLocks noGrp="1"/>
          </p:cNvSpPr>
          <p:nvPr>
            <p:custDataLst>
              <p:tags r:id="rId22"/>
            </p:custDataLst>
          </p:nvPr>
        </p:nvSpPr>
        <p:spPr bwMode="gray">
          <a:xfrm>
            <a:off x="252413" y="3378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53D439D-B311-4954-AF50-F88AB75B5EE3}" type="datetime'''''''''''''''''''''''''''3''''''''''''0'''''">
              <a:rPr lang="en-US" altLang="en-US" sz="1000" smtClean="0"/>
              <a:pPr/>
              <a:t>30</a:t>
            </a:fld>
            <a:endParaRPr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52AA9F71-220F-0009-9625-781CD3C274D2}"/>
              </a:ext>
            </a:extLst>
          </p:cNvPr>
          <p:cNvSpPr>
            <a:spLocks noGrp="1"/>
          </p:cNvSpPr>
          <p:nvPr>
            <p:custDataLst>
              <p:tags r:id="rId23"/>
            </p:custDataLst>
          </p:nvPr>
        </p:nvSpPr>
        <p:spPr bwMode="gray">
          <a:xfrm>
            <a:off x="322263" y="5464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0517104-3526-4857-947D-CAD31C257226}" type="datetime'''''5'''''''''''''''''''''''''''''''''''''''''''''''''''">
              <a:rPr lang="en-US" altLang="en-US" sz="1000" smtClean="0"/>
              <a:pPr/>
              <a:t>5</a:t>
            </a:fld>
            <a:endParaRPr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C2DC5121-33B2-692C-94DF-DFD4EF5E0868}"/>
              </a:ext>
            </a:extLst>
          </p:cNvPr>
          <p:cNvSpPr>
            <a:spLocks noGrp="1"/>
          </p:cNvSpPr>
          <p:nvPr>
            <p:custDataLst>
              <p:tags r:id="rId24"/>
            </p:custDataLst>
          </p:nvPr>
        </p:nvSpPr>
        <p:spPr bwMode="gray">
          <a:xfrm>
            <a:off x="252413" y="4213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4E1EDFB-341A-488B-9EE0-01C7425ABC2D}" type="datetime'''''2''''0'''''''''''''''">
              <a:rPr lang="en-US" altLang="en-US" sz="1000" smtClean="0"/>
              <a:pPr/>
              <a:t>20</a:t>
            </a:fld>
            <a:endParaRPr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274DDD2B-B65B-E100-9A8F-ACC231D7F98B}"/>
              </a:ext>
            </a:extLst>
          </p:cNvPr>
          <p:cNvSpPr>
            <a:spLocks noGrp="1"/>
          </p:cNvSpPr>
          <p:nvPr>
            <p:custDataLst>
              <p:tags r:id="rId25"/>
            </p:custDataLst>
          </p:nvPr>
        </p:nvSpPr>
        <p:spPr bwMode="gray">
          <a:xfrm>
            <a:off x="252413" y="3795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2A645D7-ED6E-453E-B294-399D382909B5}" type="datetime'''''''''''''''''''''''2''''5'''''">
              <a:rPr lang="en-US" altLang="en-US" sz="1000" smtClean="0"/>
              <a:pPr/>
              <a:t>25</a:t>
            </a:fld>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4D920995-4F95-C238-7030-A2A968F62C0B}"/>
              </a:ext>
            </a:extLst>
          </p:cNvPr>
          <p:cNvSpPr>
            <a:spLocks noGrp="1"/>
          </p:cNvSpPr>
          <p:nvPr>
            <p:custDataLst>
              <p:tags r:id="rId26"/>
            </p:custDataLst>
          </p:nvPr>
        </p:nvSpPr>
        <p:spPr bwMode="gray">
          <a:xfrm>
            <a:off x="3368824" y="5299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A5835A-BBC8-42DA-853F-DFB54ED03BB4}" type="datetime'''''''5''''.''''''''''''''''8'''''">
              <a:rPr lang="en-US" altLang="en-US" sz="1000" smtClean="0"/>
              <a:pPr/>
              <a:t>5.8</a:t>
            </a:fld>
            <a:endParaRPr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0F7ACDE5-5CEB-AC9A-C223-829367072430}"/>
              </a:ext>
            </a:extLst>
          </p:cNvPr>
          <p:cNvSpPr>
            <a:spLocks noGrp="1"/>
          </p:cNvSpPr>
          <p:nvPr>
            <p:custDataLst>
              <p:tags r:id="rId27"/>
            </p:custDataLst>
          </p:nvPr>
        </p:nvSpPr>
        <p:spPr bwMode="gray">
          <a:xfrm>
            <a:off x="4592960" y="262873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4CDFCB1-D62C-4CC8-9DC1-6FEA67431D84}" type="datetime'''''3''''''''''''''''7''.''8'''''''''''''''''''''">
              <a:rPr lang="en-US" altLang="en-US" sz="1000" smtClean="0"/>
              <a:pPr marL="0" indent="0" algn="ctr">
                <a:spcBef>
                  <a:spcPct val="0"/>
                </a:spcBef>
                <a:buNone/>
              </a:pPr>
              <a:t>37.8</a:t>
            </a:fld>
            <a:endParaRPr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F6FAE071-E785-1302-5012-32775D05E3E2}"/>
              </a:ext>
            </a:extLst>
          </p:cNvPr>
          <p:cNvSpPr>
            <a:spLocks noGrp="1"/>
          </p:cNvSpPr>
          <p:nvPr>
            <p:custDataLst>
              <p:tags r:id="rId28"/>
            </p:custDataLst>
          </p:nvPr>
        </p:nvSpPr>
        <p:spPr bwMode="gray">
          <a:xfrm>
            <a:off x="4232920" y="52625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8EF5C6-D359-4E11-8B66-2B4C2FB934D2}" type="datetime'''''''''''6''.''''''''''2'">
              <a:rPr lang="en-US" altLang="en-US" sz="1000" smtClean="0"/>
              <a:pPr/>
              <a:t>6.2</a:t>
            </a:fld>
            <a:endParaRPr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085D4ED9-9410-4E92-EC5A-D6073A86B0DE}"/>
              </a:ext>
            </a:extLst>
          </p:cNvPr>
          <p:cNvSpPr>
            <a:spLocks noGrp="1"/>
          </p:cNvSpPr>
          <p:nvPr>
            <p:custDataLst>
              <p:tags r:id="rId29"/>
            </p:custDataLst>
          </p:nvPr>
        </p:nvSpPr>
        <p:spPr bwMode="auto">
          <a:xfrm>
            <a:off x="911225"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C8BBA6B-4A8F-41F2-AD88-4770EE25C3DB}" type="datetime'''''''2''0''''''''1''''''''''''7'''''">
              <a:rPr lang="en-US" altLang="en-US" sz="1000" smtClean="0"/>
              <a:pPr/>
              <a:t>2017</a:t>
            </a:fld>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52A8CA3C-8BBF-09D8-5636-C6965DFC37CD}"/>
              </a:ext>
            </a:extLst>
          </p:cNvPr>
          <p:cNvSpPr>
            <a:spLocks noGrp="1"/>
          </p:cNvSpPr>
          <p:nvPr>
            <p:custDataLst>
              <p:tags r:id="rId30"/>
            </p:custDataLst>
          </p:nvPr>
        </p:nvSpPr>
        <p:spPr bwMode="auto">
          <a:xfrm>
            <a:off x="1796455" y="6034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6AA640-4984-41D7-9AA1-0DF1B3784CAB}" type="datetime'''''''''''''''''''1''''''''''''8'''''''''''''''''''''''">
              <a:rPr lang="en-US" altLang="en-US" sz="1000" smtClean="0"/>
              <a:pPr/>
              <a:t>18</a:t>
            </a:fld>
            <a:endParaRPr kumimoji="0"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3720B70C-58A2-E74C-DC35-E518DD2F43CB}"/>
              </a:ext>
            </a:extLst>
          </p:cNvPr>
          <p:cNvSpPr>
            <a:spLocks noGrp="1"/>
          </p:cNvSpPr>
          <p:nvPr>
            <p:custDataLst>
              <p:tags r:id="rId31"/>
            </p:custDataLst>
          </p:nvPr>
        </p:nvSpPr>
        <p:spPr bwMode="auto">
          <a:xfrm>
            <a:off x="2694979" y="602852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CE30E2-A565-4831-86F2-6C271526FEAC}" type="datetime'''''''''''''1''''''''''''''9'''''''''''">
              <a:rPr lang="en-US" altLang="en-US" sz="1000" smtClean="0"/>
              <a:pPr/>
              <a:t>19</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6858FE01-0727-9FC6-8292-1DEB0A341B72}"/>
              </a:ext>
            </a:extLst>
          </p:cNvPr>
          <p:cNvSpPr>
            <a:spLocks noGrp="1"/>
          </p:cNvSpPr>
          <p:nvPr>
            <p:custDataLst>
              <p:tags r:id="rId32"/>
            </p:custDataLst>
          </p:nvPr>
        </p:nvSpPr>
        <p:spPr bwMode="auto">
          <a:xfrm>
            <a:off x="3526631" y="602272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240627-52E4-4BF0-99FF-19E06661D7B2}" type="datetime'''''''''2''''''''''''''''''''''''''''''''''''''0'''''''''''''">
              <a:rPr lang="en-US" altLang="en-US" sz="1000" smtClean="0"/>
              <a:pPr/>
              <a:t>20</a:t>
            </a:fld>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701D024C-9E02-E5E5-80F2-798B0412451E}"/>
              </a:ext>
            </a:extLst>
          </p:cNvPr>
          <p:cNvSpPr>
            <a:spLocks noGrp="1"/>
          </p:cNvSpPr>
          <p:nvPr>
            <p:custDataLst>
              <p:tags r:id="rId33"/>
            </p:custDataLst>
          </p:nvPr>
        </p:nvSpPr>
        <p:spPr bwMode="auto">
          <a:xfrm>
            <a:off x="4478734" y="6034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E1AD1D5-3820-4A52-A14B-BE844F88A4F8}" type="datetime'''''''''''''''''''''''''''''''''''''2''1'''''''''''">
              <a:rPr lang="en-US" altLang="en-US" sz="1000" smtClean="0"/>
              <a:pPr/>
              <a:t>21</a:t>
            </a:fld>
            <a:endParaRPr kumimoji="0"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ED9EE016-6026-8B49-0601-EE6DDAD7DDC2}"/>
              </a:ext>
            </a:extLst>
          </p:cNvPr>
          <p:cNvSpPr>
            <a:spLocks noGrp="1"/>
          </p:cNvSpPr>
          <p:nvPr>
            <p:custDataLst>
              <p:tags r:id="rId34"/>
            </p:custDataLst>
          </p:nvPr>
        </p:nvSpPr>
        <p:spPr bwMode="gray">
          <a:xfrm>
            <a:off x="711002" y="53530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20A087A-8ED1-4E4F-A6C5-571971C29ABB}" type="datetime'''''''5''''''''''''''''''''''''''''''.''''''1'''''''''''''">
              <a:rPr lang="en-US" altLang="en-US" sz="1000" smtClean="0"/>
              <a:pPr/>
              <a:t>5.1</a:t>
            </a:fld>
            <a:endParaRPr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6AD63B87-FB49-E35C-472C-D32769492D81}"/>
              </a:ext>
            </a:extLst>
          </p:cNvPr>
          <p:cNvSpPr>
            <a:spLocks noGrp="1"/>
          </p:cNvSpPr>
          <p:nvPr>
            <p:custDataLst>
              <p:tags r:id="rId35"/>
            </p:custDataLst>
          </p:nvPr>
        </p:nvSpPr>
        <p:spPr bwMode="gray">
          <a:xfrm>
            <a:off x="1001192" y="389873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8D0CCD5-0D63-492D-A531-E645F98ED5D4}" type="datetime'''''2''''''''''''''''''''''''''2''''''''''''''.''''''6'''''''">
              <a:rPr lang="en-US" altLang="en-US" sz="1000" smtClean="0"/>
              <a:pPr marL="0" indent="0" algn="ctr">
                <a:spcBef>
                  <a:spcPct val="0"/>
                </a:spcBef>
                <a:buNone/>
              </a:pPr>
              <a:t>22.6</a:t>
            </a:fld>
            <a:endParaRPr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7690D51C-910A-87A8-A3FE-77402BAC2BA7}"/>
              </a:ext>
            </a:extLst>
          </p:cNvPr>
          <p:cNvSpPr>
            <a:spLocks noGrp="1"/>
          </p:cNvSpPr>
          <p:nvPr>
            <p:custDataLst>
              <p:tags r:id="rId36"/>
            </p:custDataLst>
          </p:nvPr>
        </p:nvSpPr>
        <p:spPr bwMode="gray">
          <a:xfrm>
            <a:off x="1568624" y="53149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131C8C-326B-41B3-86FC-ADCFAAF66E07}" type="datetime'''5''''''''''''.''''''''''''''''''''''6'''''">
              <a:rPr lang="en-US" altLang="en-US" sz="1000" smtClean="0"/>
              <a:pPr/>
              <a:t>5.6</a:t>
            </a:fld>
            <a:endParaRPr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1E0F36ED-02FF-0D90-C649-B4D003783226}"/>
              </a:ext>
            </a:extLst>
          </p:cNvPr>
          <p:cNvSpPr>
            <a:spLocks noGrp="1"/>
          </p:cNvSpPr>
          <p:nvPr>
            <p:custDataLst>
              <p:tags r:id="rId37"/>
            </p:custDataLst>
          </p:nvPr>
        </p:nvSpPr>
        <p:spPr bwMode="gray">
          <a:xfrm>
            <a:off x="1928664" y="363904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C6A9B6-7457-4CE5-851E-81FBC74C1D83}" type="datetime'2''''''''''''5''''''''''''''''''''''''''.''''''''''''''6'">
              <a:rPr lang="en-US" altLang="en-US" sz="1000" smtClean="0"/>
              <a:pPr/>
              <a:t>25.6</a:t>
            </a:fld>
            <a:endParaRPr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B9E210B9-E4A7-6F46-1A62-B582443C6CFE}"/>
              </a:ext>
            </a:extLst>
          </p:cNvPr>
          <p:cNvSpPr>
            <a:spLocks noGrp="1"/>
          </p:cNvSpPr>
          <p:nvPr>
            <p:custDataLst>
              <p:tags r:id="rId38"/>
            </p:custDataLst>
          </p:nvPr>
        </p:nvSpPr>
        <p:spPr bwMode="gray">
          <a:xfrm>
            <a:off x="2511202" y="5280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ACDFC7-9BE3-4026-AFF9-B7A819FEC010}" type="datetime'''''6''''''''''''.''''''''''''''''''''''''''''0'''''''''''">
              <a:rPr lang="en-US" altLang="en-US" sz="1000" smtClean="0"/>
              <a:pPr/>
              <a:t>6.0</a:t>
            </a:fld>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B794236F-C754-E672-8CB2-BB41A72C59A2}"/>
              </a:ext>
            </a:extLst>
          </p:cNvPr>
          <p:cNvSpPr>
            <a:spLocks noGrp="1"/>
          </p:cNvSpPr>
          <p:nvPr>
            <p:custDataLst>
              <p:tags r:id="rId39"/>
            </p:custDataLst>
          </p:nvPr>
        </p:nvSpPr>
        <p:spPr bwMode="gray">
          <a:xfrm>
            <a:off x="2792760" y="3900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E78CC5-460B-454B-B6F0-4930D51E2D5B}" type="datetime'2''''''''''''''''''''2''''.''''''''''''''''5'''''''">
              <a:rPr lang="en-US" altLang="en-US" sz="1000" smtClean="0"/>
              <a:pPr marL="0" indent="0" algn="ctr">
                <a:spcBef>
                  <a:spcPct val="0"/>
                </a:spcBef>
                <a:buNone/>
              </a:pPr>
              <a:t>22.5</a:t>
            </a:fld>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6939AED4-90B4-848A-67A2-945004F87464}"/>
              </a:ext>
            </a:extLst>
          </p:cNvPr>
          <p:cNvSpPr>
            <a:spLocks noGrp="1"/>
          </p:cNvSpPr>
          <p:nvPr>
            <p:custDataLst>
              <p:tags r:id="rId40"/>
            </p:custDataLst>
          </p:nvPr>
        </p:nvSpPr>
        <p:spPr bwMode="gray">
          <a:xfrm>
            <a:off x="3656856" y="3714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9A298A-42B1-41AC-98EB-192A646829B7}" type="datetime'''2''''''''''''''''''''''4''''''''''.''8'''''''''''''''''">
              <a:rPr lang="en-US" altLang="en-US" sz="1000" smtClean="0"/>
              <a:pPr marL="0" indent="0" algn="ctr">
                <a:spcBef>
                  <a:spcPct val="0"/>
                </a:spcBef>
                <a:buNone/>
              </a:pPr>
              <a:t>24.8</a:t>
            </a:fld>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5FEB0E3C-912C-A1B9-36C9-69D4D292EACC}"/>
              </a:ext>
            </a:extLst>
          </p:cNvPr>
          <p:cNvSpPr>
            <a:spLocks noGrp="1"/>
          </p:cNvSpPr>
          <p:nvPr>
            <p:custDataLst>
              <p:tags r:id="rId41"/>
            </p:custDataLst>
          </p:nvPr>
        </p:nvSpPr>
        <p:spPr bwMode="gray">
          <a:xfrm>
            <a:off x="5465688" y="280779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35.1</a:t>
            </a:r>
            <a:endParaRPr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C5EA8477-5EF2-F40B-8F3E-4BA65ECA5658}"/>
              </a:ext>
            </a:extLst>
          </p:cNvPr>
          <p:cNvSpPr>
            <a:spLocks noGrp="1"/>
          </p:cNvSpPr>
          <p:nvPr>
            <p:custDataLst>
              <p:tags r:id="rId42"/>
            </p:custDataLst>
          </p:nvPr>
        </p:nvSpPr>
        <p:spPr bwMode="gray">
          <a:xfrm>
            <a:off x="5154464" y="5270787"/>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8EF5C6-D359-4E11-8B66-2B4C2FB934D2}" type="datetime'''''''''''6''.''''''''''2'">
              <a:rPr lang="en-US" altLang="en-US" sz="1000" smtClean="0"/>
              <a:pPr/>
              <a:t>6.2</a:t>
            </a:fld>
            <a:endParaRPr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5520D74F-74D8-ABF6-EA6D-F778B93F2591}"/>
              </a:ext>
            </a:extLst>
          </p:cNvPr>
          <p:cNvSpPr>
            <a:spLocks noGrp="1"/>
          </p:cNvSpPr>
          <p:nvPr>
            <p:custDataLst>
              <p:tags r:id="rId43"/>
            </p:custDataLst>
          </p:nvPr>
        </p:nvSpPr>
        <p:spPr bwMode="auto">
          <a:xfrm>
            <a:off x="5315272" y="6034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22</a:t>
            </a:r>
            <a:endParaRPr kumimoji="0"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74D221D8-DDCB-E31D-B173-2C8FCA951E42}"/>
              </a:ext>
            </a:extLst>
          </p:cNvPr>
          <p:cNvSpPr>
            <a:spLocks noGrp="1"/>
          </p:cNvSpPr>
          <p:nvPr>
            <p:custDataLst>
              <p:tags r:id="rId44"/>
            </p:custDataLst>
          </p:nvPr>
        </p:nvSpPr>
        <p:spPr bwMode="auto">
          <a:xfrm>
            <a:off x="6728619" y="4848288"/>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日本</a:t>
            </a:r>
          </a:p>
        </p:txBody>
      </p:sp>
    </p:spTree>
    <p:extLst>
      <p:ext uri="{BB962C8B-B14F-4D97-AF65-F5344CB8AC3E}">
        <p14:creationId xmlns:p14="http://schemas.microsoft.com/office/powerpoint/2010/main" val="3345125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の医薬品メーカー（外資系含む）が存在する。</a:t>
            </a:r>
          </a:p>
        </p:txBody>
      </p:sp>
      <p:grpSp>
        <p:nvGrpSpPr>
          <p:cNvPr id="5" name="グループ化 7"/>
          <p:cNvGrpSpPr/>
          <p:nvPr/>
        </p:nvGrpSpPr>
        <p:grpSpPr>
          <a:xfrm>
            <a:off x="488505" y="1700808"/>
            <a:ext cx="417646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医薬品の地場メーカー</a:t>
              </a:r>
            </a:p>
          </p:txBody>
        </p:sp>
      </p:grpSp>
      <p:grpSp>
        <p:nvGrpSpPr>
          <p:cNvPr id="8" name="グループ化 7"/>
          <p:cNvGrpSpPr/>
          <p:nvPr/>
        </p:nvGrpSpPr>
        <p:grpSpPr>
          <a:xfrm>
            <a:off x="5241032" y="1700808"/>
            <a:ext cx="417646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医薬品の主な外資系メーカー</a:t>
              </a:r>
            </a:p>
          </p:txBody>
        </p:sp>
      </p:grpSp>
      <p:sp>
        <p:nvSpPr>
          <p:cNvPr id="14"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5" name="表 7"/>
          <p:cNvGraphicFramePr>
            <a:graphicFrameLocks noGrp="1"/>
          </p:cNvGraphicFramePr>
          <p:nvPr>
            <p:extLst>
              <p:ext uri="{D42A27DB-BD31-4B8C-83A1-F6EECF244321}">
                <p14:modId xmlns:p14="http://schemas.microsoft.com/office/powerpoint/2010/main" val="1367836936"/>
              </p:ext>
            </p:extLst>
          </p:nvPr>
        </p:nvGraphicFramePr>
        <p:xfrm>
          <a:off x="276032" y="2188198"/>
          <a:ext cx="4392488" cy="3733862"/>
        </p:xfrm>
        <a:graphic>
          <a:graphicData uri="http://schemas.openxmlformats.org/drawingml/2006/table">
            <a:tbl>
              <a:tblPr firstRow="1" bandRow="1">
                <a:tableStyleId>{2D5ABB26-0587-4C30-8999-92F81FD0307C}</a:tableStyleId>
              </a:tblPr>
              <a:tblGrid>
                <a:gridCol w="1364600">
                  <a:extLst>
                    <a:ext uri="{9D8B030D-6E8A-4147-A177-3AD203B41FA5}">
                      <a16:colId xmlns:a16="http://schemas.microsoft.com/office/drawing/2014/main" val="20000"/>
                    </a:ext>
                  </a:extLst>
                </a:gridCol>
                <a:gridCol w="302788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n-lt"/>
                          <a:ea typeface="ＭＳ Ｐゴシック" panose="020B0600070205080204" pitchFamily="50" charset="-128"/>
                          <a:cs typeface="Arial" panose="020B0604020202020204" pitchFamily="34" charset="0"/>
                        </a:rPr>
                        <a:t>Government Pharmaceutical Organization </a:t>
                      </a:r>
                      <a:r>
                        <a:rPr kumimoji="1" lang="ja-JP" altLang="en-US" sz="1200" b="1" kern="1200" dirty="0">
                          <a:solidFill>
                            <a:schemeClr val="bg1"/>
                          </a:solidFill>
                          <a:latin typeface="+mn-lt"/>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mn-lt"/>
                          <a:ea typeface="ＭＳ Ｐゴシック" panose="020B0600070205080204" pitchFamily="50" charset="-128"/>
                          <a:cs typeface="Arial" panose="020B0604020202020204" pitchFamily="34" charset="0"/>
                        </a:rPr>
                        <a:t>GPO</a:t>
                      </a:r>
                      <a:r>
                        <a:rPr kumimoji="1" lang="ja-JP" altLang="en-US" sz="1200" b="1" kern="1200" dirty="0">
                          <a:solidFill>
                            <a:schemeClr val="bg1"/>
                          </a:solidFill>
                          <a:latin typeface="+mn-lt"/>
                          <a:ea typeface="ＭＳ Ｐゴシック" panose="020B0600070205080204" pitchFamily="50" charset="-128"/>
                          <a:cs typeface="Arial" panose="020B0604020202020204" pitchFamily="34" charset="0"/>
                        </a:rPr>
                        <a:t>）</a:t>
                      </a:r>
                      <a:endParaRPr kumimoji="1" lang="en-US" altLang="ja-JP" sz="1200" b="1" kern="1200" dirty="0">
                        <a:solidFill>
                          <a:schemeClr val="bg1"/>
                        </a:solidFill>
                        <a:latin typeface="+mn-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lvl="1" indent="-144463" fontAlgn="ctr">
                        <a:lnSpc>
                          <a:spcPct val="114000"/>
                        </a:lnSpc>
                        <a:spcAft>
                          <a:spcPts val="400"/>
                        </a:spcAft>
                        <a:buClr>
                          <a:srgbClr val="5F8AC3"/>
                        </a:buClr>
                        <a:buSzPct val="80000"/>
                        <a:buFont typeface="Wingdings" panose="05000000000000000000" pitchFamily="2" charset="2"/>
                        <a:buChar char="l"/>
                      </a:pPr>
                      <a:r>
                        <a:rPr lang="ja-JP" altLang="ja-JP" sz="1200" dirty="0"/>
                        <a:t>保健省が運営</a:t>
                      </a:r>
                      <a:endParaRPr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n-lt"/>
                          <a:ea typeface="ＭＳ Ｐゴシック" panose="020B0600070205080204" pitchFamily="50" charset="-128"/>
                          <a:cs typeface="Arial" panose="020B0604020202020204" pitchFamily="34" charset="0"/>
                        </a:rPr>
                        <a:t>Berlin Pharmaceutical Industry</a:t>
                      </a:r>
                      <a:endParaRPr kumimoji="1" lang="ja-JP" altLang="en-US" sz="1200" b="1" kern="1200" dirty="0">
                        <a:solidFill>
                          <a:schemeClr val="bg1"/>
                        </a:solidFill>
                        <a:latin typeface="+mn-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1932</a:t>
                      </a:r>
                      <a:r>
                        <a:rPr kumimoji="1" lang="ja-JP" altLang="en-US" sz="1200" kern="1200" dirty="0">
                          <a:solidFill>
                            <a:schemeClr val="tx1"/>
                          </a:solidFill>
                          <a:latin typeface="+mn-lt"/>
                          <a:ea typeface="+mn-ea"/>
                          <a:cs typeface="+mn-cs"/>
                        </a:rPr>
                        <a:t>年に設立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タイ、ラオス、ミャンマー、フィリピンで処方薬を販売</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mn-lt"/>
                          <a:ea typeface="ＭＳ Ｐゴシック" panose="020B0600070205080204" pitchFamily="50" charset="-128"/>
                          <a:cs typeface="Arial" panose="020B0604020202020204" pitchFamily="34" charset="0"/>
                        </a:rPr>
                        <a:t>Biolab</a:t>
                      </a:r>
                      <a:endParaRPr kumimoji="1" lang="ja-JP" altLang="en-US" sz="1200" b="1" kern="1200" dirty="0">
                        <a:solidFill>
                          <a:schemeClr val="bg1"/>
                        </a:solidFill>
                        <a:latin typeface="+mn-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1981</a:t>
                      </a:r>
                      <a:r>
                        <a:rPr kumimoji="1" lang="ja-JP" altLang="en-US" sz="1200" kern="1200" dirty="0">
                          <a:solidFill>
                            <a:schemeClr val="tx1"/>
                          </a:solidFill>
                          <a:latin typeface="+mn-lt"/>
                          <a:ea typeface="+mn-ea"/>
                          <a:cs typeface="+mn-cs"/>
                        </a:rPr>
                        <a:t>年に創設され、最も長い歴史を持つ地元企業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カプセル、錠剤、クリーム等あらゆる形状のジェネリック医薬品を製造しています。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n-lt"/>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mn-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タイの大手製薬会社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心血管疾患、コレステロール、中枢神経系（</a:t>
                      </a:r>
                      <a:r>
                        <a:rPr kumimoji="1" lang="en-US" altLang="ja-JP" sz="1200" kern="1200" dirty="0">
                          <a:solidFill>
                            <a:schemeClr val="tx1"/>
                          </a:solidFill>
                          <a:latin typeface="+mn-lt"/>
                          <a:ea typeface="+mn-ea"/>
                          <a:cs typeface="+mn-cs"/>
                        </a:rPr>
                        <a:t>CNS</a:t>
                      </a:r>
                      <a:r>
                        <a:rPr kumimoji="1" lang="ja-JP" altLang="en-US" sz="1200" kern="1200" dirty="0">
                          <a:solidFill>
                            <a:schemeClr val="tx1"/>
                          </a:solidFill>
                          <a:latin typeface="+mn-lt"/>
                          <a:ea typeface="+mn-ea"/>
                          <a:cs typeface="+mn-cs"/>
                        </a:rPr>
                        <a:t>）疾患、感染症および勃起障害（</a:t>
                      </a:r>
                      <a:r>
                        <a:rPr kumimoji="1" lang="en-US" altLang="ja-JP" sz="1200" kern="1200" dirty="0">
                          <a:solidFill>
                            <a:schemeClr val="tx1"/>
                          </a:solidFill>
                          <a:latin typeface="+mn-lt"/>
                          <a:ea typeface="+mn-ea"/>
                          <a:cs typeface="+mn-cs"/>
                        </a:rPr>
                        <a:t>ED</a:t>
                      </a:r>
                      <a:r>
                        <a:rPr kumimoji="1" lang="ja-JP" altLang="en-US" sz="1200" kern="1200" dirty="0">
                          <a:solidFill>
                            <a:schemeClr val="tx1"/>
                          </a:solidFill>
                          <a:latin typeface="+mn-lt"/>
                          <a:ea typeface="+mn-ea"/>
                          <a:cs typeface="+mn-cs"/>
                        </a:rPr>
                        <a:t>）の治療薬を生産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6" name="表 7"/>
          <p:cNvGraphicFramePr>
            <a:graphicFrameLocks noGrp="1"/>
          </p:cNvGraphicFramePr>
          <p:nvPr>
            <p:extLst>
              <p:ext uri="{D42A27DB-BD31-4B8C-83A1-F6EECF244321}">
                <p14:modId xmlns:p14="http://schemas.microsoft.com/office/powerpoint/2010/main" val="2679647523"/>
              </p:ext>
            </p:extLst>
          </p:nvPr>
        </p:nvGraphicFramePr>
        <p:xfrm>
          <a:off x="5169024" y="2167235"/>
          <a:ext cx="4392488" cy="1628062"/>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lt"/>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mj-lt"/>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英国の医薬品大手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様々な医薬品および消費者向け健康製品を販売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lt"/>
                          <a:ea typeface="ＭＳ Ｐゴシック" panose="020B0600070205080204" pitchFamily="50" charset="-128"/>
                          <a:cs typeface="Arial" panose="020B0604020202020204" pitchFamily="34" charset="0"/>
                        </a:rPr>
                        <a:t>Sanofi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小児および成人病のワクチンを製造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3496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148513612"/>
              </p:ext>
            </p:extLst>
          </p:nvPr>
        </p:nvGraphicFramePr>
        <p:xfrm>
          <a:off x="200022" y="1412776"/>
          <a:ext cx="9217473" cy="4824536"/>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3659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48794">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Astellas Pharma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医薬品の卸販売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8794">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Daiichi Sankyo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(Thailand) Marketing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Kokando</a:t>
                      </a:r>
                      <a:r>
                        <a:rPr kumimoji="1" lang="en-US" sz="1100" b="0" i="0" u="none" strike="noStrike" kern="1200" dirty="0">
                          <a:solidFill>
                            <a:srgbClr val="000000"/>
                          </a:solidFill>
                          <a:effectLst/>
                          <a:latin typeface="+mn-lt"/>
                          <a:ea typeface="ＭＳ Ｐゴシック" panose="020B0600070205080204" pitchFamily="50" charset="-128"/>
                          <a:cs typeface="+mn-cs"/>
                        </a:rPr>
                        <a:t> (Thailand)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Kyowa Hakko Kirin</a:t>
                      </a:r>
                      <a:r>
                        <a:rPr kumimoji="1" lang="ja-JP" alt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a:solidFill>
                            <a:srgbClr val="000000"/>
                          </a:solidFill>
                          <a:effectLst/>
                          <a:latin typeface="+mn-lt"/>
                          <a:ea typeface="ＭＳ Ｐゴシック" panose="020B0600070205080204" pitchFamily="50" charset="-128"/>
                          <a:cs typeface="+mn-cs"/>
                        </a:rPr>
                        <a:t>(Thailand)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協和発酵キリン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chemeClr val="tx1"/>
                          </a:solidFill>
                          <a:effectLst/>
                          <a:latin typeface="+mn-lt"/>
                          <a:ea typeface="ＭＳ Ｐゴシック" panose="020B0600070205080204" pitchFamily="50" charset="-128"/>
                          <a:cs typeface="+mn-cs"/>
                        </a:rPr>
                        <a:t>Nichi</a:t>
                      </a:r>
                      <a:r>
                        <a:rPr kumimoji="1" lang="en-US" altLang="ja-JP" sz="1100" b="0" i="0" u="none" strike="noStrike" kern="1200" dirty="0">
                          <a:solidFill>
                            <a:schemeClr val="tx1"/>
                          </a:solidFill>
                          <a:effectLst/>
                          <a:latin typeface="+mn-lt"/>
                          <a:ea typeface="ＭＳ Ｐゴシック" panose="020B0600070205080204" pitchFamily="50" charset="-128"/>
                          <a:cs typeface="+mn-cs"/>
                        </a:rPr>
                        <a:t>-Iko (Thailand)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Ohara</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Chemicals </a:t>
                      </a:r>
                      <a:r>
                        <a:rPr kumimoji="1" lang="en-US" altLang="ja-JP" sz="1100" b="0" i="0" u="none" strike="noStrike" kern="1200" dirty="0">
                          <a:solidFill>
                            <a:schemeClr val="tx1"/>
                          </a:solidFill>
                          <a:effectLst/>
                          <a:latin typeface="+mn-lt"/>
                          <a:ea typeface="ＭＳ Ｐゴシック" panose="020B0600070205080204" pitchFamily="50" charset="-128"/>
                          <a:cs typeface="+mn-cs"/>
                        </a:rPr>
                        <a:t>(Thailand)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Co., Ltd.</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Ohara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Okamoto Rubber Products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コンドームの製造・販売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4879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Olic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富士製薬工業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医薬品等の受託製造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2" y="65451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061431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32651610"/>
              </p:ext>
            </p:extLst>
          </p:nvPr>
        </p:nvGraphicFramePr>
        <p:xfrm>
          <a:off x="200022" y="1117501"/>
          <a:ext cx="9289482" cy="248400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Osotspa</a:t>
                      </a:r>
                      <a:r>
                        <a:rPr kumimoji="1" lang="en-US" sz="1100" b="0" i="0" u="none" strike="noStrike" kern="1200" dirty="0">
                          <a:solidFill>
                            <a:srgbClr val="000000"/>
                          </a:solidFill>
                          <a:effectLst/>
                          <a:latin typeface="+mn-lt"/>
                          <a:ea typeface="ＭＳ Ｐゴシック" panose="020B0600070205080204" pitchFamily="50" charset="-128"/>
                          <a:cs typeface="+mn-cs"/>
                        </a:rPr>
                        <a:t> Taisho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ドリンク剤及び</a:t>
                      </a:r>
                      <a:r>
                        <a:rPr kumimoji="1" lang="en-US" altLang="ja-JP" sz="1000" b="0" i="0" u="none" strike="noStrike" kern="1200" dirty="0">
                          <a:solidFill>
                            <a:schemeClr val="tx1"/>
                          </a:solidFill>
                          <a:effectLst/>
                          <a:latin typeface="+mn-lt"/>
                          <a:ea typeface="ＭＳ Ｐゴシック" panose="020B0600070205080204" pitchFamily="50" charset="-128"/>
                          <a:cs typeface="+mn-cs"/>
                        </a:rPr>
                        <a:t>OTC</a:t>
                      </a:r>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Rohto-</a:t>
                      </a:r>
                      <a:r>
                        <a:rPr kumimoji="1" lang="en-US" sz="1100" b="0" i="0" u="none" strike="noStrike" kern="1200" dirty="0" err="1">
                          <a:solidFill>
                            <a:srgbClr val="000000"/>
                          </a:solidFill>
                          <a:effectLst/>
                          <a:latin typeface="+mn-lt"/>
                          <a:ea typeface="ＭＳ Ｐゴシック" panose="020B0600070205080204" pitchFamily="50" charset="-128"/>
                          <a:cs typeface="+mn-cs"/>
                        </a:rPr>
                        <a:t>Mentholatum</a:t>
                      </a:r>
                      <a:r>
                        <a:rPr kumimoji="1" lang="en-US" sz="1100" b="0" i="0" u="none" strike="noStrike" kern="1200" dirty="0">
                          <a:solidFill>
                            <a:srgbClr val="000000"/>
                          </a:solidFill>
                          <a:effectLst/>
                          <a:latin typeface="+mn-lt"/>
                          <a:ea typeface="ＭＳ Ｐゴシック" panose="020B0600070205080204" pitchFamily="50" charset="-128"/>
                          <a:cs typeface="+mn-cs"/>
                        </a:rPr>
                        <a:t>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(Thailand)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医薬</a:t>
                      </a:r>
                      <a:r>
                        <a:rPr kumimoji="1" lang="ja-JP" altLang="en-US" sz="1000" b="0" i="0" u="none" strike="noStrike" kern="1200" dirty="0">
                          <a:solidFill>
                            <a:schemeClr val="tx1"/>
                          </a:solidFill>
                          <a:effectLst/>
                          <a:latin typeface="+mn-lt"/>
                          <a:ea typeface="ＭＳ Ｐゴシック" panose="020B0600070205080204" pitchFamily="50" charset="-128"/>
                          <a:cs typeface="+mn-cs"/>
                        </a:rPr>
                        <a:t>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Thai Meiji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Meiji</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Seika</a:t>
                      </a:r>
                      <a:r>
                        <a:rPr kumimoji="1" lang="ja-JP" altLang="en-US" sz="1100" b="0" i="0" u="none" strike="noStrike" kern="1200" dirty="0">
                          <a:solidFill>
                            <a:schemeClr val="tx1"/>
                          </a:solidFill>
                          <a:effectLst/>
                          <a:latin typeface="+mn-lt"/>
                          <a:ea typeface="ＭＳ Ｐゴシック" panose="020B0600070205080204" pitchFamily="50" charset="-128"/>
                          <a:cs typeface="+mn-cs"/>
                        </a:rPr>
                        <a:t> ファルマ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Thai Otsuka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696161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右矢印 155"/>
          <p:cNvSpPr/>
          <p:nvPr/>
        </p:nvSpPr>
        <p:spPr>
          <a:xfrm flipH="1">
            <a:off x="8133619"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右矢印 154"/>
          <p:cNvSpPr/>
          <p:nvPr/>
        </p:nvSpPr>
        <p:spPr>
          <a:xfrm>
            <a:off x="5549272" y="3429000"/>
            <a:ext cx="618206"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右矢印 150"/>
          <p:cNvSpPr/>
          <p:nvPr/>
        </p:nvSpPr>
        <p:spPr>
          <a:xfrm flipH="1">
            <a:off x="6894631"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右矢印 71"/>
          <p:cNvSpPr/>
          <p:nvPr/>
        </p:nvSpPr>
        <p:spPr>
          <a:xfrm>
            <a:off x="3080792" y="3501008"/>
            <a:ext cx="792088"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4" name="右矢印 2053"/>
          <p:cNvSpPr/>
          <p:nvPr/>
        </p:nvSpPr>
        <p:spPr>
          <a:xfrm>
            <a:off x="1814513" y="3501008"/>
            <a:ext cx="762223"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流</a:t>
            </a:r>
            <a:r>
              <a:rPr lang="ja-JP" altLang="en-US" dirty="0"/>
              <a:t>通</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％は医療機関による調達である。医療機関による調達のうち、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割は公的医療機関による調達である。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消費者は、</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薬局で医薬品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購入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する際に処方箋を必要としないため、薬局での医薬品購入も一般的である。</a:t>
            </a:r>
          </a:p>
        </p:txBody>
      </p:sp>
      <p:grpSp>
        <p:nvGrpSpPr>
          <p:cNvPr id="5" name="グループ化 4"/>
          <p:cNvGrpSpPr/>
          <p:nvPr/>
        </p:nvGrpSpPr>
        <p:grpSpPr>
          <a:xfrm>
            <a:off x="632519" y="3035052"/>
            <a:ext cx="1313147" cy="955016"/>
            <a:chOff x="4232925" y="1124744"/>
            <a:chExt cx="1584178" cy="1152129"/>
          </a:xfrm>
        </p:grpSpPr>
        <p:sp>
          <p:nvSpPr>
            <p:cNvPr id="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5F8AC3"/>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4304933"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304933"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304933"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4304933"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4304935"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241040"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241040"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241040"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241040"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5241038"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 name="Group 3693"/>
          <p:cNvGrpSpPr>
            <a:grpSpLocks noChangeAspect="1"/>
          </p:cNvGrpSpPr>
          <p:nvPr/>
        </p:nvGrpSpPr>
        <p:grpSpPr bwMode="auto">
          <a:xfrm>
            <a:off x="3872880" y="3068960"/>
            <a:ext cx="648000" cy="936000"/>
            <a:chOff x="1776" y="864"/>
            <a:chExt cx="432" cy="624"/>
          </a:xfrm>
        </p:grpSpPr>
        <p:sp>
          <p:nvSpPr>
            <p:cNvPr id="1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2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48" name="Group 6"/>
          <p:cNvGrpSpPr>
            <a:grpSpLocks noChangeAspect="1"/>
          </p:cNvGrpSpPr>
          <p:nvPr/>
        </p:nvGrpSpPr>
        <p:grpSpPr bwMode="auto">
          <a:xfrm>
            <a:off x="2576736" y="2996952"/>
            <a:ext cx="504825" cy="836613"/>
            <a:chOff x="1261" y="1689"/>
            <a:chExt cx="318" cy="527"/>
          </a:xfrm>
        </p:grpSpPr>
        <p:sp>
          <p:nvSpPr>
            <p:cNvPr id="2052"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55" name="Group 12"/>
          <p:cNvGrpSpPr>
            <a:grpSpLocks noChangeAspect="1"/>
          </p:cNvGrpSpPr>
          <p:nvPr/>
        </p:nvGrpSpPr>
        <p:grpSpPr bwMode="auto">
          <a:xfrm>
            <a:off x="2144690" y="4437112"/>
            <a:ext cx="1171577" cy="665160"/>
            <a:chOff x="1079" y="2523"/>
            <a:chExt cx="738" cy="419"/>
          </a:xfrm>
        </p:grpSpPr>
        <p:sp>
          <p:nvSpPr>
            <p:cNvPr id="2058" name="Freeform 13"/>
            <p:cNvSpPr>
              <a:spLocks/>
            </p:cNvSpPr>
            <p:nvPr/>
          </p:nvSpPr>
          <p:spPr bwMode="auto">
            <a:xfrm>
              <a:off x="1079" y="2523"/>
              <a:ext cx="738" cy="335"/>
            </a:xfrm>
            <a:custGeom>
              <a:avLst/>
              <a:gdLst>
                <a:gd name="T0" fmla="*/ 814 w 2056"/>
                <a:gd name="T1" fmla="*/ 531 h 931"/>
                <a:gd name="T2" fmla="*/ 814 w 2056"/>
                <a:gd name="T3" fmla="*/ 47 h 931"/>
                <a:gd name="T4" fmla="*/ 766 w 2056"/>
                <a:gd name="T5" fmla="*/ 0 h 931"/>
                <a:gd name="T6" fmla="*/ 344 w 2056"/>
                <a:gd name="T7" fmla="*/ 0 h 931"/>
                <a:gd name="T8" fmla="*/ 293 w 2056"/>
                <a:gd name="T9" fmla="*/ 26 h 931"/>
                <a:gd name="T10" fmla="*/ 54 w 2056"/>
                <a:gd name="T11" fmla="*/ 358 h 931"/>
                <a:gd name="T12" fmla="*/ 27 w 2056"/>
                <a:gd name="T13" fmla="*/ 461 h 931"/>
                <a:gd name="T14" fmla="*/ 27 w 2056"/>
                <a:gd name="T15" fmla="*/ 740 h 931"/>
                <a:gd name="T16" fmla="*/ 0 w 2056"/>
                <a:gd name="T17" fmla="*/ 783 h 931"/>
                <a:gd name="T18" fmla="*/ 0 w 2056"/>
                <a:gd name="T19" fmla="*/ 883 h 931"/>
                <a:gd name="T20" fmla="*/ 48 w 2056"/>
                <a:gd name="T21" fmla="*/ 931 h 931"/>
                <a:gd name="T22" fmla="*/ 202 w 2056"/>
                <a:gd name="T23" fmla="*/ 931 h 931"/>
                <a:gd name="T24" fmla="*/ 484 w 2056"/>
                <a:gd name="T25" fmla="*/ 657 h 931"/>
                <a:gd name="T26" fmla="*/ 766 w 2056"/>
                <a:gd name="T27" fmla="*/ 931 h 931"/>
                <a:gd name="T28" fmla="*/ 1349 w 2056"/>
                <a:gd name="T29" fmla="*/ 931 h 931"/>
                <a:gd name="T30" fmla="*/ 1630 w 2056"/>
                <a:gd name="T31" fmla="*/ 657 h 931"/>
                <a:gd name="T32" fmla="*/ 1912 w 2056"/>
                <a:gd name="T33" fmla="*/ 931 h 931"/>
                <a:gd name="T34" fmla="*/ 2056 w 2056"/>
                <a:gd name="T35" fmla="*/ 931 h 931"/>
                <a:gd name="T36" fmla="*/ 2056 w 2056"/>
                <a:gd name="T37" fmla="*/ 531 h 931"/>
                <a:gd name="T38" fmla="*/ 814 w 2056"/>
                <a:gd name="T39" fmla="*/ 5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6" h="931">
                  <a:moveTo>
                    <a:pt x="814" y="531"/>
                  </a:moveTo>
                  <a:cubicBezTo>
                    <a:pt x="814" y="331"/>
                    <a:pt x="814" y="66"/>
                    <a:pt x="814" y="47"/>
                  </a:cubicBezTo>
                  <a:cubicBezTo>
                    <a:pt x="814" y="17"/>
                    <a:pt x="801" y="0"/>
                    <a:pt x="766" y="0"/>
                  </a:cubicBezTo>
                  <a:cubicBezTo>
                    <a:pt x="583" y="0"/>
                    <a:pt x="362" y="0"/>
                    <a:pt x="344" y="0"/>
                  </a:cubicBezTo>
                  <a:cubicBezTo>
                    <a:pt x="325" y="0"/>
                    <a:pt x="308" y="6"/>
                    <a:pt x="293" y="26"/>
                  </a:cubicBezTo>
                  <a:cubicBezTo>
                    <a:pt x="230" y="107"/>
                    <a:pt x="120" y="255"/>
                    <a:pt x="54" y="358"/>
                  </a:cubicBezTo>
                  <a:cubicBezTo>
                    <a:pt x="22" y="407"/>
                    <a:pt x="27" y="441"/>
                    <a:pt x="27" y="461"/>
                  </a:cubicBezTo>
                  <a:cubicBezTo>
                    <a:pt x="27" y="478"/>
                    <a:pt x="27" y="683"/>
                    <a:pt x="27" y="740"/>
                  </a:cubicBezTo>
                  <a:cubicBezTo>
                    <a:pt x="11" y="748"/>
                    <a:pt x="0" y="764"/>
                    <a:pt x="0" y="783"/>
                  </a:cubicBezTo>
                  <a:cubicBezTo>
                    <a:pt x="0" y="883"/>
                    <a:pt x="0" y="883"/>
                    <a:pt x="0" y="883"/>
                  </a:cubicBezTo>
                  <a:cubicBezTo>
                    <a:pt x="0" y="910"/>
                    <a:pt x="21" y="931"/>
                    <a:pt x="48" y="931"/>
                  </a:cubicBezTo>
                  <a:cubicBezTo>
                    <a:pt x="202" y="931"/>
                    <a:pt x="202" y="931"/>
                    <a:pt x="202" y="931"/>
                  </a:cubicBezTo>
                  <a:cubicBezTo>
                    <a:pt x="207" y="779"/>
                    <a:pt x="331" y="657"/>
                    <a:pt x="484" y="657"/>
                  </a:cubicBezTo>
                  <a:cubicBezTo>
                    <a:pt x="637" y="657"/>
                    <a:pt x="761" y="779"/>
                    <a:pt x="766" y="931"/>
                  </a:cubicBezTo>
                  <a:cubicBezTo>
                    <a:pt x="1349" y="931"/>
                    <a:pt x="1349" y="931"/>
                    <a:pt x="1349" y="931"/>
                  </a:cubicBezTo>
                  <a:cubicBezTo>
                    <a:pt x="1353" y="779"/>
                    <a:pt x="1477" y="657"/>
                    <a:pt x="1630" y="657"/>
                  </a:cubicBezTo>
                  <a:cubicBezTo>
                    <a:pt x="1783" y="657"/>
                    <a:pt x="1908" y="779"/>
                    <a:pt x="1912" y="931"/>
                  </a:cubicBezTo>
                  <a:cubicBezTo>
                    <a:pt x="2056" y="931"/>
                    <a:pt x="2056" y="931"/>
                    <a:pt x="2056" y="931"/>
                  </a:cubicBezTo>
                  <a:cubicBezTo>
                    <a:pt x="2056" y="531"/>
                    <a:pt x="2056" y="531"/>
                    <a:pt x="2056" y="531"/>
                  </a:cubicBezTo>
                  <a:lnTo>
                    <a:pt x="814" y="53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Oval 14"/>
            <p:cNvSpPr>
              <a:spLocks noChangeArrowheads="1"/>
            </p:cNvSpPr>
            <p:nvPr/>
          </p:nvSpPr>
          <p:spPr bwMode="auto">
            <a:xfrm>
              <a:off x="1172"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Oval 15"/>
            <p:cNvSpPr>
              <a:spLocks noChangeArrowheads="1"/>
            </p:cNvSpPr>
            <p:nvPr/>
          </p:nvSpPr>
          <p:spPr bwMode="auto">
            <a:xfrm>
              <a:off x="1584"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16"/>
            <p:cNvSpPr>
              <a:spLocks/>
            </p:cNvSpPr>
            <p:nvPr/>
          </p:nvSpPr>
          <p:spPr bwMode="auto">
            <a:xfrm>
              <a:off x="1180" y="2539"/>
              <a:ext cx="164" cy="128"/>
            </a:xfrm>
            <a:custGeom>
              <a:avLst/>
              <a:gdLst>
                <a:gd name="T0" fmla="*/ 9 w 457"/>
                <a:gd name="T1" fmla="*/ 308 h 356"/>
                <a:gd name="T2" fmla="*/ 41 w 457"/>
                <a:gd name="T3" fmla="*/ 356 h 356"/>
                <a:gd name="T4" fmla="*/ 409 w 457"/>
                <a:gd name="T5" fmla="*/ 356 h 356"/>
                <a:gd name="T6" fmla="*/ 457 w 457"/>
                <a:gd name="T7" fmla="*/ 308 h 356"/>
                <a:gd name="T8" fmla="*/ 457 w 457"/>
                <a:gd name="T9" fmla="*/ 25 h 356"/>
                <a:gd name="T10" fmla="*/ 435 w 457"/>
                <a:gd name="T11" fmla="*/ 0 h 356"/>
                <a:gd name="T12" fmla="*/ 138 w 457"/>
                <a:gd name="T13" fmla="*/ 0 h 356"/>
                <a:gd name="T14" fmla="*/ 85 w 457"/>
                <a:gd name="T15" fmla="*/ 37 h 356"/>
                <a:gd name="T16" fmla="*/ 9 w 457"/>
                <a:gd name="T17" fmla="*/ 30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56">
                  <a:moveTo>
                    <a:pt x="9" y="308"/>
                  </a:moveTo>
                  <a:cubicBezTo>
                    <a:pt x="0" y="341"/>
                    <a:pt x="15" y="356"/>
                    <a:pt x="41" y="356"/>
                  </a:cubicBezTo>
                  <a:cubicBezTo>
                    <a:pt x="409" y="356"/>
                    <a:pt x="409" y="356"/>
                    <a:pt x="409" y="356"/>
                  </a:cubicBezTo>
                  <a:cubicBezTo>
                    <a:pt x="435" y="356"/>
                    <a:pt x="457" y="335"/>
                    <a:pt x="457" y="308"/>
                  </a:cubicBezTo>
                  <a:cubicBezTo>
                    <a:pt x="457" y="25"/>
                    <a:pt x="457" y="25"/>
                    <a:pt x="457" y="25"/>
                  </a:cubicBezTo>
                  <a:cubicBezTo>
                    <a:pt x="457" y="9"/>
                    <a:pt x="452" y="0"/>
                    <a:pt x="435" y="0"/>
                  </a:cubicBezTo>
                  <a:cubicBezTo>
                    <a:pt x="138" y="0"/>
                    <a:pt x="138" y="0"/>
                    <a:pt x="138" y="0"/>
                  </a:cubicBezTo>
                  <a:cubicBezTo>
                    <a:pt x="111" y="0"/>
                    <a:pt x="92" y="11"/>
                    <a:pt x="85" y="37"/>
                  </a:cubicBezTo>
                  <a:cubicBezTo>
                    <a:pt x="78" y="62"/>
                    <a:pt x="19" y="276"/>
                    <a:pt x="9"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17"/>
            <p:cNvSpPr>
              <a:spLocks/>
            </p:cNvSpPr>
            <p:nvPr/>
          </p:nvSpPr>
          <p:spPr bwMode="auto">
            <a:xfrm>
              <a:off x="1099" y="2538"/>
              <a:ext cx="106" cy="129"/>
            </a:xfrm>
            <a:custGeom>
              <a:avLst/>
              <a:gdLst>
                <a:gd name="T0" fmla="*/ 241 w 296"/>
                <a:gd name="T1" fmla="*/ 0 h 359"/>
                <a:gd name="T2" fmla="*/ 269 w 296"/>
                <a:gd name="T3" fmla="*/ 0 h 359"/>
                <a:gd name="T4" fmla="*/ 289 w 296"/>
                <a:gd name="T5" fmla="*/ 34 h 359"/>
                <a:gd name="T6" fmla="*/ 203 w 296"/>
                <a:gd name="T7" fmla="*/ 327 h 359"/>
                <a:gd name="T8" fmla="*/ 170 w 296"/>
                <a:gd name="T9" fmla="*/ 359 h 359"/>
                <a:gd name="T10" fmla="*/ 17 w 296"/>
                <a:gd name="T11" fmla="*/ 359 h 359"/>
                <a:gd name="T12" fmla="*/ 8 w 296"/>
                <a:gd name="T13" fmla="*/ 329 h 359"/>
                <a:gd name="T14" fmla="*/ 241 w 296"/>
                <a:gd name="T15" fmla="*/ 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59">
                  <a:moveTo>
                    <a:pt x="241" y="0"/>
                  </a:moveTo>
                  <a:cubicBezTo>
                    <a:pt x="241" y="0"/>
                    <a:pt x="252" y="0"/>
                    <a:pt x="269" y="0"/>
                  </a:cubicBezTo>
                  <a:cubicBezTo>
                    <a:pt x="286" y="0"/>
                    <a:pt x="296" y="15"/>
                    <a:pt x="289" y="34"/>
                  </a:cubicBezTo>
                  <a:cubicBezTo>
                    <a:pt x="282" y="52"/>
                    <a:pt x="207" y="313"/>
                    <a:pt x="203" y="327"/>
                  </a:cubicBezTo>
                  <a:cubicBezTo>
                    <a:pt x="199" y="342"/>
                    <a:pt x="183" y="359"/>
                    <a:pt x="170" y="359"/>
                  </a:cubicBezTo>
                  <a:cubicBezTo>
                    <a:pt x="156" y="359"/>
                    <a:pt x="17" y="359"/>
                    <a:pt x="17" y="359"/>
                  </a:cubicBezTo>
                  <a:cubicBezTo>
                    <a:pt x="7" y="359"/>
                    <a:pt x="0" y="342"/>
                    <a:pt x="8" y="329"/>
                  </a:cubicBezTo>
                  <a:cubicBezTo>
                    <a:pt x="32" y="290"/>
                    <a:pt x="217" y="26"/>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63" name="曲折矢印 2062"/>
          <p:cNvSpPr/>
          <p:nvPr/>
        </p:nvSpPr>
        <p:spPr>
          <a:xfrm rot="10800000">
            <a:off x="3422991" y="4005064"/>
            <a:ext cx="824781"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4" name="正方形/長方形 2063"/>
          <p:cNvSpPr/>
          <p:nvPr/>
        </p:nvSpPr>
        <p:spPr>
          <a:xfrm>
            <a:off x="3584848" y="2780928"/>
            <a:ext cx="1250536"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84" name="正方形/長方形 83"/>
          <p:cNvSpPr/>
          <p:nvPr/>
        </p:nvSpPr>
        <p:spPr>
          <a:xfrm>
            <a:off x="632520" y="2780928"/>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病　院</a:t>
            </a:r>
          </a:p>
        </p:txBody>
      </p:sp>
      <p:sp>
        <p:nvSpPr>
          <p:cNvPr id="85" name="正方形/長方形 84"/>
          <p:cNvSpPr/>
          <p:nvPr/>
        </p:nvSpPr>
        <p:spPr>
          <a:xfrm>
            <a:off x="2288704" y="2780928"/>
            <a:ext cx="1080120" cy="276999"/>
          </a:xfrm>
          <a:prstGeom prst="rect">
            <a:avLst/>
          </a:prstGeom>
        </p:spPr>
        <p:txBody>
          <a:bodyPr wrap="square">
            <a:spAutoFit/>
          </a:bodyPr>
          <a:lstStyle/>
          <a:p>
            <a:pPr algn="ctr"/>
            <a:r>
              <a:rPr lang="en-US" altLang="ja-JP" sz="1200">
                <a:latin typeface="Arial Black" panose="020B0A04020102020204" pitchFamily="34" charset="0"/>
                <a:ea typeface="HGP創英角ｺﾞｼｯｸUB" panose="020B0900000000000000" pitchFamily="50" charset="-128"/>
              </a:rPr>
              <a:t>M R</a:t>
            </a:r>
            <a:endParaRPr lang="ja-JP" altLang="en-US" sz="1200" dirty="0">
              <a:latin typeface="Arial Black" panose="020B0A04020102020204" pitchFamily="34" charset="0"/>
              <a:ea typeface="HGP創英角ｺﾞｼｯｸUB" panose="020B0900000000000000" pitchFamily="50" charset="-128"/>
            </a:endParaRPr>
          </a:p>
        </p:txBody>
      </p:sp>
      <p:sp>
        <p:nvSpPr>
          <p:cNvPr id="86" name="曲折矢印 85"/>
          <p:cNvSpPr/>
          <p:nvPr/>
        </p:nvSpPr>
        <p:spPr>
          <a:xfrm rot="16200000">
            <a:off x="1240608" y="3960888"/>
            <a:ext cx="736427"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5" name="正方形/長方形 2064"/>
          <p:cNvSpPr/>
          <p:nvPr/>
        </p:nvSpPr>
        <p:spPr>
          <a:xfrm>
            <a:off x="2311946" y="3789040"/>
            <a:ext cx="1064715" cy="246221"/>
          </a:xfrm>
          <a:prstGeom prst="rect">
            <a:avLst/>
          </a:prstGeom>
        </p:spPr>
        <p:txBody>
          <a:bodyPr wrap="none">
            <a:spAutoFit/>
          </a:bodyPr>
          <a:lstStyle/>
          <a:p>
            <a:pPr algn="ctr"/>
            <a:r>
              <a:rPr lang="ja-JP" altLang="en-US" sz="1000" b="1" dirty="0">
                <a:latin typeface="ＭＳ Ｐゴシック" panose="020B0600070205080204" pitchFamily="50" charset="-128"/>
                <a:ea typeface="ＭＳ Ｐゴシック" panose="020B0600070205080204" pitchFamily="50" charset="-128"/>
              </a:rPr>
              <a:t>値段交渉を仲介</a:t>
            </a:r>
          </a:p>
        </p:txBody>
      </p:sp>
      <p:sp>
        <p:nvSpPr>
          <p:cNvPr id="2066" name="円/楕円 2065"/>
          <p:cNvSpPr/>
          <p:nvPr/>
        </p:nvSpPr>
        <p:spPr>
          <a:xfrm>
            <a:off x="1640632" y="2276872"/>
            <a:ext cx="2316112" cy="432792"/>
          </a:xfrm>
          <a:prstGeom prst="ellipse">
            <a:avLst/>
          </a:prstGeom>
          <a:gradFill flip="none" rotWithShape="1">
            <a:gsLst>
              <a:gs pos="0">
                <a:srgbClr val="83A4D1"/>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a:t>
            </a:r>
            <a:r>
              <a:rPr lang="ja-JP" altLang="ja-JP" sz="1400" b="1" dirty="0">
                <a:latin typeface="ＭＳ Ｐゴシック" panose="020B0600070205080204" pitchFamily="50" charset="-128"/>
                <a:ea typeface="ＭＳ Ｐゴシック" panose="020B0600070205080204" pitchFamily="50" charset="-128"/>
              </a:rPr>
              <a:t>注文</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89" name="円/楕円 88"/>
          <p:cNvSpPr/>
          <p:nvPr/>
        </p:nvSpPr>
        <p:spPr>
          <a:xfrm>
            <a:off x="1640632" y="5445224"/>
            <a:ext cx="2316112" cy="432792"/>
          </a:xfrm>
          <a:prstGeom prst="ellipse">
            <a:avLst/>
          </a:prstGeom>
          <a:gradFill flip="none" rotWithShape="1">
            <a:gsLst>
              <a:gs pos="0">
                <a:srgbClr val="5CBEA4"/>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医薬品の配送</a:t>
            </a:r>
          </a:p>
        </p:txBody>
      </p:sp>
      <p:sp>
        <p:nvSpPr>
          <p:cNvPr id="90" name="正方形/長方形 89"/>
          <p:cNvSpPr/>
          <p:nvPr/>
        </p:nvSpPr>
        <p:spPr>
          <a:xfrm>
            <a:off x="2072680" y="4160113"/>
            <a:ext cx="1440160" cy="276999"/>
          </a:xfrm>
          <a:prstGeom prst="rect">
            <a:avLst/>
          </a:prstGeom>
        </p:spPr>
        <p:txBody>
          <a:bodyPr wrap="square">
            <a:spAutoFit/>
          </a:bodyPr>
          <a:lstStyle/>
          <a:p>
            <a:pPr algn="ctr"/>
            <a:r>
              <a:rPr lang="ja-JP" altLang="en-US" sz="1200" dirty="0">
                <a:latin typeface="Arial Black" panose="020B0A04020102020204" pitchFamily="34" charset="0"/>
                <a:ea typeface="HGP創英角ｺﾞｼｯｸUB" panose="020B0900000000000000" pitchFamily="50" charset="-128"/>
              </a:rPr>
              <a:t>専門の配送業者</a:t>
            </a:r>
          </a:p>
        </p:txBody>
      </p:sp>
      <p:sp>
        <p:nvSpPr>
          <p:cNvPr id="2067" name="正方形/長方形 2066"/>
          <p:cNvSpPr/>
          <p:nvPr/>
        </p:nvSpPr>
        <p:spPr>
          <a:xfrm>
            <a:off x="1424608" y="5085184"/>
            <a:ext cx="2924717" cy="461665"/>
          </a:xfrm>
          <a:prstGeom prst="rect">
            <a:avLst/>
          </a:prstGeom>
        </p:spPr>
        <p:txBody>
          <a:bodyPr wrap="square">
            <a:sp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外資系</a:t>
            </a:r>
            <a:r>
              <a:rPr lang="ja-JP" altLang="ja-JP" sz="1200" b="1">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a:latin typeface="Arial" panose="020B0604020202020204" pitchFamily="34" charset="0"/>
                <a:ea typeface="ＭＳ Ｐゴシック" panose="020B0600070205080204" pitchFamily="50" charset="-128"/>
                <a:cs typeface="Arial" panose="020B0604020202020204" pitchFamily="34" charset="0"/>
              </a:rPr>
              <a:t>ZUELLIG PHARMA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と</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地場系</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DKSH</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医薬品配送</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市場を独占</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2" name="グループ化 7"/>
          <p:cNvGrpSpPr/>
          <p:nvPr/>
        </p:nvGrpSpPr>
        <p:grpSpPr>
          <a:xfrm>
            <a:off x="488505" y="1916832"/>
            <a:ext cx="4176464" cy="288032"/>
            <a:chOff x="4803500" y="2113806"/>
            <a:chExt cx="2954133" cy="288032"/>
          </a:xfrm>
        </p:grpSpPr>
        <p:cxnSp>
          <p:nvCxnSpPr>
            <p:cNvPr id="93" name="直線コネクタ 9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医薬品の調達フロー：医療機関</a:t>
              </a:r>
            </a:p>
          </p:txBody>
        </p:sp>
      </p:grpSp>
      <p:grpSp>
        <p:nvGrpSpPr>
          <p:cNvPr id="95" name="グループ化 7"/>
          <p:cNvGrpSpPr/>
          <p:nvPr/>
        </p:nvGrpSpPr>
        <p:grpSpPr>
          <a:xfrm>
            <a:off x="5241032" y="1916832"/>
            <a:ext cx="4176464" cy="288032"/>
            <a:chOff x="4803500" y="2113806"/>
            <a:chExt cx="2954133" cy="288032"/>
          </a:xfrm>
        </p:grpSpPr>
        <p:cxnSp>
          <p:nvCxnSpPr>
            <p:cNvPr id="96" name="直線コネクタ 9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医薬品の調達フロー：消費者</a:t>
              </a:r>
            </a:p>
          </p:txBody>
        </p:sp>
      </p:grpSp>
      <p:grpSp>
        <p:nvGrpSpPr>
          <p:cNvPr id="98" name="Group 3693"/>
          <p:cNvGrpSpPr>
            <a:grpSpLocks noChangeAspect="1"/>
          </p:cNvGrpSpPr>
          <p:nvPr/>
        </p:nvGrpSpPr>
        <p:grpSpPr bwMode="auto">
          <a:xfrm>
            <a:off x="8671016" y="2972789"/>
            <a:ext cx="575992" cy="831988"/>
            <a:chOff x="1776" y="864"/>
            <a:chExt cx="432" cy="624"/>
          </a:xfrm>
        </p:grpSpPr>
        <p:sp>
          <p:nvSpPr>
            <p:cNvPr id="9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0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10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70" name="グループ化 2069"/>
          <p:cNvGrpSpPr/>
          <p:nvPr/>
        </p:nvGrpSpPr>
        <p:grpSpPr>
          <a:xfrm>
            <a:off x="6181987" y="3156704"/>
            <a:ext cx="716996" cy="648073"/>
            <a:chOff x="5313040" y="3141063"/>
            <a:chExt cx="955888" cy="864000"/>
          </a:xfrm>
        </p:grpSpPr>
        <p:grpSp>
          <p:nvGrpSpPr>
            <p:cNvPr id="43" name="Group 3715"/>
            <p:cNvGrpSpPr>
              <a:grpSpLocks noChangeAspect="1"/>
            </p:cNvGrpSpPr>
            <p:nvPr/>
          </p:nvGrpSpPr>
          <p:grpSpPr bwMode="auto">
            <a:xfrm>
              <a:off x="5313040" y="3141063"/>
              <a:ext cx="935339" cy="864000"/>
              <a:chOff x="3617" y="3232"/>
              <a:chExt cx="590" cy="545"/>
            </a:xfrm>
          </p:grpSpPr>
          <p:sp>
            <p:nvSpPr>
              <p:cNvPr id="44" name="Rectangle 1743"/>
              <p:cNvSpPr>
                <a:spLocks noChangeAspect="1" noChangeArrowheads="1"/>
              </p:cNvSpPr>
              <p:nvPr/>
            </p:nvSpPr>
            <p:spPr bwMode="auto">
              <a:xfrm>
                <a:off x="3635" y="3232"/>
                <a:ext cx="554" cy="5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45" name="Rectangle 1744"/>
              <p:cNvSpPr>
                <a:spLocks noChangeAspect="1" noChangeArrowheads="1"/>
              </p:cNvSpPr>
              <p:nvPr/>
            </p:nvSpPr>
            <p:spPr bwMode="auto">
              <a:xfrm>
                <a:off x="3690" y="3610"/>
                <a:ext cx="86" cy="14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46" name="Rectangle 1745"/>
              <p:cNvSpPr>
                <a:spLocks noChangeAspect="1" noChangeArrowheads="1"/>
              </p:cNvSpPr>
              <p:nvPr/>
            </p:nvSpPr>
            <p:spPr bwMode="auto">
              <a:xfrm>
                <a:off x="3867"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1746"/>
              <p:cNvSpPr>
                <a:spLocks noChangeAspect="1" noChangeArrowheads="1"/>
              </p:cNvSpPr>
              <p:nvPr/>
            </p:nvSpPr>
            <p:spPr bwMode="auto">
              <a:xfrm>
                <a:off x="3708" y="3314"/>
                <a:ext cx="91"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1747"/>
              <p:cNvSpPr>
                <a:spLocks noChangeAspect="1" noChangeArrowheads="1"/>
              </p:cNvSpPr>
              <p:nvPr/>
            </p:nvSpPr>
            <p:spPr bwMode="auto">
              <a:xfrm>
                <a:off x="4024"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1748"/>
              <p:cNvSpPr>
                <a:spLocks noChangeAspect="1" noChangeArrowheads="1"/>
              </p:cNvSpPr>
              <p:nvPr/>
            </p:nvSpPr>
            <p:spPr bwMode="auto">
              <a:xfrm>
                <a:off x="3821" y="3610"/>
                <a:ext cx="314" cy="127"/>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0" name="Rectangle 1756"/>
              <p:cNvSpPr>
                <a:spLocks noChangeAspect="1" noChangeArrowheads="1"/>
              </p:cNvSpPr>
              <p:nvPr/>
            </p:nvSpPr>
            <p:spPr bwMode="auto">
              <a:xfrm>
                <a:off x="3617" y="3232"/>
                <a:ext cx="590" cy="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1" name="Oval 1771"/>
              <p:cNvSpPr>
                <a:spLocks noChangeAspect="1" noChangeArrowheads="1"/>
              </p:cNvSpPr>
              <p:nvPr/>
            </p:nvSpPr>
            <p:spPr bwMode="auto">
              <a:xfrm>
                <a:off x="3665"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2" name="Oval 1772"/>
              <p:cNvSpPr>
                <a:spLocks noChangeAspect="1" noChangeArrowheads="1"/>
              </p:cNvSpPr>
              <p:nvPr/>
            </p:nvSpPr>
            <p:spPr bwMode="auto">
              <a:xfrm>
                <a:off x="371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3" name="Oval 1773"/>
              <p:cNvSpPr>
                <a:spLocks noChangeAspect="1" noChangeArrowheads="1"/>
              </p:cNvSpPr>
              <p:nvPr/>
            </p:nvSpPr>
            <p:spPr bwMode="auto">
              <a:xfrm>
                <a:off x="3756"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4" name="Oval 1774"/>
              <p:cNvSpPr>
                <a:spLocks noChangeAspect="1" noChangeArrowheads="1"/>
              </p:cNvSpPr>
              <p:nvPr/>
            </p:nvSpPr>
            <p:spPr bwMode="auto">
              <a:xfrm>
                <a:off x="3800"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5" name="Oval 1775"/>
              <p:cNvSpPr>
                <a:spLocks noChangeAspect="1" noChangeArrowheads="1"/>
              </p:cNvSpPr>
              <p:nvPr/>
            </p:nvSpPr>
            <p:spPr bwMode="auto">
              <a:xfrm>
                <a:off x="3846"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6" name="Oval 1776"/>
              <p:cNvSpPr>
                <a:spLocks noChangeAspect="1" noChangeArrowheads="1"/>
              </p:cNvSpPr>
              <p:nvPr/>
            </p:nvSpPr>
            <p:spPr bwMode="auto">
              <a:xfrm>
                <a:off x="3891"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7" name="Oval 1777"/>
              <p:cNvSpPr>
                <a:spLocks noChangeAspect="1" noChangeArrowheads="1"/>
              </p:cNvSpPr>
              <p:nvPr/>
            </p:nvSpPr>
            <p:spPr bwMode="auto">
              <a:xfrm>
                <a:off x="3937"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8" name="Oval 1778"/>
              <p:cNvSpPr>
                <a:spLocks noChangeAspect="1" noChangeArrowheads="1"/>
              </p:cNvSpPr>
              <p:nvPr/>
            </p:nvSpPr>
            <p:spPr bwMode="auto">
              <a:xfrm>
                <a:off x="398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9" name="Oval 1779"/>
              <p:cNvSpPr>
                <a:spLocks noChangeAspect="1" noChangeArrowheads="1"/>
              </p:cNvSpPr>
              <p:nvPr/>
            </p:nvSpPr>
            <p:spPr bwMode="auto">
              <a:xfrm>
                <a:off x="4026"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0" name="Oval 1780"/>
              <p:cNvSpPr>
                <a:spLocks noChangeAspect="1" noChangeArrowheads="1"/>
              </p:cNvSpPr>
              <p:nvPr/>
            </p:nvSpPr>
            <p:spPr bwMode="auto">
              <a:xfrm>
                <a:off x="407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1" name="Oval 1781"/>
              <p:cNvSpPr>
                <a:spLocks noChangeAspect="1" noChangeArrowheads="1"/>
              </p:cNvSpPr>
              <p:nvPr/>
            </p:nvSpPr>
            <p:spPr bwMode="auto">
              <a:xfrm>
                <a:off x="41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2" name="Oval 1782"/>
              <p:cNvSpPr>
                <a:spLocks noChangeAspect="1" noChangeArrowheads="1"/>
              </p:cNvSpPr>
              <p:nvPr/>
            </p:nvSpPr>
            <p:spPr bwMode="auto">
              <a:xfrm>
                <a:off x="416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3" name="Oval 1783"/>
              <p:cNvSpPr>
                <a:spLocks noChangeAspect="1" noChangeArrowheads="1"/>
              </p:cNvSpPr>
              <p:nvPr/>
            </p:nvSpPr>
            <p:spPr bwMode="auto">
              <a:xfrm>
                <a:off x="36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4" name="AutoShape 1784"/>
              <p:cNvSpPr>
                <a:spLocks noChangeAspect="1" noChangeArrowheads="1"/>
              </p:cNvSpPr>
              <p:nvPr/>
            </p:nvSpPr>
            <p:spPr bwMode="auto">
              <a:xfrm flipV="1">
                <a:off x="3617" y="3431"/>
                <a:ext cx="590" cy="140"/>
              </a:xfrm>
              <a:custGeom>
                <a:avLst/>
                <a:gdLst>
                  <a:gd name="G0" fmla="+- 449 0 0"/>
                  <a:gd name="G1" fmla="+- 21600 0 449"/>
                  <a:gd name="G2" fmla="*/ 449 1 2"/>
                  <a:gd name="G3" fmla="+- 21600 0 G2"/>
                  <a:gd name="G4" fmla="+/ 449 21600 2"/>
                  <a:gd name="G5" fmla="+/ G1 0 2"/>
                  <a:gd name="G6" fmla="*/ 21600 21600 449"/>
                  <a:gd name="G7" fmla="*/ G6 1 2"/>
                  <a:gd name="G8" fmla="+- 21600 0 G7"/>
                  <a:gd name="G9" fmla="*/ 21600 1 2"/>
                  <a:gd name="G10" fmla="+- 449 0 G9"/>
                  <a:gd name="G11" fmla="?: G10 G8 0"/>
                  <a:gd name="G12" fmla="?: G10 G7 21600"/>
                  <a:gd name="T0" fmla="*/ 21375 w 21600"/>
                  <a:gd name="T1" fmla="*/ 10800 h 21600"/>
                  <a:gd name="T2" fmla="*/ 10800 w 21600"/>
                  <a:gd name="T3" fmla="*/ 21600 h 21600"/>
                  <a:gd name="T4" fmla="*/ 225 w 21600"/>
                  <a:gd name="T5" fmla="*/ 10800 h 21600"/>
                  <a:gd name="T6" fmla="*/ 10800 w 21600"/>
                  <a:gd name="T7" fmla="*/ 0 h 21600"/>
                  <a:gd name="T8" fmla="*/ 2025 w 21600"/>
                  <a:gd name="T9" fmla="*/ 2025 h 21600"/>
                  <a:gd name="T10" fmla="*/ 19575 w 21600"/>
                  <a:gd name="T11" fmla="*/ 19575 h 21600"/>
                </a:gdLst>
                <a:ahLst/>
                <a:cxnLst>
                  <a:cxn ang="0">
                    <a:pos x="T0" y="T1"/>
                  </a:cxn>
                  <a:cxn ang="0">
                    <a:pos x="T2" y="T3"/>
                  </a:cxn>
                  <a:cxn ang="0">
                    <a:pos x="T4" y="T5"/>
                  </a:cxn>
                  <a:cxn ang="0">
                    <a:pos x="T6" y="T7"/>
                  </a:cxn>
                </a:cxnLst>
                <a:rect l="T8" t="T9" r="T10" b="T11"/>
                <a:pathLst>
                  <a:path w="21600" h="21600">
                    <a:moveTo>
                      <a:pt x="0" y="0"/>
                    </a:moveTo>
                    <a:lnTo>
                      <a:pt x="449" y="21600"/>
                    </a:lnTo>
                    <a:lnTo>
                      <a:pt x="21151" y="21600"/>
                    </a:lnTo>
                    <a:lnTo>
                      <a:pt x="21600" y="0"/>
                    </a:lnTo>
                    <a:close/>
                  </a:path>
                </a:pathLst>
              </a:custGeom>
              <a:solidFill>
                <a:srgbClr val="5F8AC3"/>
              </a:solidFill>
              <a:ln w="12700">
                <a:solidFill>
                  <a:srgbClr val="FFFFFF"/>
                </a:solidFill>
                <a:miter lim="800000"/>
                <a:headEnd/>
                <a:tailEnd/>
              </a:ln>
              <a:effectLst/>
            </p:spPr>
            <p:txBody>
              <a:bodyPr wrap="none" anchor="ctr"/>
              <a:lstStyle/>
              <a:p>
                <a:endParaRPr lang="ja-JP" altLang="en-US"/>
              </a:p>
            </p:txBody>
          </p:sp>
        </p:grpSp>
        <p:sp>
          <p:nvSpPr>
            <p:cNvPr id="2068" name="十字形 2067"/>
            <p:cNvSpPr/>
            <p:nvPr/>
          </p:nvSpPr>
          <p:spPr>
            <a:xfrm>
              <a:off x="5430288" y="3493864"/>
              <a:ext cx="144016" cy="144016"/>
            </a:xfrm>
            <a:prstGeom prst="plus">
              <a:avLst>
                <a:gd name="adj" fmla="val 3492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9" name="テキスト ボックス 2068"/>
            <p:cNvSpPr txBox="1"/>
            <p:nvPr/>
          </p:nvSpPr>
          <p:spPr>
            <a:xfrm>
              <a:off x="5529064" y="3464715"/>
              <a:ext cx="739864" cy="246194"/>
            </a:xfrm>
            <a:prstGeom prst="rect">
              <a:avLst/>
            </a:prstGeom>
            <a:noFill/>
          </p:spPr>
          <p:txBody>
            <a:bodyPr wrap="none" rtlCol="0">
              <a:spAutoFit/>
            </a:bodyPr>
            <a:lstStyle/>
            <a:p>
              <a:r>
                <a:rPr kumimoji="1" lang="en-US" altLang="ja-JP"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Pharmacy</a:t>
              </a:r>
              <a:endParaRPr kumimoji="1" lang="ja-JP" altLang="en-US"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十字形 124"/>
            <p:cNvSpPr/>
            <p:nvPr/>
          </p:nvSpPr>
          <p:spPr>
            <a:xfrm>
              <a:off x="5747788" y="3766914"/>
              <a:ext cx="144016" cy="144016"/>
            </a:xfrm>
            <a:prstGeom prst="plus">
              <a:avLst>
                <a:gd name="adj" fmla="val 34920"/>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6" name="Group 3692"/>
          <p:cNvGrpSpPr>
            <a:grpSpLocks noChangeAspect="1"/>
          </p:cNvGrpSpPr>
          <p:nvPr/>
        </p:nvGrpSpPr>
        <p:grpSpPr bwMode="auto">
          <a:xfrm>
            <a:off x="7374872" y="3198670"/>
            <a:ext cx="756382" cy="606107"/>
            <a:chOff x="672" y="1152"/>
            <a:chExt cx="432" cy="336"/>
          </a:xfrm>
        </p:grpSpPr>
        <p:sp>
          <p:nvSpPr>
            <p:cNvPr id="127"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128"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9"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0"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1"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2"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3"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4"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5"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6"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40" name="正方形/長方形 139"/>
          <p:cNvSpPr/>
          <p:nvPr/>
        </p:nvSpPr>
        <p:spPr>
          <a:xfrm>
            <a:off x="8265368" y="2708920"/>
            <a:ext cx="136815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141" name="正方形/長方形 140"/>
          <p:cNvSpPr/>
          <p:nvPr/>
        </p:nvSpPr>
        <p:spPr>
          <a:xfrm>
            <a:off x="6150736" y="2852936"/>
            <a:ext cx="67447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薬　局</a:t>
            </a:r>
          </a:p>
        </p:txBody>
      </p:sp>
      <p:sp>
        <p:nvSpPr>
          <p:cNvPr id="142" name="正方形/長方形 141"/>
          <p:cNvSpPr/>
          <p:nvPr/>
        </p:nvSpPr>
        <p:spPr>
          <a:xfrm>
            <a:off x="7302864" y="2852936"/>
            <a:ext cx="93610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卸売業者</a:t>
            </a:r>
          </a:p>
        </p:txBody>
      </p:sp>
      <p:sp>
        <p:nvSpPr>
          <p:cNvPr id="144" name="テキスト ボックス 14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医</a:t>
            </a:r>
            <a:r>
              <a:rPr lang="ja-JP" altLang="en-US" sz="800" dirty="0"/>
              <a:t>薬品流通経済研究ホームページ</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endParaRPr lang="en-US" altLang="ja-JP" sz="800" dirty="0"/>
          </a:p>
        </p:txBody>
      </p:sp>
      <p:grpSp>
        <p:nvGrpSpPr>
          <p:cNvPr id="145" name="Group 6"/>
          <p:cNvGrpSpPr>
            <a:grpSpLocks noChangeAspect="1"/>
          </p:cNvGrpSpPr>
          <p:nvPr/>
        </p:nvGrpSpPr>
        <p:grpSpPr bwMode="auto">
          <a:xfrm>
            <a:off x="5286640" y="3112180"/>
            <a:ext cx="417923" cy="692597"/>
            <a:chOff x="1261" y="1689"/>
            <a:chExt cx="318" cy="527"/>
          </a:xfrm>
        </p:grpSpPr>
        <p:sp>
          <p:nvSpPr>
            <p:cNvPr id="1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8" name="正方形/長方形 147"/>
          <p:cNvSpPr/>
          <p:nvPr/>
        </p:nvSpPr>
        <p:spPr>
          <a:xfrm>
            <a:off x="5142624" y="2852936"/>
            <a:ext cx="720080"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消費者</a:t>
            </a:r>
          </a:p>
        </p:txBody>
      </p:sp>
      <p:sp>
        <p:nvSpPr>
          <p:cNvPr id="150" name="正方形/長方形 149"/>
          <p:cNvSpPr/>
          <p:nvPr/>
        </p:nvSpPr>
        <p:spPr>
          <a:xfrm>
            <a:off x="5358648" y="3789040"/>
            <a:ext cx="1224136" cy="707886"/>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処方箋を必要と</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しないため、</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薬局での医薬品の</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購入も一般的</a:t>
            </a:r>
          </a:p>
        </p:txBody>
      </p:sp>
      <p:sp>
        <p:nvSpPr>
          <p:cNvPr id="153" name="正方形/長方形 152"/>
          <p:cNvSpPr/>
          <p:nvPr/>
        </p:nvSpPr>
        <p:spPr>
          <a:xfrm>
            <a:off x="7086840" y="3789040"/>
            <a:ext cx="1404884" cy="400110"/>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薬局とメーカの間には</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卸売業者が存在する</a:t>
            </a:r>
          </a:p>
        </p:txBody>
      </p:sp>
    </p:spTree>
    <p:extLst>
      <p:ext uri="{BB962C8B-B14F-4D97-AF65-F5344CB8AC3E}">
        <p14:creationId xmlns:p14="http://schemas.microsoft.com/office/powerpoint/2010/main" val="2730583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44" imgH="443" progId="TCLayout.ActiveDocument.1">
                  <p:embed/>
                </p:oleObj>
              </mc:Choice>
              <mc:Fallback>
                <p:oleObj name="think-cell Slide"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34.4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1" name="Chart 20">
            <a:extLst>
              <a:ext uri="{FF2B5EF4-FFF2-40B4-BE49-F238E27FC236}">
                <a16:creationId xmlns:a16="http://schemas.microsoft.com/office/drawing/2014/main" id="{91AF0FEB-FDFB-4B7E-BF01-BA7B67420C32}"/>
              </a:ext>
            </a:extLst>
          </p:cNvPr>
          <p:cNvGraphicFramePr/>
          <p:nvPr>
            <p:custDataLst>
              <p:tags r:id="rId3"/>
            </p:custDataLst>
          </p:nvPr>
        </p:nvGraphicFramePr>
        <p:xfrm>
          <a:off x="488950" y="2155825"/>
          <a:ext cx="8520113" cy="3819525"/>
        </p:xfrm>
        <a:graphic>
          <a:graphicData uri="http://schemas.openxmlformats.org/drawingml/2006/chart">
            <c:chart xmlns:c="http://schemas.openxmlformats.org/drawingml/2006/chart" xmlns:r="http://schemas.openxmlformats.org/officeDocument/2006/relationships" r:id="rId12"/>
          </a:graphicData>
        </a:graphic>
      </p:graphicFrame>
      <p:sp>
        <p:nvSpPr>
          <p:cNvPr id="17" name="テキスト プレースホルダ 9">
            <a:extLst>
              <a:ext uri="{FF2B5EF4-FFF2-40B4-BE49-F238E27FC236}">
                <a16:creationId xmlns:a16="http://schemas.microsoft.com/office/drawing/2014/main" id="{BAEF6513-C51A-4226-B7A5-EADB9699B00E}"/>
              </a:ext>
            </a:extLst>
          </p:cNvPr>
          <p:cNvSpPr>
            <a:spLocks noGrp="1"/>
          </p:cNvSpPr>
          <p:nvPr>
            <p:custDataLst>
              <p:tags r:id="rId4"/>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05D24-67ED-47B3-99D7-60BA3DB42E2B}" type="datetime'''''''''''''''''''''2''''0'''''''''''''''''''''">
              <a:rPr kumimoji="0" lang="en-US" altLang="en-US" sz="1000" smtClean="0"/>
              <a:pPr/>
              <a:t>20</a:t>
            </a:fld>
            <a:endParaRPr kumimoji="0" lang="ja-JP" altLang="en-US" sz="1000" dirty="0">
              <a:sym typeface="+mn-lt"/>
            </a:endParaRPr>
          </a:p>
        </p:txBody>
      </p:sp>
      <p:sp>
        <p:nvSpPr>
          <p:cNvPr id="65" name="テキスト プレースホルダ 9"/>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5" name="テキスト プレースホルダ 9"/>
          <p:cNvSpPr>
            <a:spLocks noGrp="1"/>
          </p:cNvSpPr>
          <p:nvPr>
            <p:custDataLst>
              <p:tags r:id="rId7"/>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93" name="テキスト プレースホルダ 9"/>
          <p:cNvSpPr>
            <a:spLocks noGrp="1"/>
          </p:cNvSpPr>
          <p:nvPr>
            <p:custDataLst>
              <p:tags r:id="rId8"/>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827477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nvGraphicFramePr>
        <p:xfrm>
          <a:off x="704528" y="2369581"/>
          <a:ext cx="7777313" cy="2072865"/>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414573">
                <a:tc>
                  <a:txBody>
                    <a:bodyPr/>
                    <a:lstStyle/>
                    <a:p>
                      <a:pPr algn="ct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3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52764">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リエイ</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552764">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552764">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松永製作所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0631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949200310"/>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9EC7529-1E26-472C-81F3-F649DF0BC8F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2761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87C375-EE5E-49A9-B819-4657640F969A}"/>
              </a:ext>
            </a:extLst>
          </p:cNvPr>
          <p:cNvGraphicFramePr>
            <a:graphicFrameLocks noChangeAspect="1"/>
          </p:cNvGraphicFramePr>
          <p:nvPr>
            <p:custDataLst>
              <p:tags r:id="rId1"/>
            </p:custDataLst>
            <p:extLst>
              <p:ext uri="{D42A27DB-BD31-4B8C-83A1-F6EECF244321}">
                <p14:modId xmlns:p14="http://schemas.microsoft.com/office/powerpoint/2010/main" val="2399891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9F87C375-EE5E-49A9-B819-4657640F96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186443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7" name="オブジェクト 6" hidden="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年頃</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7,200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ピークを迎え、その後減少傾向になる見込みである。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87" name="Straight Connector 86"/>
          <p:cNvCxnSpPr/>
          <p:nvPr>
            <p:custDataLst>
              <p:tags r:id="rId3"/>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pSp>
        <p:nvGrpSpPr>
          <p:cNvPr id="4" name="グループ化 3">
            <a:extLst>
              <a:ext uri="{FF2B5EF4-FFF2-40B4-BE49-F238E27FC236}">
                <a16:creationId xmlns:a16="http://schemas.microsoft.com/office/drawing/2014/main" id="{EFFC2181-5C81-54B0-5E8B-296BCD82D2A6}"/>
              </a:ext>
            </a:extLst>
          </p:cNvPr>
          <p:cNvGrpSpPr/>
          <p:nvPr/>
        </p:nvGrpSpPr>
        <p:grpSpPr>
          <a:xfrm>
            <a:off x="8181231" y="2330519"/>
            <a:ext cx="1428700" cy="1944216"/>
            <a:chOff x="6548973" y="2016373"/>
            <a:chExt cx="1428700" cy="1944216"/>
          </a:xfrm>
        </p:grpSpPr>
        <p:sp>
          <p:nvSpPr>
            <p:cNvPr id="6" name="フリーフォーム 62">
              <a:extLst>
                <a:ext uri="{FF2B5EF4-FFF2-40B4-BE49-F238E27FC236}">
                  <a16:creationId xmlns:a16="http://schemas.microsoft.com/office/drawing/2014/main" id="{3A2AA528-63CD-D63B-0340-1E86B6F3B2E7}"/>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mj-lt"/>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mj-lt"/>
                <a:ea typeface="ＭＳ Ｐゴシック"/>
                <a:cs typeface="+mn-cs"/>
              </a:endParaRPr>
            </a:p>
          </p:txBody>
        </p:sp>
        <p:sp>
          <p:nvSpPr>
            <p:cNvPr id="9" name="角丸四角形 63">
              <a:extLst>
                <a:ext uri="{FF2B5EF4-FFF2-40B4-BE49-F238E27FC236}">
                  <a16:creationId xmlns:a16="http://schemas.microsoft.com/office/drawing/2014/main" id="{1546B616-ED2F-01EF-831D-27F74432FE64}"/>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2030年以降の予測</a:t>
              </a:r>
              <a:endParaRPr kumimoji="1" lang="en-US" altLang="ja-JP" sz="64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graphicFrame>
        <p:nvGraphicFramePr>
          <p:cNvPr id="10" name="Chart 310">
            <a:extLst>
              <a:ext uri="{FF2B5EF4-FFF2-40B4-BE49-F238E27FC236}">
                <a16:creationId xmlns:a16="http://schemas.microsoft.com/office/drawing/2014/main" id="{463E50AC-EAF3-F127-A970-008F58654CDA}"/>
              </a:ext>
            </a:extLst>
          </p:cNvPr>
          <p:cNvGraphicFramePr/>
          <p:nvPr>
            <p:custDataLst>
              <p:tags r:id="rId8"/>
            </p:custDataLst>
            <p:extLst>
              <p:ext uri="{D42A27DB-BD31-4B8C-83A1-F6EECF244321}">
                <p14:modId xmlns:p14="http://schemas.microsoft.com/office/powerpoint/2010/main" val="4072098229"/>
              </p:ext>
            </p:extLst>
          </p:nvPr>
        </p:nvGraphicFramePr>
        <p:xfrm>
          <a:off x="233363" y="2452688"/>
          <a:ext cx="9420225" cy="1374775"/>
        </p:xfrm>
        <a:graphic>
          <a:graphicData uri="http://schemas.openxmlformats.org/drawingml/2006/chart">
            <c:chart xmlns:c="http://schemas.openxmlformats.org/drawingml/2006/chart" xmlns:r="http://schemas.openxmlformats.org/officeDocument/2006/relationships" r:id="rId75"/>
          </a:graphicData>
        </a:graphic>
      </p:graphicFrame>
      <p:cxnSp>
        <p:nvCxnSpPr>
          <p:cNvPr id="11" name="Straight Connector 24">
            <a:extLst>
              <a:ext uri="{FF2B5EF4-FFF2-40B4-BE49-F238E27FC236}">
                <a16:creationId xmlns:a16="http://schemas.microsoft.com/office/drawing/2014/main" id="{FB13AB50-6FB7-3782-9668-7A4EAE29ECBC}"/>
              </a:ext>
            </a:extLst>
          </p:cNvPr>
          <p:cNvCxnSpPr/>
          <p:nvPr>
            <p:custDataLst>
              <p:tags r:id="rId9"/>
            </p:custDataLst>
          </p:nvPr>
        </p:nvCxnSpPr>
        <p:spPr bwMode="auto">
          <a:xfrm>
            <a:off x="1517650" y="2790825"/>
            <a:ext cx="0" cy="257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22">
            <a:extLst>
              <a:ext uri="{FF2B5EF4-FFF2-40B4-BE49-F238E27FC236}">
                <a16:creationId xmlns:a16="http://schemas.microsoft.com/office/drawing/2014/main" id="{B7DD34BC-9769-6E1D-B58E-68B0EEDCB83E}"/>
              </a:ext>
            </a:extLst>
          </p:cNvPr>
          <p:cNvCxnSpPr/>
          <p:nvPr>
            <p:custDataLst>
              <p:tags r:id="rId10"/>
            </p:custDataLst>
          </p:nvPr>
        </p:nvCxnSpPr>
        <p:spPr bwMode="auto">
          <a:xfrm>
            <a:off x="833438" y="2743200"/>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7">
            <a:extLst>
              <a:ext uri="{FF2B5EF4-FFF2-40B4-BE49-F238E27FC236}">
                <a16:creationId xmlns:a16="http://schemas.microsoft.com/office/drawing/2014/main" id="{3E43D9F9-016D-EDE5-23D8-DE31ABB5DE64}"/>
              </a:ext>
            </a:extLst>
          </p:cNvPr>
          <p:cNvCxnSpPr/>
          <p:nvPr>
            <p:custDataLst>
              <p:tags r:id="rId11"/>
            </p:custDataLst>
          </p:nvPr>
        </p:nvCxnSpPr>
        <p:spPr bwMode="auto">
          <a:xfrm flipV="1">
            <a:off x="1508125" y="2906713"/>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23">
            <a:extLst>
              <a:ext uri="{FF2B5EF4-FFF2-40B4-BE49-F238E27FC236}">
                <a16:creationId xmlns:a16="http://schemas.microsoft.com/office/drawing/2014/main" id="{E30A673A-FC20-4FD2-E4EC-B1F37AFE7392}"/>
              </a:ext>
            </a:extLst>
          </p:cNvPr>
          <p:cNvCxnSpPr/>
          <p:nvPr>
            <p:custDataLst>
              <p:tags r:id="rId12"/>
            </p:custDataLst>
          </p:nvPr>
        </p:nvCxnSpPr>
        <p:spPr bwMode="auto">
          <a:xfrm>
            <a:off x="1174750" y="2778126"/>
            <a:ext cx="0" cy="276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ext Placeholder 12">
            <a:extLst>
              <a:ext uri="{FF2B5EF4-FFF2-40B4-BE49-F238E27FC236}">
                <a16:creationId xmlns:a16="http://schemas.microsoft.com/office/drawing/2014/main" id="{1E364F62-B316-2796-2E6E-6523200219A7}"/>
              </a:ext>
            </a:extLst>
          </p:cNvPr>
          <p:cNvSpPr>
            <a:spLocks noGrp="1"/>
          </p:cNvSpPr>
          <p:nvPr>
            <p:custDataLst>
              <p:tags r:id="rId13"/>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(n=100万)</a:t>
            </a:r>
          </a:p>
        </p:txBody>
      </p:sp>
      <p:sp>
        <p:nvSpPr>
          <p:cNvPr id="16" name="Text Placeholder 12">
            <a:extLst>
              <a:ext uri="{FF2B5EF4-FFF2-40B4-BE49-F238E27FC236}">
                <a16:creationId xmlns:a16="http://schemas.microsoft.com/office/drawing/2014/main" id="{1A6AA523-8285-9D2A-A3C1-5875C3BCC312}"/>
              </a:ext>
            </a:extLst>
          </p:cNvPr>
          <p:cNvSpPr>
            <a:spLocks noGrp="1"/>
          </p:cNvSpPr>
          <p:nvPr>
            <p:custDataLst>
              <p:tags r:id="rId14"/>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 name="Text Placeholder 12">
            <a:extLst>
              <a:ext uri="{FF2B5EF4-FFF2-40B4-BE49-F238E27FC236}">
                <a16:creationId xmlns:a16="http://schemas.microsoft.com/office/drawing/2014/main" id="{6DB421F3-ED18-C70D-D40B-FB6C325F14A5}"/>
              </a:ext>
            </a:extLst>
          </p:cNvPr>
          <p:cNvSpPr>
            <a:spLocks noGrp="1"/>
          </p:cNvSpPr>
          <p:nvPr>
            <p:custDataLst>
              <p:tags r:id="rId15"/>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534F5FB3-C791-83E6-22B2-1C7FC8489820}"/>
              </a:ext>
            </a:extLst>
          </p:cNvPr>
          <p:cNvSpPr>
            <a:spLocks noGrp="1"/>
          </p:cNvSpPr>
          <p:nvPr>
            <p:custDataLst>
              <p:tags r:id="rId16"/>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a:t>
            </a:r>
          </a:p>
        </p:txBody>
      </p:sp>
      <p:sp>
        <p:nvSpPr>
          <p:cNvPr id="19" name="Text Placeholder 12">
            <a:extLst>
              <a:ext uri="{FF2B5EF4-FFF2-40B4-BE49-F238E27FC236}">
                <a16:creationId xmlns:a16="http://schemas.microsoft.com/office/drawing/2014/main" id="{8E52FD82-DA68-72BE-6079-5F1B5E9A65A7}"/>
              </a:ext>
            </a:extLst>
          </p:cNvPr>
          <p:cNvSpPr>
            <a:spLocks noGrp="1"/>
          </p:cNvSpPr>
          <p:nvPr>
            <p:custDataLst>
              <p:tags r:id="rId17"/>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39A4A0ED-C011-207E-224B-8B325F76F125}"/>
              </a:ext>
            </a:extLst>
          </p:cNvPr>
          <p:cNvSpPr>
            <a:spLocks noGrp="1"/>
          </p:cNvSpPr>
          <p:nvPr>
            <p:custDataLst>
              <p:tags r:id="rId18"/>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2" name="テキスト プレースホルダ 9">
            <a:extLst>
              <a:ext uri="{FF2B5EF4-FFF2-40B4-BE49-F238E27FC236}">
                <a16:creationId xmlns:a16="http://schemas.microsoft.com/office/drawing/2014/main" id="{CA1776A6-9D8D-E093-3D72-B2A8B2277205}"/>
              </a:ext>
            </a:extLst>
          </p:cNvPr>
          <p:cNvSpPr>
            <a:spLocks noGrp="1"/>
          </p:cNvSpPr>
          <p:nvPr>
            <p:custDataLst>
              <p:tags r:id="rId19"/>
            </p:custDataLst>
          </p:nvPr>
        </p:nvSpPr>
        <p:spPr bwMode="gray">
          <a:xfrm>
            <a:off x="1733550" y="30273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AB6BF5-3892-4698-BC5F-C78AFE612D50}" type="datetime'''0''''''''''''''''''''.''''''''''''''''9'''''''''''''''''''''">
              <a:rPr kumimoji="0"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6" name="Text Placeholder 12">
            <a:extLst>
              <a:ext uri="{FF2B5EF4-FFF2-40B4-BE49-F238E27FC236}">
                <a16:creationId xmlns:a16="http://schemas.microsoft.com/office/drawing/2014/main" id="{C47456FC-3AEC-E079-FAC2-54AD447721EC}"/>
              </a:ext>
            </a:extLst>
          </p:cNvPr>
          <p:cNvSpPr>
            <a:spLocks noGrp="1"/>
          </p:cNvSpPr>
          <p:nvPr>
            <p:custDataLst>
              <p:tags r:id="rId20"/>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7" name="Text Placeholder 12">
            <a:extLst>
              <a:ext uri="{FF2B5EF4-FFF2-40B4-BE49-F238E27FC236}">
                <a16:creationId xmlns:a16="http://schemas.microsoft.com/office/drawing/2014/main" id="{CECA1DF2-3E1B-1FFF-223C-C64183AFE26A}"/>
              </a:ext>
            </a:extLst>
          </p:cNvPr>
          <p:cNvSpPr>
            <a:spLocks noGrp="1"/>
          </p:cNvSpPr>
          <p:nvPr>
            <p:custDataLst>
              <p:tags r:id="rId21"/>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8" name="テキスト プレースホルダ 9">
            <a:extLst>
              <a:ext uri="{FF2B5EF4-FFF2-40B4-BE49-F238E27FC236}">
                <a16:creationId xmlns:a16="http://schemas.microsoft.com/office/drawing/2014/main" id="{97A03BFC-EACE-89AF-9C48-2DD12CD04E51}"/>
              </a:ext>
            </a:extLst>
          </p:cNvPr>
          <p:cNvSpPr>
            <a:spLocks noGrp="1"/>
          </p:cNvSpPr>
          <p:nvPr>
            <p:custDataLst>
              <p:tags r:id="rId22"/>
            </p:custDataLst>
          </p:nvPr>
        </p:nvSpPr>
        <p:spPr bwMode="gray">
          <a:xfrm>
            <a:off x="2079625" y="30257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7AEBE9F-7DBC-4135-BEEE-76F94B24BD93}" type="datetime'''0''''''''''.''''''8'''''''''''''''''''''''''''''''''''''''">
              <a:rPr kumimoji="0"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29" name="テキスト プレースホルダ 9">
            <a:extLst>
              <a:ext uri="{FF2B5EF4-FFF2-40B4-BE49-F238E27FC236}">
                <a16:creationId xmlns:a16="http://schemas.microsoft.com/office/drawing/2014/main" id="{4BCF67A9-BA0C-BC18-FF6B-1895C5BC34B6}"/>
              </a:ext>
            </a:extLst>
          </p:cNvPr>
          <p:cNvSpPr>
            <a:spLocks noGrp="1"/>
          </p:cNvSpPr>
          <p:nvPr>
            <p:custDataLst>
              <p:tags r:id="rId23"/>
            </p:custDataLst>
          </p:nvPr>
        </p:nvSpPr>
        <p:spPr bwMode="gray">
          <a:xfrm>
            <a:off x="1071563" y="29162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7014FB8-0E00-4824-8078-CCF73DC83C43}" type="datetime'''''''0''''''''''''''''''''''''''''''''.''''''''9'''">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1"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0" name="Text Placeholder 12">
            <a:extLst>
              <a:ext uri="{FF2B5EF4-FFF2-40B4-BE49-F238E27FC236}">
                <a16:creationId xmlns:a16="http://schemas.microsoft.com/office/drawing/2014/main" id="{BDAFDECE-D662-0C4B-620A-41B0A8251AC3}"/>
              </a:ext>
            </a:extLst>
          </p:cNvPr>
          <p:cNvSpPr>
            <a:spLocks noGrp="1"/>
          </p:cNvSpPr>
          <p:nvPr>
            <p:custDataLst>
              <p:tags r:id="rId24"/>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1" name="Text Placeholder 12">
            <a:extLst>
              <a:ext uri="{FF2B5EF4-FFF2-40B4-BE49-F238E27FC236}">
                <a16:creationId xmlns:a16="http://schemas.microsoft.com/office/drawing/2014/main" id="{98F62DBA-9FEB-FB22-2489-34DBA64AE93A}"/>
              </a:ext>
            </a:extLst>
          </p:cNvPr>
          <p:cNvSpPr>
            <a:spLocks noGrp="1"/>
          </p:cNvSpPr>
          <p:nvPr>
            <p:custDataLst>
              <p:tags r:id="rId25"/>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2" name="Text Placeholder 12">
            <a:extLst>
              <a:ext uri="{FF2B5EF4-FFF2-40B4-BE49-F238E27FC236}">
                <a16:creationId xmlns:a16="http://schemas.microsoft.com/office/drawing/2014/main" id="{7EFF197D-CA6E-2B29-2472-437D9451A1BB}"/>
              </a:ext>
            </a:extLst>
          </p:cNvPr>
          <p:cNvSpPr>
            <a:spLocks noGrp="1"/>
          </p:cNvSpPr>
          <p:nvPr>
            <p:custDataLst>
              <p:tags r:id="rId26"/>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3" name="Text Placeholder 12">
            <a:extLst>
              <a:ext uri="{FF2B5EF4-FFF2-40B4-BE49-F238E27FC236}">
                <a16:creationId xmlns:a16="http://schemas.microsoft.com/office/drawing/2014/main" id="{5BDEB903-E067-0714-5F61-C30C167F5D37}"/>
              </a:ext>
            </a:extLst>
          </p:cNvPr>
          <p:cNvSpPr>
            <a:spLocks noGrp="1"/>
          </p:cNvSpPr>
          <p:nvPr>
            <p:custDataLst>
              <p:tags r:id="rId27"/>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4" name="Text Placeholder 12">
            <a:extLst>
              <a:ext uri="{FF2B5EF4-FFF2-40B4-BE49-F238E27FC236}">
                <a16:creationId xmlns:a16="http://schemas.microsoft.com/office/drawing/2014/main" id="{38989D0B-C4CA-BF6E-9FB3-2593C2AD639E}"/>
              </a:ext>
            </a:extLst>
          </p:cNvPr>
          <p:cNvSpPr>
            <a:spLocks noGrp="1"/>
          </p:cNvSpPr>
          <p:nvPr>
            <p:custDataLst>
              <p:tags r:id="rId28"/>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5" name="Text Placeholder 12">
            <a:extLst>
              <a:ext uri="{FF2B5EF4-FFF2-40B4-BE49-F238E27FC236}">
                <a16:creationId xmlns:a16="http://schemas.microsoft.com/office/drawing/2014/main" id="{321CEACB-BCC8-763A-95D2-9FFC194ECE0A}"/>
              </a:ext>
            </a:extLst>
          </p:cNvPr>
          <p:cNvSpPr>
            <a:spLocks noGrp="1"/>
          </p:cNvSpPr>
          <p:nvPr>
            <p:custDataLst>
              <p:tags r:id="rId29"/>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6" name="Text Placeholder 12">
            <a:extLst>
              <a:ext uri="{FF2B5EF4-FFF2-40B4-BE49-F238E27FC236}">
                <a16:creationId xmlns:a16="http://schemas.microsoft.com/office/drawing/2014/main" id="{DB279218-BEEA-41A0-AF19-748EA1CB3BE9}"/>
              </a:ext>
            </a:extLst>
          </p:cNvPr>
          <p:cNvSpPr>
            <a:spLocks noGrp="1"/>
          </p:cNvSpPr>
          <p:nvPr>
            <p:custDataLst>
              <p:tags r:id="rId30"/>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7" name="Text Placeholder 12">
            <a:extLst>
              <a:ext uri="{FF2B5EF4-FFF2-40B4-BE49-F238E27FC236}">
                <a16:creationId xmlns:a16="http://schemas.microsoft.com/office/drawing/2014/main" id="{8CE0A6C9-006B-F5C6-E8AE-F442C490F35B}"/>
              </a:ext>
            </a:extLst>
          </p:cNvPr>
          <p:cNvSpPr>
            <a:spLocks noGrp="1"/>
          </p:cNvSpPr>
          <p:nvPr>
            <p:custDataLst>
              <p:tags r:id="rId31"/>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8" name="Text Placeholder 12">
            <a:extLst>
              <a:ext uri="{FF2B5EF4-FFF2-40B4-BE49-F238E27FC236}">
                <a16:creationId xmlns:a16="http://schemas.microsoft.com/office/drawing/2014/main" id="{251C075C-4966-26FF-4A26-DABF1684ADD3}"/>
              </a:ext>
            </a:extLst>
          </p:cNvPr>
          <p:cNvSpPr>
            <a:spLocks noGrp="1"/>
          </p:cNvSpPr>
          <p:nvPr>
            <p:custDataLst>
              <p:tags r:id="rId32"/>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57" name="Text Placeholder 12">
            <a:extLst>
              <a:ext uri="{FF2B5EF4-FFF2-40B4-BE49-F238E27FC236}">
                <a16:creationId xmlns:a16="http://schemas.microsoft.com/office/drawing/2014/main" id="{D14ECB19-9B04-55FB-B071-E56EF698C004}"/>
              </a:ext>
            </a:extLst>
          </p:cNvPr>
          <p:cNvSpPr>
            <a:spLocks noGrp="1"/>
          </p:cNvSpPr>
          <p:nvPr>
            <p:custDataLst>
              <p:tags r:id="rId33"/>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useBgFill="1">
        <p:nvSpPr>
          <p:cNvPr id="58" name="テキスト プレースホルダ 9">
            <a:extLst>
              <a:ext uri="{FF2B5EF4-FFF2-40B4-BE49-F238E27FC236}">
                <a16:creationId xmlns:a16="http://schemas.microsoft.com/office/drawing/2014/main" id="{08177008-3F55-5F58-B216-757AC1A6CCE3}"/>
              </a:ext>
            </a:extLst>
          </p:cNvPr>
          <p:cNvSpPr>
            <a:spLocks noGrp="1"/>
          </p:cNvSpPr>
          <p:nvPr>
            <p:custDataLst>
              <p:tags r:id="rId34"/>
            </p:custDataLst>
          </p:nvPr>
        </p:nvSpPr>
        <p:spPr bwMode="gray">
          <a:xfrm>
            <a:off x="728663" y="28813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B36CF77-7D51-4C13-B737-BF1DDC2E1F0E}" type="datetime'1''''''.''''''''''''''''''''''''''''''''''''0'''''''">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9" name="Text Placeholder 12">
            <a:extLst>
              <a:ext uri="{FF2B5EF4-FFF2-40B4-BE49-F238E27FC236}">
                <a16:creationId xmlns:a16="http://schemas.microsoft.com/office/drawing/2014/main" id="{F75E8A51-E26C-C61F-170B-A9BDD34BCA36}"/>
              </a:ext>
            </a:extLst>
          </p:cNvPr>
          <p:cNvSpPr>
            <a:spLocks noGrp="1"/>
          </p:cNvSpPr>
          <p:nvPr>
            <p:custDataLst>
              <p:tags r:id="rId35"/>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1" name="Text Placeholder 12">
            <a:extLst>
              <a:ext uri="{FF2B5EF4-FFF2-40B4-BE49-F238E27FC236}">
                <a16:creationId xmlns:a16="http://schemas.microsoft.com/office/drawing/2014/main" id="{C4EECA31-4A25-4B66-DE73-D2566EB01B70}"/>
              </a:ext>
            </a:extLst>
          </p:cNvPr>
          <p:cNvSpPr>
            <a:spLocks noGrp="1"/>
          </p:cNvSpPr>
          <p:nvPr>
            <p:custDataLst>
              <p:tags r:id="rId36"/>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2" name="Text Placeholder 12">
            <a:extLst>
              <a:ext uri="{FF2B5EF4-FFF2-40B4-BE49-F238E27FC236}">
                <a16:creationId xmlns:a16="http://schemas.microsoft.com/office/drawing/2014/main" id="{56CC5841-0F90-557F-ECD5-69B00E4DC593}"/>
              </a:ext>
            </a:extLst>
          </p:cNvPr>
          <p:cNvSpPr>
            <a:spLocks noGrp="1"/>
          </p:cNvSpPr>
          <p:nvPr>
            <p:custDataLst>
              <p:tags r:id="rId37"/>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3" name="Text Placeholder 12">
            <a:extLst>
              <a:ext uri="{FF2B5EF4-FFF2-40B4-BE49-F238E27FC236}">
                <a16:creationId xmlns:a16="http://schemas.microsoft.com/office/drawing/2014/main" id="{F0B25D4C-BF2F-12B6-2E8A-8716E35E24D2}"/>
              </a:ext>
            </a:extLst>
          </p:cNvPr>
          <p:cNvSpPr>
            <a:spLocks noGrp="1"/>
          </p:cNvSpPr>
          <p:nvPr>
            <p:custDataLst>
              <p:tags r:id="rId38"/>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4" name="Text Placeholder 12">
            <a:extLst>
              <a:ext uri="{FF2B5EF4-FFF2-40B4-BE49-F238E27FC236}">
                <a16:creationId xmlns:a16="http://schemas.microsoft.com/office/drawing/2014/main" id="{D53300BB-8F5E-10F7-FB97-3894049A9AC4}"/>
              </a:ext>
            </a:extLst>
          </p:cNvPr>
          <p:cNvSpPr>
            <a:spLocks noGrp="1"/>
          </p:cNvSpPr>
          <p:nvPr>
            <p:custDataLst>
              <p:tags r:id="rId39"/>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79" name="Text Placeholder 12">
            <a:extLst>
              <a:ext uri="{FF2B5EF4-FFF2-40B4-BE49-F238E27FC236}">
                <a16:creationId xmlns:a16="http://schemas.microsoft.com/office/drawing/2014/main" id="{6148B768-F922-1C5A-3F8F-CA82F2F1F1A9}"/>
              </a:ext>
            </a:extLst>
          </p:cNvPr>
          <p:cNvSpPr>
            <a:spLocks noGrp="1"/>
          </p:cNvSpPr>
          <p:nvPr>
            <p:custDataLst>
              <p:tags r:id="rId40"/>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2" name="Text Placeholder 12">
            <a:extLst>
              <a:ext uri="{FF2B5EF4-FFF2-40B4-BE49-F238E27FC236}">
                <a16:creationId xmlns:a16="http://schemas.microsoft.com/office/drawing/2014/main" id="{2542EA66-C1F8-186E-CC63-3786692205DE}"/>
              </a:ext>
            </a:extLst>
          </p:cNvPr>
          <p:cNvSpPr>
            <a:spLocks noGrp="1"/>
          </p:cNvSpPr>
          <p:nvPr>
            <p:custDataLst>
              <p:tags r:id="rId41"/>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53" name="Text Placeholder 12">
            <a:extLst>
              <a:ext uri="{FF2B5EF4-FFF2-40B4-BE49-F238E27FC236}">
                <a16:creationId xmlns:a16="http://schemas.microsoft.com/office/drawing/2014/main" id="{4244C12E-CD03-05C5-7569-62889EC7607C}"/>
              </a:ext>
            </a:extLst>
          </p:cNvPr>
          <p:cNvSpPr>
            <a:spLocks noGrp="1"/>
          </p:cNvSpPr>
          <p:nvPr>
            <p:custDataLst>
              <p:tags r:id="rId42"/>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4" name="Text Placeholder 12">
            <a:extLst>
              <a:ext uri="{FF2B5EF4-FFF2-40B4-BE49-F238E27FC236}">
                <a16:creationId xmlns:a16="http://schemas.microsoft.com/office/drawing/2014/main" id="{F70B8E97-3224-C8AB-AE1A-9442B9A76F2C}"/>
              </a:ext>
            </a:extLst>
          </p:cNvPr>
          <p:cNvSpPr>
            <a:spLocks noGrp="1"/>
          </p:cNvSpPr>
          <p:nvPr>
            <p:custDataLst>
              <p:tags r:id="rId43"/>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6" name="Rectangle 5">
            <a:extLst>
              <a:ext uri="{FF2B5EF4-FFF2-40B4-BE49-F238E27FC236}">
                <a16:creationId xmlns:a16="http://schemas.microsoft.com/office/drawing/2014/main" id="{A59FB739-61ED-9F5C-C471-83BF3B694052}"/>
              </a:ext>
            </a:extLst>
          </p:cNvPr>
          <p:cNvSpPr/>
          <p:nvPr/>
        </p:nvSpPr>
        <p:spPr>
          <a:xfrm>
            <a:off x="1003300" y="5967524"/>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77" name="Rectangle 8">
            <a:extLst>
              <a:ext uri="{FF2B5EF4-FFF2-40B4-BE49-F238E27FC236}">
                <a16:creationId xmlns:a16="http://schemas.microsoft.com/office/drawing/2014/main" id="{CC856068-374F-9C81-603C-68BA61D95D6D}"/>
              </a:ext>
            </a:extLst>
          </p:cNvPr>
          <p:cNvSpPr/>
          <p:nvPr/>
        </p:nvSpPr>
        <p:spPr>
          <a:xfrm>
            <a:off x="1348798" y="5967524"/>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78" name="Rectangle 9">
            <a:extLst>
              <a:ext uri="{FF2B5EF4-FFF2-40B4-BE49-F238E27FC236}">
                <a16:creationId xmlns:a16="http://schemas.microsoft.com/office/drawing/2014/main" id="{95FAA858-4386-05BC-4B43-EA9470E9904C}"/>
              </a:ext>
            </a:extLst>
          </p:cNvPr>
          <p:cNvSpPr/>
          <p:nvPr/>
        </p:nvSpPr>
        <p:spPr>
          <a:xfrm>
            <a:off x="1694296" y="5957404"/>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79" name="Rectangle 10">
            <a:extLst>
              <a:ext uri="{FF2B5EF4-FFF2-40B4-BE49-F238E27FC236}">
                <a16:creationId xmlns:a16="http://schemas.microsoft.com/office/drawing/2014/main" id="{47B361A7-614E-2B47-8220-ACB1843FCA5F}"/>
              </a:ext>
            </a:extLst>
          </p:cNvPr>
          <p:cNvSpPr/>
          <p:nvPr/>
        </p:nvSpPr>
        <p:spPr>
          <a:xfrm>
            <a:off x="2039794" y="5957404"/>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80" name="Rectangle 11">
            <a:extLst>
              <a:ext uri="{FF2B5EF4-FFF2-40B4-BE49-F238E27FC236}">
                <a16:creationId xmlns:a16="http://schemas.microsoft.com/office/drawing/2014/main" id="{9BA04855-387D-34B9-5B27-DC26FC4D973C}"/>
              </a:ext>
            </a:extLst>
          </p:cNvPr>
          <p:cNvSpPr/>
          <p:nvPr/>
        </p:nvSpPr>
        <p:spPr>
          <a:xfrm>
            <a:off x="2397125" y="5957404"/>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81" name="Rectangle 12">
            <a:extLst>
              <a:ext uri="{FF2B5EF4-FFF2-40B4-BE49-F238E27FC236}">
                <a16:creationId xmlns:a16="http://schemas.microsoft.com/office/drawing/2014/main" id="{65A67B08-4E04-9B15-56AF-C5E6AF170B06}"/>
              </a:ext>
            </a:extLst>
          </p:cNvPr>
          <p:cNvSpPr/>
          <p:nvPr/>
        </p:nvSpPr>
        <p:spPr>
          <a:xfrm>
            <a:off x="2740025" y="5975959"/>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82" name="Rectangle 13">
            <a:extLst>
              <a:ext uri="{FF2B5EF4-FFF2-40B4-BE49-F238E27FC236}">
                <a16:creationId xmlns:a16="http://schemas.microsoft.com/office/drawing/2014/main" id="{0DE56241-DD94-9DDD-9173-B192907341B7}"/>
              </a:ext>
            </a:extLst>
          </p:cNvPr>
          <p:cNvSpPr/>
          <p:nvPr/>
        </p:nvSpPr>
        <p:spPr>
          <a:xfrm>
            <a:off x="3076575" y="5985997"/>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83" name="Rectangle 14">
            <a:extLst>
              <a:ext uri="{FF2B5EF4-FFF2-40B4-BE49-F238E27FC236}">
                <a16:creationId xmlns:a16="http://schemas.microsoft.com/office/drawing/2014/main" id="{799DA533-1478-49A3-8272-95BBE64C9D40}"/>
              </a:ext>
            </a:extLst>
          </p:cNvPr>
          <p:cNvSpPr/>
          <p:nvPr/>
        </p:nvSpPr>
        <p:spPr>
          <a:xfrm>
            <a:off x="3422933" y="5985997"/>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sp>
        <p:nvSpPr>
          <p:cNvPr id="184" name="Rectangle 3">
            <a:extLst>
              <a:ext uri="{FF2B5EF4-FFF2-40B4-BE49-F238E27FC236}">
                <a16:creationId xmlns:a16="http://schemas.microsoft.com/office/drawing/2014/main" id="{6C608083-E671-760D-F04C-FA4281076097}"/>
              </a:ext>
            </a:extLst>
          </p:cNvPr>
          <p:cNvSpPr/>
          <p:nvPr/>
        </p:nvSpPr>
        <p:spPr>
          <a:xfrm>
            <a:off x="657225" y="5940896"/>
            <a:ext cx="292100" cy="205904"/>
          </a:xfrm>
          <a:prstGeom prst="rect">
            <a:avLst/>
          </a:prstGeom>
          <a:solidFill>
            <a:schemeClr val="accent6">
              <a:lumMod val="75000"/>
            </a:schemeClr>
          </a:solidFill>
        </p:spPr>
        <p:txBody>
          <a:bodyPr wrap="square" rIns="0" rtlCol="0" anchor="ctr" anchorCtr="0">
            <a:noAutofit/>
          </a:bodyPr>
          <a:lstStyle/>
          <a:p>
            <a:pPr marL="3175" algn="just">
              <a:lnSpc>
                <a:spcPct val="114000"/>
              </a:lnSpc>
            </a:pPr>
            <a:endParaRPr kumimoji="1" lang="en-US" sz="1200" dirty="0"/>
          </a:p>
        </p:txBody>
      </p:sp>
      <p:grpSp>
        <p:nvGrpSpPr>
          <p:cNvPr id="185" name="グループ化 184">
            <a:extLst>
              <a:ext uri="{FF2B5EF4-FFF2-40B4-BE49-F238E27FC236}">
                <a16:creationId xmlns:a16="http://schemas.microsoft.com/office/drawing/2014/main" id="{E48C31FC-937A-00E6-C0E9-3C7AC2310F7D}"/>
              </a:ext>
            </a:extLst>
          </p:cNvPr>
          <p:cNvGrpSpPr/>
          <p:nvPr/>
        </p:nvGrpSpPr>
        <p:grpSpPr>
          <a:xfrm>
            <a:off x="8228359" y="4497425"/>
            <a:ext cx="1390798" cy="2160240"/>
            <a:chOff x="6586875" y="2016372"/>
            <a:chExt cx="1390798" cy="1944217"/>
          </a:xfrm>
        </p:grpSpPr>
        <p:sp>
          <p:nvSpPr>
            <p:cNvPr id="186" name="フリーフォーム 66">
              <a:extLst>
                <a:ext uri="{FF2B5EF4-FFF2-40B4-BE49-F238E27FC236}">
                  <a16:creationId xmlns:a16="http://schemas.microsoft.com/office/drawing/2014/main" id="{C7F98BEA-64ED-BE41-3F2E-877586FB2E26}"/>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mj-lt"/>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mj-lt"/>
                <a:ea typeface="ＭＳ Ｐゴシック"/>
                <a:cs typeface="+mn-cs"/>
              </a:endParaRPr>
            </a:p>
          </p:txBody>
        </p:sp>
        <p:sp>
          <p:nvSpPr>
            <p:cNvPr id="187" name="角丸四角形 67">
              <a:extLst>
                <a:ext uri="{FF2B5EF4-FFF2-40B4-BE49-F238E27FC236}">
                  <a16:creationId xmlns:a16="http://schemas.microsoft.com/office/drawing/2014/main" id="{7339437F-A111-8DC6-3E81-C71EFC425BC1}"/>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2030年以降の予測</a:t>
              </a:r>
              <a:endParaRPr kumimoji="1" lang="en-US" altLang="ja-JP" sz="64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graphicFrame>
        <p:nvGraphicFramePr>
          <p:cNvPr id="188" name="Chart 360">
            <a:extLst>
              <a:ext uri="{FF2B5EF4-FFF2-40B4-BE49-F238E27FC236}">
                <a16:creationId xmlns:a16="http://schemas.microsoft.com/office/drawing/2014/main" id="{4C258D80-070A-D23E-82B3-6BCBFD696F4B}"/>
              </a:ext>
            </a:extLst>
          </p:cNvPr>
          <p:cNvGraphicFramePr/>
          <p:nvPr>
            <p:custDataLst>
              <p:tags r:id="rId44"/>
            </p:custDataLst>
            <p:extLst>
              <p:ext uri="{D42A27DB-BD31-4B8C-83A1-F6EECF244321}">
                <p14:modId xmlns:p14="http://schemas.microsoft.com/office/powerpoint/2010/main" val="3358089175"/>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76"/>
          </a:graphicData>
        </a:graphic>
      </p:graphicFrame>
      <p:sp>
        <p:nvSpPr>
          <p:cNvPr id="189" name="Text Placeholder 12">
            <a:extLst>
              <a:ext uri="{FF2B5EF4-FFF2-40B4-BE49-F238E27FC236}">
                <a16:creationId xmlns:a16="http://schemas.microsoft.com/office/drawing/2014/main" id="{AE6960AC-90BA-4671-C038-1EFAF887D29B}"/>
              </a:ext>
            </a:extLst>
          </p:cNvPr>
          <p:cNvSpPr>
            <a:spLocks noGrp="1"/>
          </p:cNvSpPr>
          <p:nvPr>
            <p:custDataLst>
              <p:tags r:id="rId45"/>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0" name="Text Placeholder 12">
            <a:extLst>
              <a:ext uri="{FF2B5EF4-FFF2-40B4-BE49-F238E27FC236}">
                <a16:creationId xmlns:a16="http://schemas.microsoft.com/office/drawing/2014/main" id="{0C8A96CE-715B-27F2-6446-B0C48531F899}"/>
              </a:ext>
            </a:extLst>
          </p:cNvPr>
          <p:cNvSpPr>
            <a:spLocks noGrp="1"/>
          </p:cNvSpPr>
          <p:nvPr>
            <p:custDataLst>
              <p:tags r:id="rId46"/>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1" name="Text Placeholder 12">
            <a:extLst>
              <a:ext uri="{FF2B5EF4-FFF2-40B4-BE49-F238E27FC236}">
                <a16:creationId xmlns:a16="http://schemas.microsoft.com/office/drawing/2014/main" id="{0A54A7C8-191B-33F9-0C98-ED3035164A26}"/>
              </a:ext>
            </a:extLst>
          </p:cNvPr>
          <p:cNvSpPr>
            <a:spLocks noGrp="1"/>
          </p:cNvSpPr>
          <p:nvPr>
            <p:custDataLst>
              <p:tags r:id="rId47"/>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8" name="Text Placeholder 12">
            <a:extLst>
              <a:ext uri="{FF2B5EF4-FFF2-40B4-BE49-F238E27FC236}">
                <a16:creationId xmlns:a16="http://schemas.microsoft.com/office/drawing/2014/main" id="{FB5EC419-E53D-BF53-C56F-23B1FF512C32}"/>
              </a:ext>
            </a:extLst>
          </p:cNvPr>
          <p:cNvSpPr>
            <a:spLocks noGrp="1"/>
          </p:cNvSpPr>
          <p:nvPr>
            <p:custDataLst>
              <p:tags r:id="rId48"/>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0" name="Text Placeholder 12">
            <a:extLst>
              <a:ext uri="{FF2B5EF4-FFF2-40B4-BE49-F238E27FC236}">
                <a16:creationId xmlns:a16="http://schemas.microsoft.com/office/drawing/2014/main" id="{D4E9B8E7-265D-93B8-F23B-CA6C1E3FD324}"/>
              </a:ext>
            </a:extLst>
          </p:cNvPr>
          <p:cNvSpPr>
            <a:spLocks noGrp="1"/>
          </p:cNvSpPr>
          <p:nvPr>
            <p:custDataLst>
              <p:tags r:id="rId4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1" name="Text Placeholder 12">
            <a:extLst>
              <a:ext uri="{FF2B5EF4-FFF2-40B4-BE49-F238E27FC236}">
                <a16:creationId xmlns:a16="http://schemas.microsoft.com/office/drawing/2014/main" id="{AE5207D7-020E-0154-A35A-0EEA2C0CAA6E}"/>
              </a:ext>
            </a:extLst>
          </p:cNvPr>
          <p:cNvSpPr>
            <a:spLocks noGrp="1"/>
          </p:cNvSpPr>
          <p:nvPr>
            <p:custDataLst>
              <p:tags r:id="rId50"/>
            </p:custDataLst>
          </p:nvPr>
        </p:nvSpPr>
        <p:spPr bwMode="auto">
          <a:xfrm>
            <a:off x="9256836" y="4859809"/>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latin typeface="+mj-lt"/>
              </a:rPr>
              <a:t>65歳以上</a:t>
            </a:r>
            <a:endParaRPr kumimoji="0" lang="ja-JP" altLang="en-US" sz="6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2" name="Text Placeholder 12">
            <a:extLst>
              <a:ext uri="{FF2B5EF4-FFF2-40B4-BE49-F238E27FC236}">
                <a16:creationId xmlns:a16="http://schemas.microsoft.com/office/drawing/2014/main" id="{12F81070-608D-4117-0F23-3FA2FE733D4A}"/>
              </a:ext>
            </a:extLst>
          </p:cNvPr>
          <p:cNvSpPr>
            <a:spLocks noGrp="1"/>
          </p:cNvSpPr>
          <p:nvPr>
            <p:custDataLst>
              <p:tags r:id="rId51"/>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0" name="Text Placeholder 12">
            <a:extLst>
              <a:ext uri="{FF2B5EF4-FFF2-40B4-BE49-F238E27FC236}">
                <a16:creationId xmlns:a16="http://schemas.microsoft.com/office/drawing/2014/main" id="{249CAF55-448D-C326-D5B3-6CB86477ACCC}"/>
              </a:ext>
            </a:extLst>
          </p:cNvPr>
          <p:cNvSpPr>
            <a:spLocks noGrp="1"/>
          </p:cNvSpPr>
          <p:nvPr>
            <p:custDataLst>
              <p:tags r:id="rId52"/>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6" name="Text Placeholder 12">
            <a:extLst>
              <a:ext uri="{FF2B5EF4-FFF2-40B4-BE49-F238E27FC236}">
                <a16:creationId xmlns:a16="http://schemas.microsoft.com/office/drawing/2014/main" id="{01D5ABFE-DCCA-0996-E2A1-80A32EBB3954}"/>
              </a:ext>
            </a:extLst>
          </p:cNvPr>
          <p:cNvSpPr>
            <a:spLocks noGrp="1"/>
          </p:cNvSpPr>
          <p:nvPr>
            <p:custDataLst>
              <p:tags r:id="rId53"/>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0" name="Text Placeholder 12">
            <a:extLst>
              <a:ext uri="{FF2B5EF4-FFF2-40B4-BE49-F238E27FC236}">
                <a16:creationId xmlns:a16="http://schemas.microsoft.com/office/drawing/2014/main" id="{5F5E34FC-72A0-E001-17A9-05ABDCA1C8CD}"/>
              </a:ext>
            </a:extLst>
          </p:cNvPr>
          <p:cNvSpPr>
            <a:spLocks noGrp="1"/>
          </p:cNvSpPr>
          <p:nvPr>
            <p:custDataLst>
              <p:tags r:id="rId54"/>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1" name="Text Placeholder 12">
            <a:extLst>
              <a:ext uri="{FF2B5EF4-FFF2-40B4-BE49-F238E27FC236}">
                <a16:creationId xmlns:a16="http://schemas.microsoft.com/office/drawing/2014/main" id="{BA58A0F5-C3B6-58CA-CD0E-5654E487F512}"/>
              </a:ext>
            </a:extLst>
          </p:cNvPr>
          <p:cNvSpPr>
            <a:spLocks noGrp="1"/>
          </p:cNvSpPr>
          <p:nvPr>
            <p:custDataLst>
              <p:tags r:id="rId55"/>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2" name="Text Placeholder 12">
            <a:extLst>
              <a:ext uri="{FF2B5EF4-FFF2-40B4-BE49-F238E27FC236}">
                <a16:creationId xmlns:a16="http://schemas.microsoft.com/office/drawing/2014/main" id="{7C995DAD-83C0-3F66-0585-FD9F0A950FC5}"/>
              </a:ext>
            </a:extLst>
          </p:cNvPr>
          <p:cNvSpPr>
            <a:spLocks noGrp="1"/>
          </p:cNvSpPr>
          <p:nvPr>
            <p:custDataLst>
              <p:tags r:id="rId56"/>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7" name="Text Placeholder 12">
            <a:extLst>
              <a:ext uri="{FF2B5EF4-FFF2-40B4-BE49-F238E27FC236}">
                <a16:creationId xmlns:a16="http://schemas.microsoft.com/office/drawing/2014/main" id="{FFAF136C-BABC-D27B-2CB2-5D9D2015FEC5}"/>
              </a:ext>
            </a:extLst>
          </p:cNvPr>
          <p:cNvSpPr>
            <a:spLocks noGrp="1"/>
          </p:cNvSpPr>
          <p:nvPr>
            <p:custDataLst>
              <p:tags r:id="rId57"/>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8" name="Text Placeholder 12">
            <a:extLst>
              <a:ext uri="{FF2B5EF4-FFF2-40B4-BE49-F238E27FC236}">
                <a16:creationId xmlns:a16="http://schemas.microsoft.com/office/drawing/2014/main" id="{8C887F29-45E3-CCBE-529B-6BF182AADC88}"/>
              </a:ext>
            </a:extLst>
          </p:cNvPr>
          <p:cNvSpPr>
            <a:spLocks noGrp="1"/>
          </p:cNvSpPr>
          <p:nvPr>
            <p:custDataLst>
              <p:tags r:id="rId58"/>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9" name="Text Placeholder 12">
            <a:extLst>
              <a:ext uri="{FF2B5EF4-FFF2-40B4-BE49-F238E27FC236}">
                <a16:creationId xmlns:a16="http://schemas.microsoft.com/office/drawing/2014/main" id="{37E0452C-CCF8-0B29-BBA9-1484A0761390}"/>
              </a:ext>
            </a:extLst>
          </p:cNvPr>
          <p:cNvSpPr>
            <a:spLocks noGrp="1"/>
          </p:cNvSpPr>
          <p:nvPr>
            <p:custDataLst>
              <p:tags r:id="rId59"/>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0" name="Text Placeholder 12">
            <a:extLst>
              <a:ext uri="{FF2B5EF4-FFF2-40B4-BE49-F238E27FC236}">
                <a16:creationId xmlns:a16="http://schemas.microsoft.com/office/drawing/2014/main" id="{3A140518-813B-6AAC-0907-0A558ED9C829}"/>
              </a:ext>
            </a:extLst>
          </p:cNvPr>
          <p:cNvSpPr>
            <a:spLocks noGrp="1"/>
          </p:cNvSpPr>
          <p:nvPr>
            <p:custDataLst>
              <p:tags r:id="rId60"/>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1" name="Text Placeholder 12">
            <a:extLst>
              <a:ext uri="{FF2B5EF4-FFF2-40B4-BE49-F238E27FC236}">
                <a16:creationId xmlns:a16="http://schemas.microsoft.com/office/drawing/2014/main" id="{6276A394-6959-9DFF-0656-22AE92D55AF7}"/>
              </a:ext>
            </a:extLst>
          </p:cNvPr>
          <p:cNvSpPr>
            <a:spLocks noGrp="1"/>
          </p:cNvSpPr>
          <p:nvPr>
            <p:custDataLst>
              <p:tags r:id="rId61"/>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2" name="Text Placeholder 12">
            <a:extLst>
              <a:ext uri="{FF2B5EF4-FFF2-40B4-BE49-F238E27FC236}">
                <a16:creationId xmlns:a16="http://schemas.microsoft.com/office/drawing/2014/main" id="{6289525B-3B7B-0C5E-E380-6ECBFBAA8E32}"/>
              </a:ext>
            </a:extLst>
          </p:cNvPr>
          <p:cNvSpPr>
            <a:spLocks noGrp="1"/>
          </p:cNvSpPr>
          <p:nvPr>
            <p:custDataLst>
              <p:tags r:id="rId62"/>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3" name="Text Placeholder 12">
            <a:extLst>
              <a:ext uri="{FF2B5EF4-FFF2-40B4-BE49-F238E27FC236}">
                <a16:creationId xmlns:a16="http://schemas.microsoft.com/office/drawing/2014/main" id="{5BFDFC5D-5824-29A4-E1F6-96A5518C4F2B}"/>
              </a:ext>
            </a:extLst>
          </p:cNvPr>
          <p:cNvSpPr>
            <a:spLocks noGrp="1"/>
          </p:cNvSpPr>
          <p:nvPr>
            <p:custDataLst>
              <p:tags r:id="rId63"/>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4" name="Text Placeholder 12">
            <a:extLst>
              <a:ext uri="{FF2B5EF4-FFF2-40B4-BE49-F238E27FC236}">
                <a16:creationId xmlns:a16="http://schemas.microsoft.com/office/drawing/2014/main" id="{0FA46AA6-1C2E-B50A-C438-A86116F4D26B}"/>
              </a:ext>
            </a:extLst>
          </p:cNvPr>
          <p:cNvSpPr>
            <a:spLocks noGrp="1"/>
          </p:cNvSpPr>
          <p:nvPr>
            <p:custDataLst>
              <p:tags r:id="rId64"/>
            </p:custDataLst>
          </p:nvPr>
        </p:nvSpPr>
        <p:spPr bwMode="auto">
          <a:xfrm>
            <a:off x="9201472" y="5940896"/>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latin typeface="+mj-lt"/>
              </a:rPr>
              <a:t>15歳以下</a:t>
            </a:r>
            <a:endParaRPr kumimoji="0" lang="ja-JP" altLang="en-US" sz="6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5" name="Text Placeholder 12">
            <a:extLst>
              <a:ext uri="{FF2B5EF4-FFF2-40B4-BE49-F238E27FC236}">
                <a16:creationId xmlns:a16="http://schemas.microsoft.com/office/drawing/2014/main" id="{584DF6C4-BD15-2B81-44A9-935AB7868A23}"/>
              </a:ext>
            </a:extLst>
          </p:cNvPr>
          <p:cNvSpPr>
            <a:spLocks noGrp="1"/>
          </p:cNvSpPr>
          <p:nvPr>
            <p:custDataLst>
              <p:tags r:id="rId65"/>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6" name="Text Placeholder 12">
            <a:extLst>
              <a:ext uri="{FF2B5EF4-FFF2-40B4-BE49-F238E27FC236}">
                <a16:creationId xmlns:a16="http://schemas.microsoft.com/office/drawing/2014/main" id="{9D470065-F0B3-F678-8548-CCB18F233D3B}"/>
              </a:ext>
            </a:extLst>
          </p:cNvPr>
          <p:cNvSpPr>
            <a:spLocks noGrp="1"/>
          </p:cNvSpPr>
          <p:nvPr>
            <p:custDataLst>
              <p:tags r:id="rId66"/>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7" name="Text Placeholder 12">
            <a:extLst>
              <a:ext uri="{FF2B5EF4-FFF2-40B4-BE49-F238E27FC236}">
                <a16:creationId xmlns:a16="http://schemas.microsoft.com/office/drawing/2014/main" id="{C429DC59-3AD7-5C4B-A29D-3DBD889C2C1C}"/>
              </a:ext>
            </a:extLst>
          </p:cNvPr>
          <p:cNvSpPr>
            <a:spLocks noGrp="1"/>
          </p:cNvSpPr>
          <p:nvPr>
            <p:custDataLst>
              <p:tags r:id="rId67"/>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8" name="Text Placeholder 12">
            <a:extLst>
              <a:ext uri="{FF2B5EF4-FFF2-40B4-BE49-F238E27FC236}">
                <a16:creationId xmlns:a16="http://schemas.microsoft.com/office/drawing/2014/main" id="{FD0C3C5B-6235-84D5-8EE2-F78F59B0DA95}"/>
              </a:ext>
            </a:extLst>
          </p:cNvPr>
          <p:cNvSpPr>
            <a:spLocks noGrp="1"/>
          </p:cNvSpPr>
          <p:nvPr>
            <p:custDataLst>
              <p:tags r:id="rId68"/>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9" name="Text Placeholder 12">
            <a:extLst>
              <a:ext uri="{FF2B5EF4-FFF2-40B4-BE49-F238E27FC236}">
                <a16:creationId xmlns:a16="http://schemas.microsoft.com/office/drawing/2014/main" id="{F8968CAC-45AE-4395-DC8D-9C2A15BF20BB}"/>
              </a:ext>
            </a:extLst>
          </p:cNvPr>
          <p:cNvSpPr>
            <a:spLocks noGrp="1"/>
          </p:cNvSpPr>
          <p:nvPr>
            <p:custDataLst>
              <p:tags r:id="rId69"/>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0" name="Text Placeholder 12">
            <a:extLst>
              <a:ext uri="{FF2B5EF4-FFF2-40B4-BE49-F238E27FC236}">
                <a16:creationId xmlns:a16="http://schemas.microsoft.com/office/drawing/2014/main" id="{2A2846FE-CBF2-0D69-344E-1C7B1371B832}"/>
              </a:ext>
            </a:extLst>
          </p:cNvPr>
          <p:cNvSpPr>
            <a:spLocks noGrp="1"/>
          </p:cNvSpPr>
          <p:nvPr>
            <p:custDataLst>
              <p:tags r:id="rId70"/>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1" name="Text Placeholder 12">
            <a:extLst>
              <a:ext uri="{FF2B5EF4-FFF2-40B4-BE49-F238E27FC236}">
                <a16:creationId xmlns:a16="http://schemas.microsoft.com/office/drawing/2014/main" id="{70CDE344-111B-778A-E9DA-8727E6B0DB6B}"/>
              </a:ext>
            </a:extLst>
          </p:cNvPr>
          <p:cNvSpPr>
            <a:spLocks noGrp="1"/>
          </p:cNvSpPr>
          <p:nvPr>
            <p:custDataLst>
              <p:tags r:id="rId71"/>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Tree>
    <p:extLst>
      <p:ext uri="{BB962C8B-B14F-4D97-AF65-F5344CB8AC3E}">
        <p14:creationId xmlns:p14="http://schemas.microsoft.com/office/powerpoint/2010/main" val="3153961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990C0E4-59C8-49F0-BC66-B83B31750F8F}"/>
              </a:ext>
            </a:extLst>
          </p:cNvPr>
          <p:cNvSpPr/>
          <p:nvPr/>
        </p:nvSpPr>
        <p:spPr>
          <a:xfrm>
            <a:off x="4883213" y="2897344"/>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0.40</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a:extLst>
              <a:ext uri="{FF2B5EF4-FFF2-40B4-BE49-F238E27FC236}">
                <a16:creationId xmlns:a16="http://schemas.microsoft.com/office/drawing/2014/main" id="{31630698-D1F6-4A1A-BE00-3CA80EFF2475}"/>
              </a:ext>
            </a:extLst>
          </p:cNvPr>
          <p:cNvSpPr/>
          <p:nvPr/>
        </p:nvSpPr>
        <p:spPr>
          <a:xfrm>
            <a:off x="4883213" y="2562070"/>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723D859A-8881-4FCF-AE48-1E4AF95DF908}"/>
              </a:ext>
            </a:extLst>
          </p:cNvPr>
          <p:cNvSpPr/>
          <p:nvPr/>
        </p:nvSpPr>
        <p:spPr>
          <a:xfrm>
            <a:off x="4889033" y="2326705"/>
            <a:ext cx="4744487" cy="218614"/>
          </a:xfrm>
          <a:prstGeom prst="rect">
            <a:avLst/>
          </a:prstGeom>
          <a:solidFill>
            <a:schemeClr val="accent2">
              <a:lumMod val="75000"/>
            </a:schemeClr>
          </a:solidFill>
        </p:spPr>
        <p:txBody>
          <a:bodyPr wrap="square" rtlCol="0" anchor="ctr">
            <a:noAutofit/>
          </a:bodyPr>
          <a:lstStyle/>
          <a:p>
            <a:pPr algn="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58702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タイ政府は、デジタルヘルスの取り組みに力を入れており、特に、規制分野を技術の進展状況に合わせた更新を行っている。</a:t>
            </a:r>
            <a:endParaRPr lang="en-US" altLang="ja-JP" sz="1138" dirty="0">
              <a:solidFill>
                <a:srgbClr val="000000"/>
              </a:solidFill>
            </a:endParaRPr>
          </a:p>
          <a:p>
            <a:r>
              <a:rPr lang="ja-JP" altLang="en-US" sz="1138" dirty="0">
                <a:solidFill>
                  <a:srgbClr val="000000"/>
                </a:solidFill>
              </a:rPr>
              <a:t>特に、ロックダウン後、急速に法的規制が進展しており、例えば、タイ医師会発行の遠隔医療ガイドライン、医療施設における遠隔医療サービスの基準に関する公衆衛生省の通知、薬事審議会発行の遠隔処方ガイドラインなどである。</a:t>
            </a:r>
            <a:endParaRPr lang="en-US" altLang="ja-JP" sz="1138" dirty="0">
              <a:solidFill>
                <a:srgbClr val="000000"/>
              </a:solidFill>
            </a:endParaRPr>
          </a:p>
        </p:txBody>
      </p:sp>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741368"/>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（出所）世界銀行、タイムズ・ハイヤー・エデュケーション</a:t>
            </a:r>
          </a:p>
        </p:txBody>
      </p:sp>
      <p:graphicFrame>
        <p:nvGraphicFramePr>
          <p:cNvPr id="5" name="表 4"/>
          <p:cNvGraphicFramePr>
            <a:graphicFrameLocks noGrp="1"/>
          </p:cNvGraphicFramePr>
          <p:nvPr>
            <p:extLst>
              <p:ext uri="{D42A27DB-BD31-4B8C-83A1-F6EECF244321}">
                <p14:modId xmlns:p14="http://schemas.microsoft.com/office/powerpoint/2010/main" val="3947769454"/>
              </p:ext>
            </p:extLst>
          </p:nvPr>
        </p:nvGraphicFramePr>
        <p:xfrm>
          <a:off x="201682" y="2095902"/>
          <a:ext cx="9438944" cy="464167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11102">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タイ</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45865">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chemeClr val="tx1"/>
                          </a:solidFill>
                        </a:rPr>
                        <a:t>携帯電話の契約数 </a:t>
                      </a:r>
                      <a:r>
                        <a:rPr lang="en-US" altLang="ja-JP" sz="900" dirty="0">
                          <a:solidFill>
                            <a:schemeClr val="tx1"/>
                          </a:solidFill>
                        </a:rPr>
                        <a:t>(100</a:t>
                      </a:r>
                      <a:r>
                        <a:rPr lang="ja-JP" altLang="en-US" sz="900" dirty="0">
                          <a:solidFill>
                            <a:schemeClr val="tx1"/>
                          </a:solidFill>
                        </a:rPr>
                        <a:t>人当たり</a:t>
                      </a:r>
                      <a:r>
                        <a:rPr lang="en-US" altLang="ja-JP" sz="900" dirty="0">
                          <a:solidFill>
                            <a:schemeClr val="tx1"/>
                          </a:solidFill>
                        </a:rPr>
                        <a:t>)</a:t>
                      </a:r>
                      <a:endParaRPr kumimoji="1" lang="ja-JP" altLang="en-US" sz="900" kern="1200" dirty="0">
                        <a:solidFill>
                          <a:schemeClr val="tx1"/>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176</a:t>
                      </a:r>
                      <a:endParaRPr kumimoji="1" lang="ja-JP" altLang="en-US" sz="900" b="0" kern="1200" dirty="0">
                        <a:solidFill>
                          <a:schemeClr val="tx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86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18.45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1.33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6662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2016</a:t>
                      </a:r>
                      <a:r>
                        <a:rPr lang="ja-JP" altLang="en-US" sz="900" dirty="0"/>
                        <a:t>年に公衆衛生省が「</a:t>
                      </a:r>
                      <a:r>
                        <a:rPr lang="en-US" altLang="ja-JP" sz="900" dirty="0"/>
                        <a:t>e</a:t>
                      </a:r>
                      <a:r>
                        <a:rPr lang="ja-JP" altLang="en-US" sz="900" dirty="0"/>
                        <a:t>ヘルス戦略」を発表。病院間で患者のプロフィールを共有できる「</a:t>
                      </a:r>
                      <a:r>
                        <a:rPr lang="en-US" altLang="ja-JP" sz="900" dirty="0"/>
                        <a:t>AI</a:t>
                      </a:r>
                      <a:r>
                        <a:rPr lang="ja-JP" altLang="en-US" sz="900" dirty="0"/>
                        <a:t>スマートヘルスプロファイル」と呼ばれるものや、ビッグデータの活用などが行われている。一部の病院では、国家放送通信委員会と提携して、独自の遠隔医療サービスを立ち上げている。地方の病院や患者を対象としているが、中堅の都市部にも今後拡大していく予定。</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5257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タイの個人情報保護法においては、一般情報とセンシティブ情報に規制を分け、センシティブ個人情報を収集又は共有する際には、患者の同意が必要とされている。ただし、患者の身体的危害を防止するためや、非営利または科学的な研究目的での使用など、いくつかの例外が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66623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例えば</a:t>
                      </a:r>
                      <a:r>
                        <a:rPr lang="en-US" altLang="ja-JP" sz="900" dirty="0"/>
                        <a:t>Thammasat</a:t>
                      </a:r>
                      <a:r>
                        <a:rPr lang="ja-JP" altLang="en-US" sz="900" dirty="0"/>
                        <a:t>大学病院では、</a:t>
                      </a:r>
                      <a:r>
                        <a:rPr lang="en-US" altLang="ja-JP" sz="900" dirty="0"/>
                        <a:t>”Digital </a:t>
                      </a:r>
                      <a:r>
                        <a:rPr lang="ja-JP" altLang="en-US" sz="900" dirty="0"/>
                        <a:t>病院</a:t>
                      </a:r>
                      <a:r>
                        <a:rPr lang="en-US" altLang="ja-JP" sz="900" dirty="0"/>
                        <a:t>”</a:t>
                      </a:r>
                      <a:r>
                        <a:rPr lang="ja-JP" altLang="en-US" sz="900" dirty="0"/>
                        <a:t>となることを目標に、患者アプリ、遠隔ケア、電子カルテ、</a:t>
                      </a:r>
                      <a:r>
                        <a:rPr lang="en-US" altLang="ja-JP" sz="900" dirty="0"/>
                        <a:t>Wi-fi</a:t>
                      </a:r>
                      <a:r>
                        <a:rPr lang="ja-JP" altLang="en-US" sz="900" dirty="0"/>
                        <a:t>接続のビーコンなどを導入している。カルテ、基本的な診断ツール、検査情報、放射線情報システムなど、すべての医療情報を連携させ、より効率的な医療サービスを提供することが目指されている。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385239">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例えば</a:t>
                      </a:r>
                      <a:r>
                        <a:rPr lang="en-US" altLang="ja-JP" sz="900" dirty="0"/>
                        <a:t>Mahidol</a:t>
                      </a:r>
                      <a:r>
                        <a:rPr lang="ja-JP" altLang="en-US" sz="900" dirty="0"/>
                        <a:t>大学では、メディカルバイオ情報、健康情報、医学・医療情報学等の修士課程が置かれている。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52573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公式な統計は確認できていないが、ある研究によれば、基本的な電子カルテは約</a:t>
                      </a:r>
                      <a:r>
                        <a:rPr kumimoji="1" lang="en-US" altLang="ja-JP" sz="900" b="0" kern="1200" dirty="0">
                          <a:solidFill>
                            <a:schemeClr val="tx1"/>
                          </a:solidFill>
                          <a:latin typeface="+mn-lt"/>
                          <a:ea typeface="ＭＳ Ｐゴシック" charset="-128"/>
                          <a:cs typeface="Arial" pitchFamily="34" charset="0"/>
                        </a:rPr>
                        <a:t>50</a:t>
                      </a:r>
                      <a:r>
                        <a:rPr kumimoji="1" lang="ja-JP" altLang="en-US" sz="900" b="0" kern="1200" dirty="0">
                          <a:solidFill>
                            <a:schemeClr val="tx1"/>
                          </a:solidFill>
                          <a:latin typeface="+mn-lt"/>
                          <a:ea typeface="ＭＳ Ｐゴシック" charset="-128"/>
                          <a:cs typeface="Arial" pitchFamily="34" charset="0"/>
                        </a:rPr>
                        <a:t>％の病院で導入されているが、包括的な形での導入がなされているのは５％程度であり、また、院外との情報共有は限定的とのこと。</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52573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マスター患者インデックスの存在は確認できていないが、</a:t>
                      </a:r>
                      <a:r>
                        <a:rPr lang="en-US" altLang="ja-JP" sz="900" dirty="0"/>
                        <a:t>116</a:t>
                      </a:r>
                      <a:r>
                        <a:rPr lang="ja-JP" altLang="en-US" sz="900" dirty="0"/>
                        <a:t>の政府系病院が提供する医療サービスを</a:t>
                      </a:r>
                      <a:r>
                        <a:rPr lang="en-US" altLang="ja-JP" sz="900" dirty="0"/>
                        <a:t>IT</a:t>
                      </a:r>
                      <a:r>
                        <a:rPr lang="ja-JP" altLang="en-US" sz="900" dirty="0"/>
                        <a:t>システムとモバイルアプリケーションでつなぐプロジェクトが行われており、医師同士がオンラインで医療情報を共有できる。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535987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395540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4198802421"/>
              </p:ext>
            </p:extLst>
          </p:nvPr>
        </p:nvGraphicFramePr>
        <p:xfrm>
          <a:off x="272480" y="1076123"/>
          <a:ext cx="9430365" cy="5380580"/>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311335">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33235">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ChiiWii</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ビデオ通話、音声通話、チャットによって、専門家に医療相談を行うことができるサービス。</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See Doctor Now</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誰でも医療専門家とのビデオ診療を受けられる遠隔医療プラットフォーム。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Ooca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精神科医や心理士などの有資格者によるカウンセリングサービスを、プライバシーを確保したうえでオンラインで提供しているサービス。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Raksa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70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万人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800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タイで最大の医師・薬局プラットフォーム。オンラインでの医師の診察、電子カルテ、電子処方箋、オンライン薬局、薬剤師による診察、保険請求などのサービスを提供。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t>
                      </a:r>
                      <a:b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to Z</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医療機関や企業に対してソフトウェアを提供し、デジタルヘルスケアサービスの提供と拡大をより容易に進められるようにするソリューション。</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7083128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Samitivej</a:t>
                      </a: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Virtual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kern="1200" dirty="0">
                          <a:solidFill>
                            <a:schemeClr val="tx1"/>
                          </a:solidFill>
                          <a:latin typeface="+mn-lt"/>
                          <a:ea typeface="+mn-ea"/>
                          <a:cs typeface="+mn-cs"/>
                        </a:rPr>
                        <a:t>24</a:t>
                      </a:r>
                      <a:r>
                        <a:rPr kumimoji="1" lang="ja-JP" altLang="en-US" sz="1000" b="0" kern="1200" dirty="0">
                          <a:solidFill>
                            <a:schemeClr val="tx1"/>
                          </a:solidFill>
                          <a:latin typeface="+mn-lt"/>
                          <a:ea typeface="+mn-ea"/>
                          <a:cs typeface="+mn-cs"/>
                        </a:rPr>
                        <a:t>時間ビデオ通話が可能、医師によるリアルタイムの診察が受けられるほか、自宅を訪問して採血や投薬を行うこともできるサービス。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2254016"/>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 Thailand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201-500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約</a:t>
                      </a:r>
                      <a:r>
                        <a:rPr lang="en-US" sz="1000" b="0" i="0" u="none" strike="noStrike" dirty="0">
                          <a:solidFill>
                            <a:srgbClr val="000000"/>
                          </a:solidFill>
                          <a:effectLst/>
                          <a:latin typeface="Arial" panose="020B0604020202020204" pitchFamily="34" charset="0"/>
                        </a:rPr>
                        <a:t>200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1000</a:t>
                      </a:r>
                      <a:r>
                        <a:rPr lang="ja-JP" altLang="en-US" sz="1000" b="0" i="0" u="none" strike="noStrike" dirty="0">
                          <a:solidFill>
                            <a:srgbClr val="000000"/>
                          </a:solidFill>
                          <a:effectLst/>
                          <a:latin typeface="Arial" panose="020B0604020202020204" pitchFamily="34" charset="0"/>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医師とのビデオ相談、病歴へのアクセス、医療費請求などが出来るサービス。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62662907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Siriraj Connect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101-250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シリラジ病院のほとんどのサービスをオンラインで受けることができるプラットフォーム。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149216083"/>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1F66E79B-451B-49CC-A07C-20402FCF209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システムは殆どの医療機関に導入されているものの、医療機関間の医療データ共有に向けた障壁は高い。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政府は医療のデジタル化を経済開発の戦略として挙げている。</a:t>
            </a:r>
          </a:p>
        </p:txBody>
      </p:sp>
      <p:grpSp>
        <p:nvGrpSpPr>
          <p:cNvPr id="14" name="グループ化 4">
            <a:extLst>
              <a:ext uri="{FF2B5EF4-FFF2-40B4-BE49-F238E27FC236}">
                <a16:creationId xmlns:a16="http://schemas.microsoft.com/office/drawing/2014/main" id="{0D996B48-BDF2-4D73-A1EF-0F2AAAFA798D}"/>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77030582-22D1-4631-BCA8-349354DA6DE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6D4EB7-3395-429F-8948-E1DD418B502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IT</a:t>
              </a:r>
              <a:r>
                <a:rPr lang="ja-JP" altLang="en-US" sz="1400" dirty="0">
                  <a:solidFill>
                    <a:srgbClr val="000000"/>
                  </a:solidFill>
                  <a:latin typeface="Arial Black" pitchFamily="34" charset="0"/>
                  <a:ea typeface="HGP創英角ｺﾞｼｯｸUB" pitchFamily="50" charset="-128"/>
                </a:rPr>
                <a:t>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3C70B9DD-D52C-4C89-B821-3ED4C7CBDFA9}"/>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62BD9919-A95F-45B7-B0DD-B61670A887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59C0C292-1FBB-41E6-BEF9-7B15DC333F3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テキスト ボックス 51">
            <a:extLst>
              <a:ext uri="{FF2B5EF4-FFF2-40B4-BE49-F238E27FC236}">
                <a16:creationId xmlns:a16="http://schemas.microsoft.com/office/drawing/2014/main" id="{79558C32-C831-4BE4-BB12-C8D9AD18C456}"/>
              </a:ext>
            </a:extLst>
          </p:cNvPr>
          <p:cNvSpPr txBox="1"/>
          <p:nvPr/>
        </p:nvSpPr>
        <p:spPr>
          <a:xfrm>
            <a:off x="5241032" y="2144899"/>
            <a:ext cx="4429393" cy="2390911"/>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2017</a:t>
            </a:r>
            <a:r>
              <a:rPr lang="ja-JP" altLang="en-US" sz="1200" spc="-30" dirty="0"/>
              <a:t>年に保健省は「</a:t>
            </a:r>
            <a:r>
              <a:rPr lang="en-US" altLang="ja-JP" sz="1200" spc="-30" dirty="0"/>
              <a:t>eHealth</a:t>
            </a:r>
            <a:r>
              <a:rPr lang="ja-JP" altLang="en-US" sz="1200" spc="-30" dirty="0"/>
              <a:t>」戦略を策定し、</a:t>
            </a:r>
            <a:r>
              <a:rPr lang="en-US" altLang="ja-JP" sz="1200" spc="-30" dirty="0"/>
              <a:t>2017~2026</a:t>
            </a:r>
            <a:r>
              <a:rPr lang="ja-JP" altLang="en-US" sz="1200" spc="-30" dirty="0"/>
              <a:t>年の期間において、医療のデジタル化に係る施策の促進（医療ロボットの整備、自動診断デバイス、癌やアレルギーに対するバイオ素材開発等の支援）を目標として掲げた。</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2019</a:t>
            </a:r>
            <a:r>
              <a:rPr lang="ja-JP" altLang="en-US" sz="1200" spc="-30" dirty="0"/>
              <a:t>年に科学技術省、保健省、教育省は、バンコクソイ・ヨティ周辺地域を国家の医療イノベーション拠点として開発する「</a:t>
            </a:r>
            <a:r>
              <a:rPr lang="en-US" altLang="ja-JP" sz="1200" spc="-30" dirty="0" err="1"/>
              <a:t>Yothi</a:t>
            </a:r>
            <a:r>
              <a:rPr lang="en-US" altLang="ja-JP" sz="1200" spc="-30" dirty="0"/>
              <a:t> Innovation District</a:t>
            </a:r>
            <a:r>
              <a:rPr lang="ja-JP" altLang="en-US" sz="1200" spc="-30" dirty="0"/>
              <a:t>」計画を発表した。</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近年はタイ政府が民間企業との協力を深化しており、</a:t>
            </a:r>
            <a:r>
              <a:rPr lang="en-US" altLang="ja-JP" sz="1200" spc="-30" dirty="0"/>
              <a:t>2020</a:t>
            </a:r>
            <a:r>
              <a:rPr lang="ja-JP" altLang="en-US" sz="1200" spc="-30" dirty="0"/>
              <a:t>年には保健省が</a:t>
            </a:r>
            <a:r>
              <a:rPr lang="en-US" altLang="ja-JP" sz="1200" spc="-30" dirty="0"/>
              <a:t>Microsoft</a:t>
            </a:r>
            <a:r>
              <a:rPr lang="ja-JP" altLang="en-US" sz="1200" spc="-30" dirty="0"/>
              <a:t>社と連携の上、医療データの分析に基づいた、国内の医療リソース最適化戦略の策定を発表した。</a:t>
            </a:r>
            <a:endParaRPr lang="en-US" altLang="ja-JP" sz="1200" spc="-30" dirty="0"/>
          </a:p>
        </p:txBody>
      </p:sp>
      <p:sp>
        <p:nvSpPr>
          <p:cNvPr id="25" name="テキスト ボックス 86">
            <a:extLst>
              <a:ext uri="{FF2B5EF4-FFF2-40B4-BE49-F238E27FC236}">
                <a16:creationId xmlns:a16="http://schemas.microsoft.com/office/drawing/2014/main" id="{0EC999B7-D2DE-48C1-9B90-13C4A0D3345F}"/>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EU Gateway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&amp; Medical Technologies Thailand Market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年）、経済産業省「平成３０年度国際ヘルスケア拠点構築促進事業（（タイにおける医療画像データ統合システム拠点化構築プロジェクト）」報告書（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,Microsoft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26" name="テキスト ボックス 51">
            <a:extLst>
              <a:ext uri="{FF2B5EF4-FFF2-40B4-BE49-F238E27FC236}">
                <a16:creationId xmlns:a16="http://schemas.microsoft.com/office/drawing/2014/main" id="{629EF5D0-D892-41C7-AD02-468BE088A405}"/>
              </a:ext>
            </a:extLst>
          </p:cNvPr>
          <p:cNvSpPr txBox="1"/>
          <p:nvPr/>
        </p:nvSpPr>
        <p:spPr>
          <a:xfrm>
            <a:off x="344488" y="2132856"/>
            <a:ext cx="4429393" cy="309379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電子医療記録（</a:t>
            </a:r>
            <a:r>
              <a:rPr lang="en-US" altLang="ja-JP" sz="1200" spc="-30" dirty="0"/>
              <a:t>EMR</a:t>
            </a:r>
            <a:r>
              <a:rPr lang="ja-JP" altLang="en-US" sz="1200" spc="-30" dirty="0"/>
              <a:t>）および電子健康記録（</a:t>
            </a:r>
            <a:r>
              <a:rPr lang="en-US" altLang="ja-JP" sz="1200" spc="-30" dirty="0"/>
              <a:t>EHR</a:t>
            </a:r>
            <a:r>
              <a:rPr lang="ja-JP" altLang="en-US" sz="1200" spc="-30" dirty="0"/>
              <a:t>）システムについては、殆どの医療機関において導入されている。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一方、最新の</a:t>
            </a:r>
            <a:r>
              <a:rPr lang="en-US" altLang="ja-JP" sz="1200" spc="-30" dirty="0"/>
              <a:t>EMR</a:t>
            </a:r>
            <a:r>
              <a:rPr lang="ja-JP" altLang="en-US" sz="1200" spc="-30" dirty="0"/>
              <a:t>・</a:t>
            </a:r>
            <a:r>
              <a:rPr lang="en-US" altLang="ja-JP" sz="1200" spc="-30" dirty="0"/>
              <a:t>HER</a:t>
            </a:r>
            <a:r>
              <a:rPr lang="ja-JP" altLang="en-US" sz="1200" spc="-30" dirty="0"/>
              <a:t>システム（クラウドでのデータ管理が可能なもの等）については、バンコク、プーケット、チェンマイといった都市部の民間の医療機関以外では導入が進んでいない。</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医療データのクラウド管理を基にした医療機関間でのデータ共有については、以下の理由等を背景にまだ実現に向けたロードマップが描ける状態とは言えない。</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医療機関間で導入されている情報管理システムが異なることに加え、多くの病院では診療部門毎に医療機器・システムを導入してきたため、病院内でも複数の</a:t>
            </a:r>
            <a:r>
              <a:rPr lang="en-US" altLang="ja-JP" sz="1200" spc="-30" dirty="0"/>
              <a:t> </a:t>
            </a:r>
            <a:r>
              <a:rPr lang="ja-JP" altLang="en-US" sz="1200" spc="-30" dirty="0"/>
              <a:t>システムが互いに連動していない状態で乱立している（医療 </a:t>
            </a:r>
            <a:r>
              <a:rPr lang="en-US" altLang="ja-JP" sz="1200" spc="-30" dirty="0"/>
              <a:t>ICT</a:t>
            </a:r>
            <a:r>
              <a:rPr lang="ja-JP" altLang="en-US" sz="1200" spc="-30" dirty="0"/>
              <a:t>システムのサイロ化）。</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国民の医療データの管理に係る信頼が十分には醸成されてない。</a:t>
            </a:r>
            <a:endParaRPr lang="en-US" altLang="ja-JP" sz="1200" spc="-30" dirty="0"/>
          </a:p>
        </p:txBody>
      </p:sp>
      <p:sp>
        <p:nvSpPr>
          <p:cNvPr id="17" name="テキスト ボックス 51">
            <a:extLst>
              <a:ext uri="{FF2B5EF4-FFF2-40B4-BE49-F238E27FC236}">
                <a16:creationId xmlns:a16="http://schemas.microsoft.com/office/drawing/2014/main" id="{C89548BE-F3B3-44E9-8F73-6D00C011BEC3}"/>
              </a:ext>
            </a:extLst>
          </p:cNvPr>
          <p:cNvSpPr txBox="1"/>
          <p:nvPr/>
        </p:nvSpPr>
        <p:spPr>
          <a:xfrm>
            <a:off x="5241032" y="4954320"/>
            <a:ext cx="4429393" cy="119378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富士フイルムはタイの</a:t>
            </a:r>
            <a:r>
              <a:rPr lang="en-US" altLang="ja-JP" sz="1200" spc="-30" dirty="0"/>
              <a:t>PACS </a:t>
            </a:r>
            <a:r>
              <a:rPr lang="ja-JP" altLang="en-US" sz="1200" spc="-30" dirty="0"/>
              <a:t>市場で約</a:t>
            </a:r>
            <a:r>
              <a:rPr lang="en-US" altLang="ja-JP" sz="1200" spc="-30" dirty="0"/>
              <a:t>35</a:t>
            </a:r>
            <a:r>
              <a:rPr lang="ja-JP" altLang="en-US" sz="1200" spc="-30" dirty="0"/>
              <a:t>％のシェアを占めており（</a:t>
            </a:r>
            <a:r>
              <a:rPr lang="en-US" altLang="ja-JP" sz="1200" spc="-30" dirty="0"/>
              <a:t>2019</a:t>
            </a:r>
            <a:r>
              <a:rPr lang="ja-JP" altLang="en-US" sz="1200" spc="-30" dirty="0"/>
              <a:t>年時点）、同国を重点国として認識。</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err="1"/>
              <a:t>Doktar</a:t>
            </a:r>
            <a:r>
              <a:rPr lang="en-US" altLang="ja-JP" sz="1200" spc="-30" dirty="0"/>
              <a:t> </a:t>
            </a:r>
            <a:r>
              <a:rPr lang="en-US" altLang="ja-JP" sz="1200" spc="-30" dirty="0" err="1"/>
              <a:t>Raksa</a:t>
            </a:r>
            <a:r>
              <a:rPr lang="ja-JP" altLang="en-US" sz="1200" spc="-30" dirty="0"/>
              <a:t>は、低価に医療サービスを提供するため、オンライン診療、電子カルテ、電子処方箋、薬剤師の診察、処方箋の再発行等様々なサービスを一元化したデジタルプラットフォームを構築。</a:t>
            </a:r>
          </a:p>
        </p:txBody>
      </p:sp>
      <p:grpSp>
        <p:nvGrpSpPr>
          <p:cNvPr id="21" name="グループ化 78">
            <a:extLst>
              <a:ext uri="{FF2B5EF4-FFF2-40B4-BE49-F238E27FC236}">
                <a16:creationId xmlns:a16="http://schemas.microsoft.com/office/drawing/2014/main" id="{6A24B227-E4F6-4392-A229-74823B3D6381}"/>
              </a:ext>
            </a:extLst>
          </p:cNvPr>
          <p:cNvGrpSpPr/>
          <p:nvPr/>
        </p:nvGrpSpPr>
        <p:grpSpPr>
          <a:xfrm>
            <a:off x="5241032" y="4666288"/>
            <a:ext cx="4464496" cy="288032"/>
            <a:chOff x="4803500" y="2113806"/>
            <a:chExt cx="2954133" cy="288032"/>
          </a:xfrm>
        </p:grpSpPr>
        <p:cxnSp>
          <p:nvCxnSpPr>
            <p:cNvPr id="23" name="直線コネクタ 79">
              <a:extLst>
                <a:ext uri="{FF2B5EF4-FFF2-40B4-BE49-F238E27FC236}">
                  <a16:creationId xmlns:a16="http://schemas.microsoft.com/office/drawing/2014/main" id="{52625B94-6BAE-416D-AC84-F37C7F81460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3E37C395-BB27-44B2-8EF5-325AA8CC2E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その他民間企業の動向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71151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タイ／医療関連／その他</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学会および業界団体</a:t>
            </a:r>
          </a:p>
        </p:txBody>
      </p:sp>
      <p:graphicFrame>
        <p:nvGraphicFramePr>
          <p:cNvPr id="9" name="表 8"/>
          <p:cNvGraphicFramePr>
            <a:graphicFrameLocks noGrp="1"/>
          </p:cNvGraphicFramePr>
          <p:nvPr>
            <p:extLst>
              <p:ext uri="{D42A27DB-BD31-4B8C-83A1-F6EECF244321}">
                <p14:modId xmlns:p14="http://schemas.microsoft.com/office/powerpoint/2010/main" val="1204448208"/>
              </p:ext>
            </p:extLst>
          </p:nvPr>
        </p:nvGraphicFramePr>
        <p:xfrm>
          <a:off x="200472" y="1772816"/>
          <a:ext cx="9505055" cy="381025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472607">
                  <a:extLst>
                    <a:ext uri="{9D8B030D-6E8A-4147-A177-3AD203B41FA5}">
                      <a16:colId xmlns:a16="http://schemas.microsoft.com/office/drawing/2014/main" val="20002"/>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a:txBody>
                    <a:bodyPr/>
                    <a:lstStyle/>
                    <a:p>
                      <a:pPr algn="ctr" fontAlgn="ctr" hangingPunct="0">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a:effectLst/>
                          <a:latin typeface="Arial" panose="020B0604020202020204" pitchFamily="34" charset="0"/>
                          <a:ea typeface="ＭＳ Ｐゴシック" panose="020B0600070205080204" pitchFamily="50" charset="-128"/>
                          <a:cs typeface="Arial" panose="020B0604020202020204" pitchFamily="34" charset="0"/>
                        </a:rPr>
                        <a:t>Medical Association of Thailand</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タイの医学界を代表する学会。世界医師会（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WMA</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）やアジア大洋州医師会連合（</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CMAAO</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）、東南アジア医師会（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MASEAN</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）に加盟している。</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rowSpan="3">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タイ医療機器企業団体</a:t>
                      </a: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THAIMED</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医療関連製品の業界団体。</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社が登録しており、アボットやバクスター、ビー・ブラウン、ブーツ、ジョンソン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&amp;</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ジョンソン、ニプロ、ロシュ、</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タイ医薬品生産協会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地場製薬企業の業界団体。</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医薬品調査製造業協会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製薬企業の非営利の業界団体。主に調査を行っている。</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社が登録しており、ファイザー、ロシュ、武田薬品、</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GSK</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MSD</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ノバルティス、エーザイ、アストラゼネカ</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明</a:t>
            </a:r>
            <a:r>
              <a:rPr lang="ja-JP" altLang="en-US" sz="800" dirty="0"/>
              <a:t>治大学国際総合研究所「新興国マクロヘルスデータ、規制・制度に関する調査」（</a:t>
            </a:r>
            <a:r>
              <a:rPr lang="en-US" altLang="ja-JP" sz="800" dirty="0"/>
              <a:t>2014</a:t>
            </a:r>
            <a:r>
              <a:rPr lang="ja-JP" altLang="en-US" sz="800"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主要学会としては</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Association</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of</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Thailand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主要な業界団体としてはタイ医療機器企業団体が挙げられる。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84526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6" name="グループ化 7"/>
          <p:cNvGrpSpPr/>
          <p:nvPr/>
        </p:nvGrpSpPr>
        <p:grpSpPr>
          <a:xfrm>
            <a:off x="1424608" y="1772816"/>
            <a:ext cx="7128792" cy="288032"/>
            <a:chOff x="4803499"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代表的なイベント</a:t>
              </a:r>
            </a:p>
          </p:txBody>
        </p:sp>
      </p:gr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7"/>
          <p:cNvGraphicFramePr>
            <a:graphicFrameLocks noGrp="1"/>
          </p:cNvGraphicFramePr>
          <p:nvPr/>
        </p:nvGraphicFramePr>
        <p:xfrm>
          <a:off x="1651000" y="2276872"/>
          <a:ext cx="6603999" cy="1512168"/>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504056">
                <a:tc>
                  <a:txBody>
                    <a:bodyPr/>
                    <a:lstStyle/>
                    <a:p>
                      <a:pPr algn="ctr"/>
                      <a:r>
                        <a:rPr kumimoji="1" lang="ja-JP" altLang="en-US" sz="1400" dirty="0"/>
                        <a:t>名　称</a:t>
                      </a: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開催時期</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内　容</a:t>
                      </a: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F8AC3"/>
                    </a:solidFill>
                  </a:tcPr>
                </a:tc>
                <a:extLst>
                  <a:ext uri="{0D108BD9-81ED-4DB2-BD59-A6C34878D82A}">
                    <a16:rowId xmlns:a16="http://schemas.microsoft.com/office/drawing/2014/main" val="10000"/>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Medical Fair Thailand</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Thailand Lab</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医療機器関連</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7185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61" name="Object 60"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9" name="Rectangle 58" hidden="1"/>
          <p:cNvSpPr/>
          <p:nvPr>
            <p:custDataLst>
              <p:tags r:id="rId2"/>
            </p:custDataLst>
          </p:nvPr>
        </p:nvSpPr>
        <p:spPr bwMode="gray">
          <a:xfrm>
            <a:off x="0" y="0"/>
            <a:ext cx="158750" cy="158750"/>
          </a:xfrm>
          <a:prstGeom prst="rect">
            <a:avLst/>
          </a:prstGeom>
          <a:solidFill>
            <a:srgbClr val="A2BBDC"/>
          </a:solidFill>
        </p:spPr>
        <p:txBody>
          <a:bodyPr wrap="none" lIns="0" tIns="0" rIns="0" bIns="0" rtlCol="0" anchor="ctr" anchorCtr="0">
            <a:noAutofit/>
          </a:bodyPr>
          <a:lstStyle/>
          <a:p>
            <a:pPr algn="just">
              <a:spcBef>
                <a:spcPct val="0"/>
              </a:spcBef>
              <a:spcAft>
                <a:spcPct val="0"/>
              </a:spcAft>
            </a:pPr>
            <a:endParaRPr kumimoji="1" lang="ja-JP" altLang="en-US" sz="1000" dirty="0">
              <a:latin typeface="Arial" panose="020B0604020202020204" pitchFamily="34" charset="0"/>
              <a:sym typeface="+mn-lt"/>
            </a:endParaRPr>
          </a:p>
        </p:txBody>
      </p:sp>
      <p:sp>
        <p:nvSpPr>
          <p:cNvPr id="10" name="Rectangle 6"/>
          <p:cNvSpPr>
            <a:spLocks noChangeArrowheads="1"/>
          </p:cNvSpPr>
          <p:nvPr/>
        </p:nvSpPr>
        <p:spPr bwMode="auto">
          <a:xfrm>
            <a:off x="5169024" y="2060848"/>
            <a:ext cx="41044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外国人患者の受入人数 </a:t>
            </a:r>
            <a:endParaRPr lang="ja-JP" altLang="en-US" sz="1400" dirty="0">
              <a:solidFill>
                <a:srgbClr val="000000"/>
              </a:solidFill>
            </a:endParaRPr>
          </a:p>
        </p:txBody>
      </p:sp>
      <p:sp>
        <p:nvSpPr>
          <p:cNvPr id="620" name="テキスト ボックス 619"/>
          <p:cNvSpPr txBox="1"/>
          <p:nvPr/>
        </p:nvSpPr>
        <p:spPr>
          <a:xfrm>
            <a:off x="1280592" y="2492896"/>
            <a:ext cx="864096" cy="276999"/>
          </a:xfrm>
          <a:prstGeom prst="rect">
            <a:avLst/>
          </a:prstGeom>
          <a:noFill/>
          <a:extLst>
            <a:ext uri="{909E8E84-426E-40DD-AFC4-6F175D3DCCD1}">
              <a14:hiddenFill xmlns:a14="http://schemas.microsoft.com/office/drawing/2010/main">
                <a:solidFill>
                  <a:srgbClr val="FFFFFF"/>
                </a:solidFill>
              </a14:hiddenFill>
            </a:ext>
          </a:extLst>
        </p:spPr>
        <p:txBody>
          <a:bodyPr wrap="square" lIns="0" rIns="0" rtlCol="0">
            <a:no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保健省</a:t>
            </a:r>
            <a:endPar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8" name="下矢印 617"/>
          <p:cNvSpPr/>
          <p:nvPr/>
        </p:nvSpPr>
        <p:spPr>
          <a:xfrm flipH="1">
            <a:off x="1928663" y="3961762"/>
            <a:ext cx="1305566" cy="1483462"/>
          </a:xfrm>
          <a:prstGeom prst="downArrow">
            <a:avLst>
              <a:gd name="adj1" fmla="val 61480"/>
              <a:gd name="adj2" fmla="val 33599"/>
            </a:avLst>
          </a:prstGeom>
          <a:gradFill flip="none" rotWithShape="1">
            <a:gsLst>
              <a:gs pos="0">
                <a:srgbClr val="77D4ED"/>
              </a:gs>
              <a:gs pos="74000">
                <a:srgbClr val="77D4ED"/>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615" name="円/楕円 614"/>
          <p:cNvSpPr/>
          <p:nvPr/>
        </p:nvSpPr>
        <p:spPr>
          <a:xfrm>
            <a:off x="1280592" y="2924944"/>
            <a:ext cx="2592288" cy="936104"/>
          </a:xfrm>
          <a:prstGeom prst="ellipse">
            <a:avLst/>
          </a:prstGeom>
          <a:gradFill flip="none" rotWithShape="1">
            <a:gsLst>
              <a:gs pos="100000">
                <a:schemeClr val="bg1"/>
              </a:gs>
              <a:gs pos="0">
                <a:srgbClr val="E4BB46"/>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1031" name="二等辺三角形 1030"/>
          <p:cNvSpPr/>
          <p:nvPr/>
        </p:nvSpPr>
        <p:spPr>
          <a:xfrm>
            <a:off x="920552" y="2564904"/>
            <a:ext cx="3312368" cy="1440160"/>
          </a:xfrm>
          <a:prstGeom prst="triangle">
            <a:avLst/>
          </a:prstGeom>
          <a:noFill/>
          <a:ln w="57150">
            <a:solidFill>
              <a:srgbClr val="3D6AA7"/>
            </a:solidFill>
          </a:ln>
        </p:spPr>
        <p:txBody>
          <a:bodyPr wrap="square" rIns="0" rtlCol="0" anchor="ctr" anchorCtr="0">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年に「アジアメディカルハブ」構想を打ち出し、保健省を中心とした様々な関係政府機関が連携を取り、医療観光推進のための制度を策定・実施している。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「アジアメディカルハブ」構想</a:t>
              </a:r>
            </a:p>
          </p:txBody>
        </p:sp>
      </p:grpSp>
      <p:grpSp>
        <p:nvGrpSpPr>
          <p:cNvPr id="12" name="グループ化 11"/>
          <p:cNvGrpSpPr/>
          <p:nvPr/>
        </p:nvGrpSpPr>
        <p:grpSpPr>
          <a:xfrm>
            <a:off x="2025096" y="2492896"/>
            <a:ext cx="1103280" cy="648076"/>
            <a:chOff x="2122652" y="2789319"/>
            <a:chExt cx="1146118" cy="673238"/>
          </a:xfrm>
        </p:grpSpPr>
        <p:sp>
          <p:nvSpPr>
            <p:cNvPr id="13"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 name="グループ化 13"/>
            <p:cNvGrpSpPr/>
            <p:nvPr/>
          </p:nvGrpSpPr>
          <p:grpSpPr>
            <a:xfrm>
              <a:off x="2181108" y="2845421"/>
              <a:ext cx="216675" cy="216675"/>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451952" y="2845421"/>
              <a:ext cx="216675" cy="216675"/>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2722794" y="2845421"/>
              <a:ext cx="216675" cy="216675"/>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993638" y="2845421"/>
              <a:ext cx="216675" cy="216675"/>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17"/>
            <p:cNvGrpSpPr/>
            <p:nvPr/>
          </p:nvGrpSpPr>
          <p:grpSpPr>
            <a:xfrm>
              <a:off x="2181108" y="3077572"/>
              <a:ext cx="216675" cy="216675"/>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3077572"/>
              <a:ext cx="216675" cy="216675"/>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3077572"/>
              <a:ext cx="216675" cy="216675"/>
              <a:chOff x="560512" y="1484784"/>
              <a:chExt cx="288032" cy="288032"/>
            </a:xfrm>
          </p:grpSpPr>
          <p:sp>
            <p:nvSpPr>
              <p:cNvPr id="30" name="正方形/長方形 2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3077572"/>
              <a:ext cx="216675" cy="216675"/>
              <a:chOff x="560512" y="1484784"/>
              <a:chExt cx="288032" cy="288032"/>
            </a:xfrm>
          </p:grpSpPr>
          <p:sp>
            <p:nvSpPr>
              <p:cNvPr id="26" name="正方形/長方形 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Group 3479"/>
          <p:cNvGrpSpPr>
            <a:grpSpLocks noChangeAspect="1"/>
          </p:cNvGrpSpPr>
          <p:nvPr/>
        </p:nvGrpSpPr>
        <p:grpSpPr bwMode="auto">
          <a:xfrm>
            <a:off x="1424608" y="5327606"/>
            <a:ext cx="1080119" cy="909706"/>
            <a:chOff x="432" y="1920"/>
            <a:chExt cx="912" cy="768"/>
          </a:xfrm>
          <a:solidFill>
            <a:srgbClr val="5F8AC3"/>
          </a:solidFill>
        </p:grpSpPr>
        <p:grpSp>
          <p:nvGrpSpPr>
            <p:cNvPr id="151" name="Group 3475"/>
            <p:cNvGrpSpPr>
              <a:grpSpLocks noChangeAspect="1"/>
            </p:cNvGrpSpPr>
            <p:nvPr/>
          </p:nvGrpSpPr>
          <p:grpSpPr bwMode="auto">
            <a:xfrm>
              <a:off x="740" y="1920"/>
              <a:ext cx="346" cy="768"/>
              <a:chOff x="740" y="1920"/>
              <a:chExt cx="346" cy="768"/>
            </a:xfrm>
            <a:grpFill/>
          </p:grpSpPr>
          <p:sp>
            <p:nvSpPr>
              <p:cNvPr id="207" name="Rectangle 687"/>
              <p:cNvSpPr>
                <a:spLocks noChangeAspect="1" noChangeArrowheads="1"/>
              </p:cNvSpPr>
              <p:nvPr/>
            </p:nvSpPr>
            <p:spPr bwMode="auto">
              <a:xfrm>
                <a:off x="740" y="1920"/>
                <a:ext cx="346" cy="768"/>
              </a:xfrm>
              <a:prstGeom prst="rect">
                <a:avLst/>
              </a:prstGeom>
              <a:solidFill>
                <a:srgbClr val="ACACAC"/>
              </a:solidFill>
              <a:ln w="12700">
                <a:solidFill>
                  <a:srgbClr val="FFFFFF"/>
                </a:solidFill>
                <a:miter lim="800000"/>
                <a:headEnd/>
                <a:tailEnd/>
              </a:ln>
              <a:effectLst/>
            </p:spPr>
            <p:txBody>
              <a:bodyPr wrap="none" tIns="0" bIns="0" anchor="ctr"/>
              <a:lstStyle/>
              <a:p>
                <a:endParaRPr lang="ja-JP" altLang="en-US"/>
              </a:p>
            </p:txBody>
          </p:sp>
          <p:sp>
            <p:nvSpPr>
              <p:cNvPr id="208" name="Rectangle 688"/>
              <p:cNvSpPr>
                <a:spLocks noChangeAspect="1" noChangeArrowheads="1"/>
              </p:cNvSpPr>
              <p:nvPr/>
            </p:nvSpPr>
            <p:spPr bwMode="auto">
              <a:xfrm>
                <a:off x="764" y="194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09" name="Rectangle 689"/>
              <p:cNvSpPr>
                <a:spLocks noChangeAspect="1" noChangeArrowheads="1"/>
              </p:cNvSpPr>
              <p:nvPr/>
            </p:nvSpPr>
            <p:spPr bwMode="auto">
              <a:xfrm>
                <a:off x="764" y="200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0" name="Rectangle 690"/>
              <p:cNvSpPr>
                <a:spLocks noChangeAspect="1" noChangeArrowheads="1"/>
              </p:cNvSpPr>
              <p:nvPr/>
            </p:nvSpPr>
            <p:spPr bwMode="auto">
              <a:xfrm>
                <a:off x="764" y="206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1" name="Rectangle 691"/>
              <p:cNvSpPr>
                <a:spLocks noChangeAspect="1" noChangeArrowheads="1"/>
              </p:cNvSpPr>
              <p:nvPr/>
            </p:nvSpPr>
            <p:spPr bwMode="auto">
              <a:xfrm>
                <a:off x="764" y="212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2" name="Rectangle 692"/>
              <p:cNvSpPr>
                <a:spLocks noChangeAspect="1" noChangeArrowheads="1"/>
              </p:cNvSpPr>
              <p:nvPr/>
            </p:nvSpPr>
            <p:spPr bwMode="auto">
              <a:xfrm>
                <a:off x="764" y="218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3" name="Rectangle 693"/>
              <p:cNvSpPr>
                <a:spLocks noChangeAspect="1" noChangeArrowheads="1"/>
              </p:cNvSpPr>
              <p:nvPr/>
            </p:nvSpPr>
            <p:spPr bwMode="auto">
              <a:xfrm>
                <a:off x="764" y="224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4" name="Rectangle 694"/>
              <p:cNvSpPr>
                <a:spLocks noChangeAspect="1" noChangeArrowheads="1"/>
              </p:cNvSpPr>
              <p:nvPr/>
            </p:nvSpPr>
            <p:spPr bwMode="auto">
              <a:xfrm>
                <a:off x="764" y="230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5" name="Rectangle 695"/>
              <p:cNvSpPr>
                <a:spLocks noChangeAspect="1" noChangeArrowheads="1"/>
              </p:cNvSpPr>
              <p:nvPr/>
            </p:nvSpPr>
            <p:spPr bwMode="auto">
              <a:xfrm>
                <a:off x="764" y="236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6" name="Rectangle 696"/>
              <p:cNvSpPr>
                <a:spLocks noChangeAspect="1" noChangeArrowheads="1"/>
              </p:cNvSpPr>
              <p:nvPr/>
            </p:nvSpPr>
            <p:spPr bwMode="auto">
              <a:xfrm>
                <a:off x="764" y="242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7" name="Rectangle 697"/>
              <p:cNvSpPr>
                <a:spLocks noChangeAspect="1" noChangeArrowheads="1"/>
              </p:cNvSpPr>
              <p:nvPr/>
            </p:nvSpPr>
            <p:spPr bwMode="auto">
              <a:xfrm>
                <a:off x="764" y="248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8" name="Rectangle 698"/>
              <p:cNvSpPr>
                <a:spLocks noChangeAspect="1" noChangeArrowheads="1"/>
              </p:cNvSpPr>
              <p:nvPr/>
            </p:nvSpPr>
            <p:spPr bwMode="auto">
              <a:xfrm>
                <a:off x="764" y="254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9" name="Rectangle 699"/>
              <p:cNvSpPr>
                <a:spLocks noChangeAspect="1" noChangeArrowheads="1"/>
              </p:cNvSpPr>
              <p:nvPr/>
            </p:nvSpPr>
            <p:spPr bwMode="auto">
              <a:xfrm>
                <a:off x="764" y="260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grpSp>
        <p:grpSp>
          <p:nvGrpSpPr>
            <p:cNvPr id="152" name="Group 3476"/>
            <p:cNvGrpSpPr>
              <a:grpSpLocks noChangeAspect="1"/>
            </p:cNvGrpSpPr>
            <p:nvPr/>
          </p:nvGrpSpPr>
          <p:grpSpPr bwMode="auto">
            <a:xfrm>
              <a:off x="432" y="2064"/>
              <a:ext cx="432" cy="624"/>
              <a:chOff x="432" y="2064"/>
              <a:chExt cx="432" cy="624"/>
            </a:xfrm>
            <a:grpFill/>
          </p:grpSpPr>
          <p:sp>
            <p:nvSpPr>
              <p:cNvPr id="188" name="Rectangle 701"/>
              <p:cNvSpPr>
                <a:spLocks noChangeAspect="1" noChangeArrowheads="1"/>
              </p:cNvSpPr>
              <p:nvPr/>
            </p:nvSpPr>
            <p:spPr bwMode="auto">
              <a:xfrm>
                <a:off x="432" y="2064"/>
                <a:ext cx="432" cy="624"/>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89" name="Rectangle 702"/>
              <p:cNvSpPr>
                <a:spLocks noChangeAspect="1" noChangeArrowheads="1"/>
              </p:cNvSpPr>
              <p:nvPr/>
            </p:nvSpPr>
            <p:spPr bwMode="auto">
              <a:xfrm>
                <a:off x="480"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0" name="Rectangle 703"/>
              <p:cNvSpPr>
                <a:spLocks noChangeAspect="1" noChangeArrowheads="1"/>
              </p:cNvSpPr>
              <p:nvPr/>
            </p:nvSpPr>
            <p:spPr bwMode="auto">
              <a:xfrm>
                <a:off x="576"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1" name="Rectangle 704"/>
              <p:cNvSpPr>
                <a:spLocks noChangeAspect="1" noChangeArrowheads="1"/>
              </p:cNvSpPr>
              <p:nvPr/>
            </p:nvSpPr>
            <p:spPr bwMode="auto">
              <a:xfrm>
                <a:off x="672"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2" name="Rectangle 705"/>
              <p:cNvSpPr>
                <a:spLocks noChangeAspect="1" noChangeArrowheads="1"/>
              </p:cNvSpPr>
              <p:nvPr/>
            </p:nvSpPr>
            <p:spPr bwMode="auto">
              <a:xfrm>
                <a:off x="768"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3" name="Rectangle 706"/>
              <p:cNvSpPr>
                <a:spLocks noChangeAspect="1" noChangeArrowheads="1"/>
              </p:cNvSpPr>
              <p:nvPr/>
            </p:nvSpPr>
            <p:spPr bwMode="auto">
              <a:xfrm>
                <a:off x="480"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4" name="Rectangle 707"/>
              <p:cNvSpPr>
                <a:spLocks noChangeAspect="1" noChangeArrowheads="1"/>
              </p:cNvSpPr>
              <p:nvPr/>
            </p:nvSpPr>
            <p:spPr bwMode="auto">
              <a:xfrm>
                <a:off x="576"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5" name="Rectangle 708"/>
              <p:cNvSpPr>
                <a:spLocks noChangeAspect="1" noChangeArrowheads="1"/>
              </p:cNvSpPr>
              <p:nvPr/>
            </p:nvSpPr>
            <p:spPr bwMode="auto">
              <a:xfrm>
                <a:off x="672"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6" name="Rectangle 709"/>
              <p:cNvSpPr>
                <a:spLocks noChangeAspect="1" noChangeArrowheads="1"/>
              </p:cNvSpPr>
              <p:nvPr/>
            </p:nvSpPr>
            <p:spPr bwMode="auto">
              <a:xfrm>
                <a:off x="768"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7" name="Rectangle 710"/>
              <p:cNvSpPr>
                <a:spLocks noChangeAspect="1" noChangeArrowheads="1"/>
              </p:cNvSpPr>
              <p:nvPr/>
            </p:nvSpPr>
            <p:spPr bwMode="auto">
              <a:xfrm>
                <a:off x="480"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8" name="Rectangle 711"/>
              <p:cNvSpPr>
                <a:spLocks noChangeAspect="1" noChangeArrowheads="1"/>
              </p:cNvSpPr>
              <p:nvPr/>
            </p:nvSpPr>
            <p:spPr bwMode="auto">
              <a:xfrm>
                <a:off x="576"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9" name="Rectangle 712"/>
              <p:cNvSpPr>
                <a:spLocks noChangeAspect="1" noChangeArrowheads="1"/>
              </p:cNvSpPr>
              <p:nvPr/>
            </p:nvSpPr>
            <p:spPr bwMode="auto">
              <a:xfrm>
                <a:off x="672"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0" name="Rectangle 713"/>
              <p:cNvSpPr>
                <a:spLocks noChangeAspect="1" noChangeArrowheads="1"/>
              </p:cNvSpPr>
              <p:nvPr/>
            </p:nvSpPr>
            <p:spPr bwMode="auto">
              <a:xfrm>
                <a:off x="768"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1" name="Rectangle 714"/>
              <p:cNvSpPr>
                <a:spLocks noChangeAspect="1" noChangeArrowheads="1"/>
              </p:cNvSpPr>
              <p:nvPr/>
            </p:nvSpPr>
            <p:spPr bwMode="auto">
              <a:xfrm>
                <a:off x="480"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2" name="Rectangle 715"/>
              <p:cNvSpPr>
                <a:spLocks noChangeAspect="1" noChangeArrowheads="1"/>
              </p:cNvSpPr>
              <p:nvPr/>
            </p:nvSpPr>
            <p:spPr bwMode="auto">
              <a:xfrm>
                <a:off x="576"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3" name="Rectangle 716"/>
              <p:cNvSpPr>
                <a:spLocks noChangeAspect="1" noChangeArrowheads="1"/>
              </p:cNvSpPr>
              <p:nvPr/>
            </p:nvSpPr>
            <p:spPr bwMode="auto">
              <a:xfrm>
                <a:off x="672"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4" name="Rectangle 717"/>
              <p:cNvSpPr>
                <a:spLocks noChangeAspect="1" noChangeArrowheads="1"/>
              </p:cNvSpPr>
              <p:nvPr/>
            </p:nvSpPr>
            <p:spPr bwMode="auto">
              <a:xfrm>
                <a:off x="768"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5" name="Rectangle 718"/>
              <p:cNvSpPr>
                <a:spLocks noChangeAspect="1" noChangeArrowheads="1"/>
              </p:cNvSpPr>
              <p:nvPr/>
            </p:nvSpPr>
            <p:spPr bwMode="auto">
              <a:xfrm>
                <a:off x="480" y="2496"/>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6" name="Rectangle 719"/>
              <p:cNvSpPr>
                <a:spLocks noChangeAspect="1" noChangeArrowheads="1"/>
              </p:cNvSpPr>
              <p:nvPr/>
            </p:nvSpPr>
            <p:spPr bwMode="auto">
              <a:xfrm>
                <a:off x="480" y="259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3" name="Group 3478"/>
            <p:cNvGrpSpPr>
              <a:grpSpLocks noChangeAspect="1"/>
            </p:cNvGrpSpPr>
            <p:nvPr/>
          </p:nvGrpSpPr>
          <p:grpSpPr bwMode="auto">
            <a:xfrm>
              <a:off x="963" y="2350"/>
              <a:ext cx="381" cy="338"/>
              <a:chOff x="963" y="2350"/>
              <a:chExt cx="381" cy="338"/>
            </a:xfrm>
            <a:grpFill/>
          </p:grpSpPr>
          <p:sp>
            <p:nvSpPr>
              <p:cNvPr id="165" name="Rectangle 721"/>
              <p:cNvSpPr>
                <a:spLocks noChangeAspect="1" noChangeArrowheads="1"/>
              </p:cNvSpPr>
              <p:nvPr/>
            </p:nvSpPr>
            <p:spPr bwMode="auto">
              <a:xfrm>
                <a:off x="963" y="2350"/>
                <a:ext cx="381" cy="338"/>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66" name="Rectangle 722"/>
              <p:cNvSpPr>
                <a:spLocks noChangeAspect="1" noChangeArrowheads="1"/>
              </p:cNvSpPr>
              <p:nvPr/>
            </p:nvSpPr>
            <p:spPr bwMode="auto">
              <a:xfrm>
                <a:off x="965"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7" name="Rectangle 723"/>
              <p:cNvSpPr>
                <a:spLocks noChangeAspect="1" noChangeArrowheads="1"/>
              </p:cNvSpPr>
              <p:nvPr/>
            </p:nvSpPr>
            <p:spPr bwMode="auto">
              <a:xfrm>
                <a:off x="1030"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8" name="Rectangle 724"/>
              <p:cNvSpPr>
                <a:spLocks noChangeAspect="1" noChangeArrowheads="1"/>
              </p:cNvSpPr>
              <p:nvPr/>
            </p:nvSpPr>
            <p:spPr bwMode="auto">
              <a:xfrm>
                <a:off x="1096"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9" name="Rectangle 725"/>
              <p:cNvSpPr>
                <a:spLocks noChangeAspect="1" noChangeArrowheads="1"/>
              </p:cNvSpPr>
              <p:nvPr/>
            </p:nvSpPr>
            <p:spPr bwMode="auto">
              <a:xfrm>
                <a:off x="1161"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0" name="Rectangle 726"/>
              <p:cNvSpPr>
                <a:spLocks noChangeAspect="1" noChangeArrowheads="1"/>
              </p:cNvSpPr>
              <p:nvPr/>
            </p:nvSpPr>
            <p:spPr bwMode="auto">
              <a:xfrm>
                <a:off x="1227"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1" name="Rectangle 727"/>
              <p:cNvSpPr>
                <a:spLocks noChangeAspect="1" noChangeArrowheads="1"/>
              </p:cNvSpPr>
              <p:nvPr/>
            </p:nvSpPr>
            <p:spPr bwMode="auto">
              <a:xfrm>
                <a:off x="1293" y="2378"/>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2" name="Rectangle 728"/>
              <p:cNvSpPr>
                <a:spLocks noChangeAspect="1" noChangeArrowheads="1"/>
              </p:cNvSpPr>
              <p:nvPr/>
            </p:nvSpPr>
            <p:spPr bwMode="auto">
              <a:xfrm>
                <a:off x="1030"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3" name="Rectangle 729"/>
              <p:cNvSpPr>
                <a:spLocks noChangeAspect="1" noChangeArrowheads="1"/>
              </p:cNvSpPr>
              <p:nvPr/>
            </p:nvSpPr>
            <p:spPr bwMode="auto">
              <a:xfrm>
                <a:off x="1096"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4" name="Rectangle 730"/>
              <p:cNvSpPr>
                <a:spLocks noChangeAspect="1" noChangeArrowheads="1"/>
              </p:cNvSpPr>
              <p:nvPr/>
            </p:nvSpPr>
            <p:spPr bwMode="auto">
              <a:xfrm>
                <a:off x="1161"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5" name="Rectangle 731"/>
              <p:cNvSpPr>
                <a:spLocks noChangeAspect="1" noChangeArrowheads="1"/>
              </p:cNvSpPr>
              <p:nvPr/>
            </p:nvSpPr>
            <p:spPr bwMode="auto">
              <a:xfrm>
                <a:off x="1227"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6" name="Rectangle 732"/>
              <p:cNvSpPr>
                <a:spLocks noChangeAspect="1" noChangeArrowheads="1"/>
              </p:cNvSpPr>
              <p:nvPr/>
            </p:nvSpPr>
            <p:spPr bwMode="auto">
              <a:xfrm>
                <a:off x="965"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7" name="Rectangle 733"/>
              <p:cNvSpPr>
                <a:spLocks noChangeAspect="1" noChangeArrowheads="1"/>
              </p:cNvSpPr>
              <p:nvPr/>
            </p:nvSpPr>
            <p:spPr bwMode="auto">
              <a:xfrm>
                <a:off x="1030"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8" name="Rectangle 734"/>
              <p:cNvSpPr>
                <a:spLocks noChangeAspect="1" noChangeArrowheads="1"/>
              </p:cNvSpPr>
              <p:nvPr/>
            </p:nvSpPr>
            <p:spPr bwMode="auto">
              <a:xfrm>
                <a:off x="1096"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9" name="Rectangle 735"/>
              <p:cNvSpPr>
                <a:spLocks noChangeAspect="1" noChangeArrowheads="1"/>
              </p:cNvSpPr>
              <p:nvPr/>
            </p:nvSpPr>
            <p:spPr bwMode="auto">
              <a:xfrm>
                <a:off x="1161"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0" name="Rectangle 736"/>
              <p:cNvSpPr>
                <a:spLocks noChangeAspect="1" noChangeArrowheads="1"/>
              </p:cNvSpPr>
              <p:nvPr/>
            </p:nvSpPr>
            <p:spPr bwMode="auto">
              <a:xfrm>
                <a:off x="1227"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1" name="Rectangle 737"/>
              <p:cNvSpPr>
                <a:spLocks noChangeAspect="1" noChangeArrowheads="1"/>
              </p:cNvSpPr>
              <p:nvPr/>
            </p:nvSpPr>
            <p:spPr bwMode="auto">
              <a:xfrm>
                <a:off x="1293" y="2451"/>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2" name="Rectangle 738"/>
              <p:cNvSpPr>
                <a:spLocks noChangeAspect="1" noChangeArrowheads="1"/>
              </p:cNvSpPr>
              <p:nvPr/>
            </p:nvSpPr>
            <p:spPr bwMode="auto">
              <a:xfrm>
                <a:off x="965"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3" name="Rectangle 739"/>
              <p:cNvSpPr>
                <a:spLocks noChangeAspect="1" noChangeArrowheads="1"/>
              </p:cNvSpPr>
              <p:nvPr/>
            </p:nvSpPr>
            <p:spPr bwMode="auto">
              <a:xfrm>
                <a:off x="1030"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4" name="Rectangle 740"/>
              <p:cNvSpPr>
                <a:spLocks noChangeAspect="1" noChangeArrowheads="1"/>
              </p:cNvSpPr>
              <p:nvPr/>
            </p:nvSpPr>
            <p:spPr bwMode="auto">
              <a:xfrm>
                <a:off x="1096"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5" name="Rectangle 741"/>
              <p:cNvSpPr>
                <a:spLocks noChangeAspect="1" noChangeArrowheads="1"/>
              </p:cNvSpPr>
              <p:nvPr/>
            </p:nvSpPr>
            <p:spPr bwMode="auto">
              <a:xfrm>
                <a:off x="1161"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6" name="Rectangle 742"/>
              <p:cNvSpPr>
                <a:spLocks noChangeAspect="1" noChangeArrowheads="1"/>
              </p:cNvSpPr>
              <p:nvPr/>
            </p:nvSpPr>
            <p:spPr bwMode="auto">
              <a:xfrm>
                <a:off x="1227"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7" name="Rectangle 743"/>
              <p:cNvSpPr>
                <a:spLocks noChangeAspect="1" noChangeArrowheads="1"/>
              </p:cNvSpPr>
              <p:nvPr/>
            </p:nvSpPr>
            <p:spPr bwMode="auto">
              <a:xfrm>
                <a:off x="1293" y="2524"/>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4" name="Group 3477"/>
            <p:cNvGrpSpPr>
              <a:grpSpLocks noChangeAspect="1"/>
            </p:cNvGrpSpPr>
            <p:nvPr/>
          </p:nvGrpSpPr>
          <p:grpSpPr bwMode="auto">
            <a:xfrm>
              <a:off x="539" y="2437"/>
              <a:ext cx="380" cy="251"/>
              <a:chOff x="539" y="2437"/>
              <a:chExt cx="380" cy="251"/>
            </a:xfrm>
            <a:grpFill/>
          </p:grpSpPr>
          <p:sp>
            <p:nvSpPr>
              <p:cNvPr id="155" name="Rectangle 745"/>
              <p:cNvSpPr>
                <a:spLocks noChangeAspect="1" noChangeArrowheads="1"/>
              </p:cNvSpPr>
              <p:nvPr/>
            </p:nvSpPr>
            <p:spPr bwMode="auto">
              <a:xfrm>
                <a:off x="539" y="2437"/>
                <a:ext cx="380" cy="251"/>
              </a:xfrm>
              <a:prstGeom prst="rect">
                <a:avLst/>
              </a:prstGeom>
              <a:solidFill>
                <a:srgbClr val="ACACAC"/>
              </a:solidFill>
              <a:ln w="12700">
                <a:noFill/>
                <a:miter lim="800000"/>
                <a:headEnd/>
                <a:tailEnd/>
              </a:ln>
              <a:effectLst/>
            </p:spPr>
            <p:txBody>
              <a:bodyPr wrap="none" tIns="0" bIns="0" anchor="ctr"/>
              <a:lstStyle/>
              <a:p>
                <a:endParaRPr lang="ja-JP" altLang="en-US"/>
              </a:p>
            </p:txBody>
          </p:sp>
          <p:sp>
            <p:nvSpPr>
              <p:cNvPr id="156" name="Rectangle 747"/>
              <p:cNvSpPr>
                <a:spLocks noChangeAspect="1" noChangeArrowheads="1"/>
              </p:cNvSpPr>
              <p:nvPr/>
            </p:nvSpPr>
            <p:spPr bwMode="auto">
              <a:xfrm>
                <a:off x="577"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7" name="Rectangle 748"/>
              <p:cNvSpPr>
                <a:spLocks noChangeAspect="1" noChangeArrowheads="1"/>
              </p:cNvSpPr>
              <p:nvPr/>
            </p:nvSpPr>
            <p:spPr bwMode="auto">
              <a:xfrm>
                <a:off x="691"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8" name="Rectangle 749"/>
              <p:cNvSpPr>
                <a:spLocks noChangeAspect="1" noChangeArrowheads="1"/>
              </p:cNvSpPr>
              <p:nvPr/>
            </p:nvSpPr>
            <p:spPr bwMode="auto">
              <a:xfrm>
                <a:off x="805"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9" name="Rectangle 751"/>
              <p:cNvSpPr>
                <a:spLocks noChangeAspect="1" noChangeArrowheads="1"/>
              </p:cNvSpPr>
              <p:nvPr/>
            </p:nvSpPr>
            <p:spPr bwMode="auto">
              <a:xfrm>
                <a:off x="577"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0" name="Rectangle 752"/>
              <p:cNvSpPr>
                <a:spLocks noChangeAspect="1" noChangeArrowheads="1"/>
              </p:cNvSpPr>
              <p:nvPr/>
            </p:nvSpPr>
            <p:spPr bwMode="auto">
              <a:xfrm>
                <a:off x="691"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1" name="Rectangle 753"/>
              <p:cNvSpPr>
                <a:spLocks noChangeAspect="1" noChangeArrowheads="1"/>
              </p:cNvSpPr>
              <p:nvPr/>
            </p:nvSpPr>
            <p:spPr bwMode="auto">
              <a:xfrm>
                <a:off x="805"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2" name="Rectangle 755"/>
              <p:cNvSpPr>
                <a:spLocks noChangeAspect="1" noChangeArrowheads="1"/>
              </p:cNvSpPr>
              <p:nvPr/>
            </p:nvSpPr>
            <p:spPr bwMode="auto">
              <a:xfrm>
                <a:off x="577"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3" name="Rectangle 756"/>
              <p:cNvSpPr>
                <a:spLocks noChangeAspect="1" noChangeArrowheads="1"/>
              </p:cNvSpPr>
              <p:nvPr/>
            </p:nvSpPr>
            <p:spPr bwMode="auto">
              <a:xfrm>
                <a:off x="691"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4" name="Rectangle 757"/>
              <p:cNvSpPr>
                <a:spLocks noChangeAspect="1" noChangeArrowheads="1"/>
              </p:cNvSpPr>
              <p:nvPr/>
            </p:nvSpPr>
            <p:spPr bwMode="auto">
              <a:xfrm>
                <a:off x="805"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grpSp>
        <p:nvGrpSpPr>
          <p:cNvPr id="1029" name="グループ化 1028"/>
          <p:cNvGrpSpPr/>
          <p:nvPr/>
        </p:nvGrpSpPr>
        <p:grpSpPr>
          <a:xfrm>
            <a:off x="2648744" y="5440834"/>
            <a:ext cx="936104" cy="796478"/>
            <a:chOff x="2722563" y="4901158"/>
            <a:chExt cx="1271834" cy="1082130"/>
          </a:xfrm>
          <a:solidFill>
            <a:srgbClr val="868686"/>
          </a:solidFill>
        </p:grpSpPr>
        <p:grpSp>
          <p:nvGrpSpPr>
            <p:cNvPr id="239" name="Group 5"/>
            <p:cNvGrpSpPr>
              <a:grpSpLocks noChangeAspect="1"/>
            </p:cNvGrpSpPr>
            <p:nvPr/>
          </p:nvGrpSpPr>
          <p:grpSpPr bwMode="auto">
            <a:xfrm>
              <a:off x="3152800" y="4901158"/>
              <a:ext cx="409549" cy="682080"/>
              <a:chOff x="1715" y="3316"/>
              <a:chExt cx="272" cy="453"/>
            </a:xfrm>
            <a:grpFill/>
          </p:grpSpPr>
          <p:sp>
            <p:nvSpPr>
              <p:cNvPr id="240"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3" name="Group 5"/>
            <p:cNvGrpSpPr>
              <a:grpSpLocks noChangeAspect="1"/>
            </p:cNvGrpSpPr>
            <p:nvPr/>
          </p:nvGrpSpPr>
          <p:grpSpPr bwMode="auto">
            <a:xfrm>
              <a:off x="2936776" y="5085184"/>
              <a:ext cx="409549" cy="682080"/>
              <a:chOff x="1715" y="3316"/>
              <a:chExt cx="272" cy="453"/>
            </a:xfrm>
            <a:grpFill/>
          </p:grpSpPr>
          <p:sp>
            <p:nvSpPr>
              <p:cNvPr id="234"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6" name="Group 5"/>
            <p:cNvGrpSpPr>
              <a:grpSpLocks noChangeAspect="1"/>
            </p:cNvGrpSpPr>
            <p:nvPr/>
          </p:nvGrpSpPr>
          <p:grpSpPr bwMode="auto">
            <a:xfrm>
              <a:off x="3367013" y="5085184"/>
              <a:ext cx="409549" cy="682080"/>
              <a:chOff x="1715" y="3316"/>
              <a:chExt cx="272" cy="453"/>
            </a:xfrm>
            <a:grpFill/>
          </p:grpSpPr>
          <p:sp>
            <p:nvSpPr>
              <p:cNvPr id="23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024" name="Group 5"/>
            <p:cNvGrpSpPr>
              <a:grpSpLocks noChangeAspect="1"/>
            </p:cNvGrpSpPr>
            <p:nvPr/>
          </p:nvGrpSpPr>
          <p:grpSpPr bwMode="auto">
            <a:xfrm>
              <a:off x="2722563" y="5301208"/>
              <a:ext cx="409549" cy="682080"/>
              <a:chOff x="1715" y="3316"/>
              <a:chExt cx="272" cy="453"/>
            </a:xfrm>
            <a:grpFill/>
          </p:grpSpPr>
          <p:sp>
            <p:nvSpPr>
              <p:cNvPr id="102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Group 5"/>
            <p:cNvGrpSpPr>
              <a:grpSpLocks noChangeAspect="1"/>
            </p:cNvGrpSpPr>
            <p:nvPr/>
          </p:nvGrpSpPr>
          <p:grpSpPr bwMode="auto">
            <a:xfrm>
              <a:off x="3152800" y="5301208"/>
              <a:ext cx="409549" cy="682080"/>
              <a:chOff x="1715" y="3316"/>
              <a:chExt cx="272" cy="453"/>
            </a:xfrm>
            <a:grpFill/>
          </p:grpSpPr>
          <p:sp>
            <p:nvSpPr>
              <p:cNvPr id="228"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0" name="Group 5"/>
            <p:cNvGrpSpPr>
              <a:grpSpLocks noChangeAspect="1"/>
            </p:cNvGrpSpPr>
            <p:nvPr/>
          </p:nvGrpSpPr>
          <p:grpSpPr bwMode="auto">
            <a:xfrm>
              <a:off x="3584848" y="5301208"/>
              <a:ext cx="409549" cy="682080"/>
              <a:chOff x="1715" y="3316"/>
              <a:chExt cx="272" cy="453"/>
            </a:xfrm>
            <a:grpFill/>
          </p:grpSpPr>
          <p:sp>
            <p:nvSpPr>
              <p:cNvPr id="231"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030" name="テキスト ボックス 1029"/>
          <p:cNvSpPr txBox="1"/>
          <p:nvPr/>
        </p:nvSpPr>
        <p:spPr>
          <a:xfrm>
            <a:off x="1280592"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海外医療関連企業</a:t>
            </a:r>
          </a:p>
        </p:txBody>
      </p:sp>
      <p:sp>
        <p:nvSpPr>
          <p:cNvPr id="244" name="テキスト ボックス 243"/>
          <p:cNvSpPr txBox="1"/>
          <p:nvPr/>
        </p:nvSpPr>
        <p:spPr>
          <a:xfrm>
            <a:off x="2432720"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外国人患者</a:t>
            </a:r>
          </a:p>
        </p:txBody>
      </p:sp>
      <p:sp>
        <p:nvSpPr>
          <p:cNvPr id="338" name="テキスト ボックス 337"/>
          <p:cNvSpPr txBox="1"/>
          <p:nvPr/>
        </p:nvSpPr>
        <p:spPr>
          <a:xfrm>
            <a:off x="1424608" y="3212976"/>
            <a:ext cx="2304256" cy="276999"/>
          </a:xfrm>
          <a:prstGeom prst="rect">
            <a:avLst/>
          </a:prstGeom>
          <a:noFill/>
        </p:spPr>
        <p:txBody>
          <a:bodyPr wrap="square" lIns="0" rIns="0" rtlCol="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保健省を中心とした</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様々な関係政府機関が連携</a:t>
            </a:r>
            <a:endPar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1" name="グループ化 430"/>
          <p:cNvGrpSpPr/>
          <p:nvPr/>
        </p:nvGrpSpPr>
        <p:grpSpPr>
          <a:xfrm>
            <a:off x="3590842" y="3717032"/>
            <a:ext cx="858102" cy="504056"/>
            <a:chOff x="2122652" y="2789319"/>
            <a:chExt cx="1146118" cy="673238"/>
          </a:xfrm>
        </p:grpSpPr>
        <p:sp>
          <p:nvSpPr>
            <p:cNvPr id="432"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33" name="グループ化 432"/>
            <p:cNvGrpSpPr/>
            <p:nvPr/>
          </p:nvGrpSpPr>
          <p:grpSpPr>
            <a:xfrm>
              <a:off x="2181108" y="2845421"/>
              <a:ext cx="216675" cy="216675"/>
              <a:chOff x="560512" y="1484784"/>
              <a:chExt cx="288032" cy="288032"/>
            </a:xfrm>
          </p:grpSpPr>
          <p:sp>
            <p:nvSpPr>
              <p:cNvPr id="473" name="正方形/長方形 47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4" name="正方形/長方形 47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5" name="正方形/長方形 47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6" name="正方形/長方形 47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4" name="グループ化 433"/>
            <p:cNvGrpSpPr/>
            <p:nvPr/>
          </p:nvGrpSpPr>
          <p:grpSpPr>
            <a:xfrm>
              <a:off x="2451952" y="2845421"/>
              <a:ext cx="216675" cy="216675"/>
              <a:chOff x="560512" y="1484784"/>
              <a:chExt cx="288032" cy="288032"/>
            </a:xfrm>
          </p:grpSpPr>
          <p:sp>
            <p:nvSpPr>
              <p:cNvPr id="469" name="正方形/長方形 46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正方形/長方形 46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1" name="正方形/長方形 47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2" name="正方形/長方形 47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5" name="グループ化 434"/>
            <p:cNvGrpSpPr/>
            <p:nvPr/>
          </p:nvGrpSpPr>
          <p:grpSpPr>
            <a:xfrm>
              <a:off x="2722794" y="2845421"/>
              <a:ext cx="216675" cy="216675"/>
              <a:chOff x="560512" y="1484784"/>
              <a:chExt cx="288032" cy="288032"/>
            </a:xfrm>
          </p:grpSpPr>
          <p:sp>
            <p:nvSpPr>
              <p:cNvPr id="465" name="正方形/長方形 4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6" name="正方形/長方形 4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7" name="正方形/長方形 4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8" name="正方形/長方形 4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6" name="グループ化 435"/>
            <p:cNvGrpSpPr/>
            <p:nvPr/>
          </p:nvGrpSpPr>
          <p:grpSpPr>
            <a:xfrm>
              <a:off x="2993638" y="2845421"/>
              <a:ext cx="216675" cy="216675"/>
              <a:chOff x="560512" y="1484784"/>
              <a:chExt cx="288032" cy="288032"/>
            </a:xfrm>
          </p:grpSpPr>
          <p:sp>
            <p:nvSpPr>
              <p:cNvPr id="461" name="正方形/長方形 4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2" name="正方形/長方形 4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3" name="正方形/長方形 4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4" name="正方形/長方形 4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7" name="グループ化 436"/>
            <p:cNvGrpSpPr/>
            <p:nvPr/>
          </p:nvGrpSpPr>
          <p:grpSpPr>
            <a:xfrm>
              <a:off x="2181108" y="3077572"/>
              <a:ext cx="216675" cy="216675"/>
              <a:chOff x="560512" y="1484784"/>
              <a:chExt cx="288032" cy="288032"/>
            </a:xfrm>
          </p:grpSpPr>
          <p:sp>
            <p:nvSpPr>
              <p:cNvPr id="457" name="正方形/長方形 4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8" name="正方形/長方形 4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9" name="正方形/長方形 4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0" name="正方形/長方形 4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8" name="グループ化 437"/>
            <p:cNvGrpSpPr/>
            <p:nvPr/>
          </p:nvGrpSpPr>
          <p:grpSpPr>
            <a:xfrm>
              <a:off x="2451952" y="3077572"/>
              <a:ext cx="216675" cy="216675"/>
              <a:chOff x="560512" y="1484784"/>
              <a:chExt cx="288032" cy="288032"/>
            </a:xfrm>
          </p:grpSpPr>
          <p:sp>
            <p:nvSpPr>
              <p:cNvPr id="453" name="正方形/長方形 4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4" name="正方形/長方形 4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5" name="正方形/長方形 4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6" name="正方形/長方形 4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2722794" y="3077572"/>
              <a:ext cx="216675" cy="216675"/>
              <a:chOff x="560512" y="1484784"/>
              <a:chExt cx="288032" cy="288032"/>
            </a:xfrm>
          </p:grpSpPr>
          <p:sp>
            <p:nvSpPr>
              <p:cNvPr id="449" name="正方形/長方形 4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0" name="正方形/長方形 4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1" name="正方形/長方形 4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2" name="正方形/長方形 4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40" name="グループ化 439"/>
            <p:cNvGrpSpPr/>
            <p:nvPr/>
          </p:nvGrpSpPr>
          <p:grpSpPr>
            <a:xfrm>
              <a:off x="2993638" y="3077572"/>
              <a:ext cx="216675" cy="216675"/>
              <a:chOff x="560512" y="1484784"/>
              <a:chExt cx="288032" cy="288032"/>
            </a:xfrm>
          </p:grpSpPr>
          <p:sp>
            <p:nvSpPr>
              <p:cNvPr id="445" name="正方形/長方形 4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6" name="正方形/長方形 4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正方形/長方形 4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正方形/長方形 4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41"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2"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4"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7" name="グループ化 476"/>
          <p:cNvGrpSpPr/>
          <p:nvPr/>
        </p:nvGrpSpPr>
        <p:grpSpPr>
          <a:xfrm>
            <a:off x="2628738" y="3717032"/>
            <a:ext cx="858102" cy="504056"/>
            <a:chOff x="2122652" y="2789319"/>
            <a:chExt cx="1146118" cy="673238"/>
          </a:xfrm>
        </p:grpSpPr>
        <p:sp>
          <p:nvSpPr>
            <p:cNvPr id="478"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79" name="グループ化 478"/>
            <p:cNvGrpSpPr/>
            <p:nvPr/>
          </p:nvGrpSpPr>
          <p:grpSpPr>
            <a:xfrm>
              <a:off x="2181108" y="2845421"/>
              <a:ext cx="216675" cy="216675"/>
              <a:chOff x="560512" y="1484784"/>
              <a:chExt cx="288032" cy="288032"/>
            </a:xfrm>
          </p:grpSpPr>
          <p:sp>
            <p:nvSpPr>
              <p:cNvPr id="519" name="正方形/長方形 51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0" name="正方形/長方形 51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1" name="正方形/長方形 52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2" name="正方形/長方形 52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0" name="グループ化 479"/>
            <p:cNvGrpSpPr/>
            <p:nvPr/>
          </p:nvGrpSpPr>
          <p:grpSpPr>
            <a:xfrm>
              <a:off x="2451952" y="2845421"/>
              <a:ext cx="216675" cy="216675"/>
              <a:chOff x="560512" y="1484784"/>
              <a:chExt cx="288032" cy="288032"/>
            </a:xfrm>
          </p:grpSpPr>
          <p:sp>
            <p:nvSpPr>
              <p:cNvPr id="515" name="正方形/長方形 51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6" name="正方形/長方形 51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7" name="正方形/長方形 51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8" name="正方形/長方形 51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1" name="グループ化 480"/>
            <p:cNvGrpSpPr/>
            <p:nvPr/>
          </p:nvGrpSpPr>
          <p:grpSpPr>
            <a:xfrm>
              <a:off x="2722794" y="2845421"/>
              <a:ext cx="216675" cy="216675"/>
              <a:chOff x="560512" y="1484784"/>
              <a:chExt cx="288032" cy="288032"/>
            </a:xfrm>
          </p:grpSpPr>
          <p:sp>
            <p:nvSpPr>
              <p:cNvPr id="511" name="正方形/長方形 5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2" name="正方形/長方形 5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正方形/長方形 5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4" name="正方形/長方形 5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2" name="グループ化 481"/>
            <p:cNvGrpSpPr/>
            <p:nvPr/>
          </p:nvGrpSpPr>
          <p:grpSpPr>
            <a:xfrm>
              <a:off x="2993638" y="2845421"/>
              <a:ext cx="216675" cy="216675"/>
              <a:chOff x="560512" y="1484784"/>
              <a:chExt cx="288032" cy="288032"/>
            </a:xfrm>
          </p:grpSpPr>
          <p:sp>
            <p:nvSpPr>
              <p:cNvPr id="507" name="正方形/長方形 5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8" name="正方形/長方形 5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9" name="正方形/長方形 5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正方形/長方形 5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3" name="グループ化 482"/>
            <p:cNvGrpSpPr/>
            <p:nvPr/>
          </p:nvGrpSpPr>
          <p:grpSpPr>
            <a:xfrm>
              <a:off x="2181108" y="3077572"/>
              <a:ext cx="216675" cy="216675"/>
              <a:chOff x="560512" y="1484784"/>
              <a:chExt cx="288032" cy="288032"/>
            </a:xfrm>
          </p:grpSpPr>
          <p:sp>
            <p:nvSpPr>
              <p:cNvPr id="503" name="正方形/長方形 5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4" name="正方形/長方形 5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5" name="正方形/長方形 5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6" name="正方形/長方形 5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4" name="グループ化 483"/>
            <p:cNvGrpSpPr/>
            <p:nvPr/>
          </p:nvGrpSpPr>
          <p:grpSpPr>
            <a:xfrm>
              <a:off x="2451952" y="3077572"/>
              <a:ext cx="216675" cy="216675"/>
              <a:chOff x="560512" y="1484784"/>
              <a:chExt cx="288032" cy="288032"/>
            </a:xfrm>
          </p:grpSpPr>
          <p:sp>
            <p:nvSpPr>
              <p:cNvPr id="499" name="正方形/長方形 4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0" name="正方形/長方形 4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1" name="正方形/長方形 5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2" name="正方形/長方形 5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5" name="グループ化 484"/>
            <p:cNvGrpSpPr/>
            <p:nvPr/>
          </p:nvGrpSpPr>
          <p:grpSpPr>
            <a:xfrm>
              <a:off x="2722794" y="3077572"/>
              <a:ext cx="216675" cy="216675"/>
              <a:chOff x="560512" y="1484784"/>
              <a:chExt cx="288032" cy="288032"/>
            </a:xfrm>
          </p:grpSpPr>
          <p:sp>
            <p:nvSpPr>
              <p:cNvPr id="495" name="正方形/長方形 4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6" name="正方形/長方形 4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7" name="正方形/長方形 4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正方形/長方形 4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6" name="グループ化 485"/>
            <p:cNvGrpSpPr/>
            <p:nvPr/>
          </p:nvGrpSpPr>
          <p:grpSpPr>
            <a:xfrm>
              <a:off x="2993638" y="3077572"/>
              <a:ext cx="216675" cy="216675"/>
              <a:chOff x="560512" y="1484784"/>
              <a:chExt cx="288032" cy="288032"/>
            </a:xfrm>
          </p:grpSpPr>
          <p:sp>
            <p:nvSpPr>
              <p:cNvPr id="491" name="正方形/長方形 4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2" name="正方形/長方形 4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3" name="正方形/長方形 4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4" name="正方形/長方形 4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87"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8"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9"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0"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3" name="グループ化 522"/>
          <p:cNvGrpSpPr/>
          <p:nvPr/>
        </p:nvGrpSpPr>
        <p:grpSpPr>
          <a:xfrm>
            <a:off x="1666633" y="3717032"/>
            <a:ext cx="858102" cy="504056"/>
            <a:chOff x="2122652" y="2789319"/>
            <a:chExt cx="1146118" cy="673238"/>
          </a:xfrm>
        </p:grpSpPr>
        <p:sp>
          <p:nvSpPr>
            <p:cNvPr id="524"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25" name="グループ化 524"/>
            <p:cNvGrpSpPr/>
            <p:nvPr/>
          </p:nvGrpSpPr>
          <p:grpSpPr>
            <a:xfrm>
              <a:off x="2181108" y="2845421"/>
              <a:ext cx="216675" cy="216675"/>
              <a:chOff x="560512" y="1484784"/>
              <a:chExt cx="288032" cy="288032"/>
            </a:xfrm>
          </p:grpSpPr>
          <p:sp>
            <p:nvSpPr>
              <p:cNvPr id="565" name="正方形/長方形 5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6" name="正方形/長方形 5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正方形/長方形 5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8" name="正方形/長方形 5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6" name="グループ化 525"/>
            <p:cNvGrpSpPr/>
            <p:nvPr/>
          </p:nvGrpSpPr>
          <p:grpSpPr>
            <a:xfrm>
              <a:off x="2451952" y="2845421"/>
              <a:ext cx="216675" cy="216675"/>
              <a:chOff x="560512" y="1484784"/>
              <a:chExt cx="288032" cy="288032"/>
            </a:xfrm>
          </p:grpSpPr>
          <p:sp>
            <p:nvSpPr>
              <p:cNvPr id="561" name="正方形/長方形 5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2" name="正方形/長方形 5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3" name="正方形/長方形 5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4" name="正方形/長方形 5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7" name="グループ化 526"/>
            <p:cNvGrpSpPr/>
            <p:nvPr/>
          </p:nvGrpSpPr>
          <p:grpSpPr>
            <a:xfrm>
              <a:off x="2722794" y="2845421"/>
              <a:ext cx="216675" cy="216675"/>
              <a:chOff x="560512" y="1484784"/>
              <a:chExt cx="288032" cy="288032"/>
            </a:xfrm>
          </p:grpSpPr>
          <p:sp>
            <p:nvSpPr>
              <p:cNvPr id="557" name="正方形/長方形 5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8" name="正方形/長方形 5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9" name="正方形/長方形 5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0" name="正方形/長方形 5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8" name="グループ化 527"/>
            <p:cNvGrpSpPr/>
            <p:nvPr/>
          </p:nvGrpSpPr>
          <p:grpSpPr>
            <a:xfrm>
              <a:off x="2993638" y="2845421"/>
              <a:ext cx="216675" cy="216675"/>
              <a:chOff x="560512" y="1484784"/>
              <a:chExt cx="288032" cy="288032"/>
            </a:xfrm>
          </p:grpSpPr>
          <p:sp>
            <p:nvSpPr>
              <p:cNvPr id="553" name="正方形/長方形 5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4" name="正方形/長方形 5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5" name="正方形/長方形 5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6" name="正方形/長方形 5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9" name="グループ化 528"/>
            <p:cNvGrpSpPr/>
            <p:nvPr/>
          </p:nvGrpSpPr>
          <p:grpSpPr>
            <a:xfrm>
              <a:off x="2181108" y="3077572"/>
              <a:ext cx="216675" cy="216675"/>
              <a:chOff x="560512" y="1484784"/>
              <a:chExt cx="288032" cy="288032"/>
            </a:xfrm>
          </p:grpSpPr>
          <p:sp>
            <p:nvSpPr>
              <p:cNvPr id="549" name="正方形/長方形 5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0" name="正方形/長方形 5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1" name="正方形/長方形 5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2" name="正方形/長方形 5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0" name="グループ化 529"/>
            <p:cNvGrpSpPr/>
            <p:nvPr/>
          </p:nvGrpSpPr>
          <p:grpSpPr>
            <a:xfrm>
              <a:off x="2451952" y="3077572"/>
              <a:ext cx="216675" cy="216675"/>
              <a:chOff x="560512" y="1484784"/>
              <a:chExt cx="288032" cy="288032"/>
            </a:xfrm>
          </p:grpSpPr>
          <p:sp>
            <p:nvSpPr>
              <p:cNvPr id="545" name="正方形/長方形 5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正方形/長方形 5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7" name="正方形/長方形 5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8" name="正方形/長方形 5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1" name="グループ化 530"/>
            <p:cNvGrpSpPr/>
            <p:nvPr/>
          </p:nvGrpSpPr>
          <p:grpSpPr>
            <a:xfrm>
              <a:off x="2722794" y="3077572"/>
              <a:ext cx="216675" cy="216675"/>
              <a:chOff x="560512" y="1484784"/>
              <a:chExt cx="288032" cy="288032"/>
            </a:xfrm>
          </p:grpSpPr>
          <p:sp>
            <p:nvSpPr>
              <p:cNvPr id="541" name="正方形/長方形 54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2" name="正方形/長方形 54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3" name="正方形/長方形 54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4" name="正方形/長方形 54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2" name="グループ化 531"/>
            <p:cNvGrpSpPr/>
            <p:nvPr/>
          </p:nvGrpSpPr>
          <p:grpSpPr>
            <a:xfrm>
              <a:off x="2993638" y="3077572"/>
              <a:ext cx="216675" cy="216675"/>
              <a:chOff x="560512" y="1484784"/>
              <a:chExt cx="288032" cy="288032"/>
            </a:xfrm>
          </p:grpSpPr>
          <p:sp>
            <p:nvSpPr>
              <p:cNvPr id="537" name="正方形/長方形 53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8" name="正方形/長方形 53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9" name="正方形/長方形 53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0" name="正方形/長方形 53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3"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4"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5"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6"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9" name="グループ化 568"/>
          <p:cNvGrpSpPr/>
          <p:nvPr/>
        </p:nvGrpSpPr>
        <p:grpSpPr>
          <a:xfrm>
            <a:off x="704528" y="3717032"/>
            <a:ext cx="858102" cy="504056"/>
            <a:chOff x="2122652" y="2789319"/>
            <a:chExt cx="1146118" cy="673238"/>
          </a:xfrm>
        </p:grpSpPr>
        <p:sp>
          <p:nvSpPr>
            <p:cNvPr id="570"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71" name="グループ化 570"/>
            <p:cNvGrpSpPr/>
            <p:nvPr/>
          </p:nvGrpSpPr>
          <p:grpSpPr>
            <a:xfrm>
              <a:off x="2181108" y="2845421"/>
              <a:ext cx="216675" cy="216675"/>
              <a:chOff x="560512" y="1484784"/>
              <a:chExt cx="288032" cy="288032"/>
            </a:xfrm>
          </p:grpSpPr>
          <p:sp>
            <p:nvSpPr>
              <p:cNvPr id="611" name="正方形/長方形 6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2" name="正方形/長方形 6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3" name="正方形/長方形 6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4" name="正方形/長方形 6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2" name="グループ化 571"/>
            <p:cNvGrpSpPr/>
            <p:nvPr/>
          </p:nvGrpSpPr>
          <p:grpSpPr>
            <a:xfrm>
              <a:off x="2451952" y="2845421"/>
              <a:ext cx="216675" cy="216675"/>
              <a:chOff x="560512" y="1484784"/>
              <a:chExt cx="288032" cy="288032"/>
            </a:xfrm>
          </p:grpSpPr>
          <p:sp>
            <p:nvSpPr>
              <p:cNvPr id="607" name="正方形/長方形 6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8" name="正方形/長方形 6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9" name="正方形/長方形 6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0" name="正方形/長方形 6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3" name="グループ化 572"/>
            <p:cNvGrpSpPr/>
            <p:nvPr/>
          </p:nvGrpSpPr>
          <p:grpSpPr>
            <a:xfrm>
              <a:off x="2722794" y="2845421"/>
              <a:ext cx="216675" cy="216675"/>
              <a:chOff x="560512" y="1484784"/>
              <a:chExt cx="288032" cy="288032"/>
            </a:xfrm>
          </p:grpSpPr>
          <p:sp>
            <p:nvSpPr>
              <p:cNvPr id="603" name="正方形/長方形 6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4" name="正方形/長方形 6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5" name="正方形/長方形 6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6" name="正方形/長方形 6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4" name="グループ化 573"/>
            <p:cNvGrpSpPr/>
            <p:nvPr/>
          </p:nvGrpSpPr>
          <p:grpSpPr>
            <a:xfrm>
              <a:off x="2993638" y="2845421"/>
              <a:ext cx="216675" cy="216675"/>
              <a:chOff x="560512" y="1484784"/>
              <a:chExt cx="288032" cy="288032"/>
            </a:xfrm>
          </p:grpSpPr>
          <p:sp>
            <p:nvSpPr>
              <p:cNvPr id="599" name="正方形/長方形 5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0" name="正方形/長方形 5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1" name="正方形/長方形 6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2" name="正方形/長方形 6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5" name="グループ化 574"/>
            <p:cNvGrpSpPr/>
            <p:nvPr/>
          </p:nvGrpSpPr>
          <p:grpSpPr>
            <a:xfrm>
              <a:off x="2181108" y="3077572"/>
              <a:ext cx="216675" cy="216675"/>
              <a:chOff x="560512" y="1484784"/>
              <a:chExt cx="288032" cy="288032"/>
            </a:xfrm>
          </p:grpSpPr>
          <p:sp>
            <p:nvSpPr>
              <p:cNvPr id="595" name="正方形/長方形 5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6" name="正方形/長方形 5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7" name="正方形/長方形 5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8" name="正方形/長方形 5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6" name="グループ化 575"/>
            <p:cNvGrpSpPr/>
            <p:nvPr/>
          </p:nvGrpSpPr>
          <p:grpSpPr>
            <a:xfrm>
              <a:off x="2451952" y="3077572"/>
              <a:ext cx="216675" cy="216675"/>
              <a:chOff x="560512" y="1484784"/>
              <a:chExt cx="288032" cy="288032"/>
            </a:xfrm>
          </p:grpSpPr>
          <p:sp>
            <p:nvSpPr>
              <p:cNvPr id="591" name="正方形/長方形 5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2" name="正方形/長方形 5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3" name="正方形/長方形 5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4" name="正方形/長方形 5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7" name="グループ化 576"/>
            <p:cNvGrpSpPr/>
            <p:nvPr/>
          </p:nvGrpSpPr>
          <p:grpSpPr>
            <a:xfrm>
              <a:off x="2722794" y="3077572"/>
              <a:ext cx="216675" cy="216675"/>
              <a:chOff x="560512" y="1484784"/>
              <a:chExt cx="288032" cy="288032"/>
            </a:xfrm>
          </p:grpSpPr>
          <p:sp>
            <p:nvSpPr>
              <p:cNvPr id="587" name="正方形/長方形 58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8" name="正方形/長方形 58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9" name="正方形/長方形 58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0" name="正方形/長方形 58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8" name="グループ化 577"/>
            <p:cNvGrpSpPr/>
            <p:nvPr/>
          </p:nvGrpSpPr>
          <p:grpSpPr>
            <a:xfrm>
              <a:off x="2993638" y="3077572"/>
              <a:ext cx="216675" cy="216675"/>
              <a:chOff x="560512" y="1484784"/>
              <a:chExt cx="288032" cy="288032"/>
            </a:xfrm>
          </p:grpSpPr>
          <p:sp>
            <p:nvSpPr>
              <p:cNvPr id="583" name="正方形/長方形 58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4" name="正方形/長方形 58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5" name="正方形/長方形 58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6" name="正方形/長方形 58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9"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0"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1"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2"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32" name="正方形/長方形 1031"/>
          <p:cNvSpPr/>
          <p:nvPr/>
        </p:nvSpPr>
        <p:spPr>
          <a:xfrm>
            <a:off x="1208584" y="4293096"/>
            <a:ext cx="2736304" cy="276999"/>
          </a:xfrm>
          <a:prstGeom prst="rect">
            <a:avLst/>
          </a:prstGeom>
        </p:spPr>
        <p:txBody>
          <a:bodyPr wrap="square">
            <a:sp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優遇政策を通じて積極的に誘致</a:t>
            </a:r>
            <a:endParaRPr lang="ja-JP" altLang="en-US" sz="1200" b="1" dirty="0"/>
          </a:p>
        </p:txBody>
      </p:sp>
      <p:sp>
        <p:nvSpPr>
          <p:cNvPr id="619" name="正方形/長方形 618"/>
          <p:cNvSpPr/>
          <p:nvPr/>
        </p:nvSpPr>
        <p:spPr>
          <a:xfrm>
            <a:off x="2000672" y="4509120"/>
            <a:ext cx="1224136" cy="425758"/>
          </a:xfrm>
          <a:prstGeom prst="rect">
            <a:avLst/>
          </a:prstGeom>
        </p:spPr>
        <p:txBody>
          <a:bodyPr wrap="square">
            <a:spAutoFit/>
          </a:bodyPr>
          <a:lstStyle/>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ビザ要件の緩和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税金の非課税</a:t>
            </a:r>
            <a:endParaRPr lang="ja-JP" altLang="en-US" sz="1000" dirty="0"/>
          </a:p>
        </p:txBody>
      </p:sp>
      <p:graphicFrame>
        <p:nvGraphicFramePr>
          <p:cNvPr id="9" name="Object 59"/>
          <p:cNvGraphicFramePr>
            <a:graphicFrameLocks/>
          </p:cNvGraphicFramePr>
          <p:nvPr>
            <p:custDataLst>
              <p:tags r:id="rId3"/>
            </p:custDataLst>
          </p:nvPr>
        </p:nvGraphicFramePr>
        <p:xfrm>
          <a:off x="4775200" y="2603500"/>
          <a:ext cx="4841827" cy="3832142"/>
        </p:xfrm>
        <a:graphic>
          <a:graphicData uri="http://schemas.openxmlformats.org/drawingml/2006/chart">
            <c:chart xmlns:c="http://schemas.openxmlformats.org/drawingml/2006/chart" xmlns:r="http://schemas.openxmlformats.org/officeDocument/2006/relationships" r:id="rId17"/>
          </a:graphicData>
        </a:graphic>
      </p:graphicFrame>
      <p:sp>
        <p:nvSpPr>
          <p:cNvPr id="372" name="テキスト プレースホルダ 9"/>
          <p:cNvSpPr>
            <a:spLocks noGrp="1"/>
          </p:cNvSpPr>
          <p:nvPr>
            <p:custDataLst>
              <p:tags r:id="rId4"/>
            </p:custDataLst>
          </p:nvPr>
        </p:nvSpPr>
        <p:spPr bwMode="gray">
          <a:xfrm>
            <a:off x="86788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F4E54-4D31-4878-A048-2D5F808DD1DD}" type="datetime'''''''''''''''2''''''''''0''''''''''''''''''''17'">
              <a:rPr lang="ja-JP" altLang="en-US" sz="1000"/>
              <a:pPr/>
              <a:t>2017</a:t>
            </a:fld>
            <a:endParaRPr kumimoji="0" lang="ja-JP" altLang="en-US" sz="1000" dirty="0">
              <a:sym typeface="+mn-lt"/>
            </a:endParaRPr>
          </a:p>
        </p:txBody>
      </p:sp>
      <p:sp>
        <p:nvSpPr>
          <p:cNvPr id="373" name="テキスト プレースホルダ 9"/>
          <p:cNvSpPr>
            <a:spLocks noGrp="1"/>
          </p:cNvSpPr>
          <p:nvPr>
            <p:custDataLst>
              <p:tags r:id="rId5"/>
            </p:custDataLst>
          </p:nvPr>
        </p:nvSpPr>
        <p:spPr bwMode="gray">
          <a:xfrm>
            <a:off x="91741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07A4D-A756-49EC-AFB1-1B79C407538D}" type="datetime'''2''''''''''''''''''''0''''''''1''''''''''''8'''''">
              <a:rPr lang="ja-JP" altLang="en-US" sz="1000"/>
              <a:pPr/>
              <a:t>2018</a:t>
            </a:fld>
            <a:endParaRPr kumimoji="0" lang="ja-JP" altLang="en-US" sz="1000" dirty="0">
              <a:sym typeface="+mn-lt"/>
            </a:endParaRPr>
          </a:p>
        </p:txBody>
      </p:sp>
      <p:sp>
        <p:nvSpPr>
          <p:cNvPr id="352" name="テキスト プレースホルダ 9"/>
          <p:cNvSpPr>
            <a:spLocks noGrp="1"/>
          </p:cNvSpPr>
          <p:nvPr>
            <p:custDataLst>
              <p:tags r:id="rId6"/>
            </p:custDataLst>
          </p:nvPr>
        </p:nvSpPr>
        <p:spPr bwMode="gray">
          <a:xfrm>
            <a:off x="4813300" y="2468563"/>
            <a:ext cx="304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万人</a:t>
            </a:r>
          </a:p>
        </p:txBody>
      </p:sp>
      <p:sp>
        <p:nvSpPr>
          <p:cNvPr id="369" name="テキスト プレースホルダ 9"/>
          <p:cNvSpPr>
            <a:spLocks noGrp="1"/>
          </p:cNvSpPr>
          <p:nvPr>
            <p:custDataLst>
              <p:tags r:id="rId7"/>
            </p:custDataLst>
          </p:nvPr>
        </p:nvSpPr>
        <p:spPr bwMode="gray">
          <a:xfrm>
            <a:off x="7197725"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6F1936-8511-4C10-A661-CE63AFB9EB33}" type="datetime'''''''''''''''''''''''''2''0''1''4'''''''''''''''''''''''''">
              <a:rPr lang="ja-JP" altLang="en-US" sz="1000"/>
              <a:pPr/>
              <a:t>2014</a:t>
            </a:fld>
            <a:endParaRPr kumimoji="0" lang="ja-JP" altLang="en-US" sz="1000" dirty="0">
              <a:sym typeface="+mn-lt"/>
            </a:endParaRPr>
          </a:p>
        </p:txBody>
      </p:sp>
      <p:sp>
        <p:nvSpPr>
          <p:cNvPr id="370" name="テキスト プレースホルダ 9"/>
          <p:cNvSpPr>
            <a:spLocks noGrp="1"/>
          </p:cNvSpPr>
          <p:nvPr>
            <p:custDataLst>
              <p:tags r:id="rId8"/>
            </p:custDataLst>
          </p:nvPr>
        </p:nvSpPr>
        <p:spPr bwMode="gray">
          <a:xfrm>
            <a:off x="76882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A478D-7015-4248-B5B1-AF12DAE2A88A}" type="datetime'''''''201''''''''''''''''''5'''''''''''">
              <a:rPr lang="ja-JP" altLang="en-US" sz="1000"/>
              <a:pPr/>
              <a:t>2015</a:t>
            </a:fld>
            <a:endParaRPr kumimoji="0" lang="ja-JP" altLang="en-US" sz="1000" dirty="0">
              <a:sym typeface="+mn-lt"/>
            </a:endParaRPr>
          </a:p>
        </p:txBody>
      </p:sp>
      <p:sp>
        <p:nvSpPr>
          <p:cNvPr id="371" name="テキスト プレースホルダ 9"/>
          <p:cNvSpPr>
            <a:spLocks noGrp="1"/>
          </p:cNvSpPr>
          <p:nvPr>
            <p:custDataLst>
              <p:tags r:id="rId9"/>
            </p:custDataLst>
          </p:nvPr>
        </p:nvSpPr>
        <p:spPr bwMode="gray">
          <a:xfrm>
            <a:off x="81835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3E3D8-826E-462D-8CC4-58AC5330903E}" type="datetime'2''''''''''01''''''''''''''''''''6'''''''''''''''''''''''''''">
              <a:rPr lang="ja-JP" altLang="en-US" sz="1000"/>
              <a:pPr/>
              <a:t>2016</a:t>
            </a:fld>
            <a:endParaRPr kumimoji="0" lang="ja-JP" altLang="en-US" sz="1000" dirty="0">
              <a:sym typeface="+mn-lt"/>
            </a:endParaRPr>
          </a:p>
        </p:txBody>
      </p:sp>
      <p:sp>
        <p:nvSpPr>
          <p:cNvPr id="368" name="テキスト プレースホルダ 9"/>
          <p:cNvSpPr>
            <a:spLocks noGrp="1"/>
          </p:cNvSpPr>
          <p:nvPr>
            <p:custDataLst>
              <p:tags r:id="rId10"/>
            </p:custDataLst>
          </p:nvPr>
        </p:nvSpPr>
        <p:spPr bwMode="gray">
          <a:xfrm>
            <a:off x="67071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1FE00D-5F68-4F03-A5D6-051164027A5E}" type="datetime'''''''''''''''''2''''''''''''''''''0''''13'''''''''">
              <a:rPr lang="ja-JP" altLang="en-US" sz="1000"/>
              <a:pPr/>
              <a:t>2013</a:t>
            </a:fld>
            <a:endParaRPr kumimoji="0" lang="ja-JP" altLang="en-US" sz="1000" dirty="0">
              <a:sym typeface="+mn-lt"/>
            </a:endParaRPr>
          </a:p>
        </p:txBody>
      </p:sp>
      <p:sp>
        <p:nvSpPr>
          <p:cNvPr id="367" name="テキスト プレースホルダ 9"/>
          <p:cNvSpPr>
            <a:spLocks noGrp="1"/>
          </p:cNvSpPr>
          <p:nvPr>
            <p:custDataLst>
              <p:tags r:id="rId11"/>
            </p:custDataLst>
          </p:nvPr>
        </p:nvSpPr>
        <p:spPr bwMode="gray">
          <a:xfrm>
            <a:off x="62118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9C454E-0989-4E87-9E08-E464F465742D}" type="datetime'''''''''''2''0''''''''1''2'''''''''''''''''''''">
              <a:rPr lang="ja-JP" altLang="en-US" sz="1000"/>
              <a:pPr/>
              <a:t>2012</a:t>
            </a:fld>
            <a:endParaRPr kumimoji="0" lang="ja-JP" altLang="en-US" sz="1000" dirty="0">
              <a:sym typeface="+mn-lt"/>
            </a:endParaRPr>
          </a:p>
        </p:txBody>
      </p:sp>
      <p:sp>
        <p:nvSpPr>
          <p:cNvPr id="366" name="テキスト プレースホルダ 9"/>
          <p:cNvSpPr>
            <a:spLocks noGrp="1"/>
          </p:cNvSpPr>
          <p:nvPr>
            <p:custDataLst>
              <p:tags r:id="rId12"/>
            </p:custDataLst>
          </p:nvPr>
        </p:nvSpPr>
        <p:spPr bwMode="gray">
          <a:xfrm>
            <a:off x="57165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416F9B-821A-4C6F-A760-782A16E4BAE2}" type="datetime'''''''''''2''''''''''''''0''''''''''''''1''''''''''1'''''''">
              <a:rPr lang="ja-JP" altLang="en-US" sz="1000"/>
              <a:pPr/>
              <a:t>2011</a:t>
            </a:fld>
            <a:endParaRPr kumimoji="0" lang="ja-JP" altLang="en-US" sz="1000" dirty="0">
              <a:sym typeface="+mn-lt"/>
            </a:endParaRPr>
          </a:p>
        </p:txBody>
      </p:sp>
      <p:sp>
        <p:nvSpPr>
          <p:cNvPr id="365" name="テキスト プレースホルダ 9"/>
          <p:cNvSpPr>
            <a:spLocks noGrp="1"/>
          </p:cNvSpPr>
          <p:nvPr>
            <p:custDataLst>
              <p:tags r:id="rId13"/>
            </p:custDataLst>
          </p:nvPr>
        </p:nvSpPr>
        <p:spPr bwMode="gray">
          <a:xfrm>
            <a:off x="52212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F4C774-D778-499B-A344-ED5E09910CDA}" type="datetime'201''''''''''''''''''''''''''''''0'''''''''''''">
              <a:rPr lang="ja-JP" altLang="en-US" sz="1000"/>
              <a:pPr/>
              <a:t>2010</a:t>
            </a:fld>
            <a:endParaRPr kumimoji="0" lang="ja-JP" altLang="en-US" sz="1000" dirty="0">
              <a:sym typeface="+mn-lt"/>
            </a:endParaRPr>
          </a:p>
        </p:txBody>
      </p:sp>
      <p:sp>
        <p:nvSpPr>
          <p:cNvPr id="389"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t>Renub</a:t>
            </a:r>
            <a:r>
              <a:rPr lang="en-US" altLang="ja-JP" sz="800" dirty="0"/>
              <a:t> Research</a:t>
            </a:r>
            <a:r>
              <a:rPr lang="ja-JP" altLang="en-US" sz="800" dirty="0"/>
              <a:t>、</a:t>
            </a:r>
            <a:r>
              <a:rPr lang="en-US" altLang="ja-JP" sz="800" dirty="0">
                <a:hlinkClick r:id="rId18">
                  <a:extLst>
                    <a:ext uri="{A12FA001-AC4F-418D-AE19-62706E023703}">
                      <ahyp:hlinkClr xmlns:ahyp="http://schemas.microsoft.com/office/drawing/2018/hyperlinkcolor" val="tx"/>
                    </a:ext>
                  </a:extLst>
                </a:hlinkClick>
              </a:rPr>
              <a:t>Healthcare and Medical Sector in Thailand_publ.pdf (flandersinvestmentandtrade.com)</a:t>
            </a:r>
            <a:r>
              <a:rPr lang="ja-JP" altLang="en-US" sz="800" dirty="0"/>
              <a:t>、</a:t>
            </a:r>
            <a:r>
              <a:rPr lang="en-US" altLang="ja-JP" sz="800" dirty="0"/>
              <a:t>BOI-brochure_medical_hub.pdf</a:t>
            </a:r>
            <a:r>
              <a:rPr lang="ja-JP" altLang="en-US" sz="800" dirty="0"/>
              <a:t>　</a:t>
            </a:r>
            <a:endParaRPr kumimoji="0" lang="ja-JP" altLang="en-US" sz="800" dirty="0" bmk=""/>
          </a:p>
        </p:txBody>
      </p:sp>
    </p:spTree>
    <p:extLst>
      <p:ext uri="{BB962C8B-B14F-4D97-AF65-F5344CB8AC3E}">
        <p14:creationId xmlns:p14="http://schemas.microsoft.com/office/powerpoint/2010/main" val="2079833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019675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ja-JP" altLang="en-US" dirty="0"/>
              <a:t>医療関連政策の将来動向（</a:t>
            </a:r>
            <a:r>
              <a:rPr lang="en-US" altLang="ja-JP" dirty="0"/>
              <a:t>1/3</a:t>
            </a:r>
            <a:r>
              <a:rPr lang="ja-JP" altLang="en-US" dirty="0"/>
              <a:t>）</a:t>
            </a:r>
          </a:p>
        </p:txBody>
      </p:sp>
      <p:sp>
        <p:nvSpPr>
          <p:cNvPr id="4" name="テキスト ボックス 3"/>
          <p:cNvSpPr txBox="1"/>
          <p:nvPr/>
        </p:nvSpPr>
        <p:spPr>
          <a:xfrm>
            <a:off x="200472" y="1082816"/>
            <a:ext cx="9505056" cy="14732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月に開催されたバイオ・循環・グリーン（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）経済委員会において、首相は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経済を国家戦略モデル（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モデル）に据えると表明。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を国家的課題として宣言する見込みで、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モデルを達成するための戦略計画を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年間にわたって実行。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知識と能力を持つ新しい世代が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経済の実現に向けた牽引役になると期待しており、農業や公衆衛生、観光など強みを持つ分野を生かし、タイ経済・社会の発展を目指す。</a:t>
            </a:r>
          </a:p>
        </p:txBody>
      </p:sp>
      <p:grpSp>
        <p:nvGrpSpPr>
          <p:cNvPr id="5" name="グループ化 7"/>
          <p:cNvGrpSpPr>
            <a:grpSpLocks/>
          </p:cNvGrpSpPr>
          <p:nvPr/>
        </p:nvGrpSpPr>
        <p:grpSpPr>
          <a:xfrm>
            <a:off x="200026" y="2721501"/>
            <a:ext cx="465791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BCG</a:t>
              </a:r>
              <a:r>
                <a:rPr lang="ja-JP" altLang="en-US" sz="1400" dirty="0">
                  <a:solidFill>
                    <a:srgbClr val="000000"/>
                  </a:solidFill>
                  <a:latin typeface="Arial Black" pitchFamily="34" charset="0"/>
                  <a:ea typeface="HGP創英角ｺﾞｼｯｸUB" pitchFamily="50" charset="-128"/>
                </a:rPr>
                <a:t>モデルで焦点を当てる</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分野</a:t>
              </a:r>
            </a:p>
          </p:txBody>
        </p:sp>
      </p:grpSp>
      <p:sp>
        <p:nvSpPr>
          <p:cNvPr id="19" name="角丸四角形 18"/>
          <p:cNvSpPr/>
          <p:nvPr/>
        </p:nvSpPr>
        <p:spPr>
          <a:xfrm>
            <a:off x="2575562"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医療と健康</a:t>
            </a:r>
            <a:br>
              <a:rPr lang="en-US" altLang="ja-JP" sz="1200" dirty="0"/>
            </a:br>
            <a:endParaRPr lang="en-US" altLang="ja-JP" sz="1200" dirty="0"/>
          </a:p>
        </p:txBody>
      </p:sp>
      <p:sp>
        <p:nvSpPr>
          <p:cNvPr id="20" name="テキスト ボックス 1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「プラユット首相、バイオ・循環型・グリーン（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）経済を国家戦略に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ja-JP" sz="800" dirty="0"/>
          </a:p>
        </p:txBody>
      </p:sp>
      <p:grpSp>
        <p:nvGrpSpPr>
          <p:cNvPr id="26" name="グループ化 7">
            <a:extLst>
              <a:ext uri="{FF2B5EF4-FFF2-40B4-BE49-F238E27FC236}">
                <a16:creationId xmlns:a16="http://schemas.microsoft.com/office/drawing/2014/main" id="{B9D0AC20-8363-4B9A-8D63-1971445EE2C7}"/>
              </a:ext>
            </a:extLst>
          </p:cNvPr>
          <p:cNvGrpSpPr>
            <a:grpSpLocks/>
          </p:cNvGrpSpPr>
          <p:nvPr/>
        </p:nvGrpSpPr>
        <p:grpSpPr>
          <a:xfrm>
            <a:off x="5048059" y="2721501"/>
            <a:ext cx="4657916" cy="288032"/>
            <a:chOff x="4803500" y="2113806"/>
            <a:chExt cx="2954133" cy="288032"/>
          </a:xfrm>
        </p:grpSpPr>
        <p:cxnSp>
          <p:nvCxnSpPr>
            <p:cNvPr id="27" name="直線コネクタ 5">
              <a:extLst>
                <a:ext uri="{FF2B5EF4-FFF2-40B4-BE49-F238E27FC236}">
                  <a16:creationId xmlns:a16="http://schemas.microsoft.com/office/drawing/2014/main" id="{4C75FC79-F3F5-4941-AAD1-57F7E05B2C0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914EC62-404C-49D0-A6B5-ACBBFFA8B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委員会で審議・承認された</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つの戦略</a:t>
              </a:r>
            </a:p>
          </p:txBody>
        </p:sp>
      </p:grpSp>
      <p:sp>
        <p:nvSpPr>
          <p:cNvPr id="29" name="角丸四角形 18">
            <a:extLst>
              <a:ext uri="{FF2B5EF4-FFF2-40B4-BE49-F238E27FC236}">
                <a16:creationId xmlns:a16="http://schemas.microsoft.com/office/drawing/2014/main" id="{43875261-3469-4578-8B71-14C88F53D6BC}"/>
              </a:ext>
            </a:extLst>
          </p:cNvPr>
          <p:cNvSpPr/>
          <p:nvPr/>
        </p:nvSpPr>
        <p:spPr>
          <a:xfrm>
            <a:off x="200026"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食品と農業</a:t>
            </a:r>
            <a:br>
              <a:rPr lang="en-US" altLang="ja-JP" sz="1200" dirty="0"/>
            </a:br>
            <a:endParaRPr lang="en-US" altLang="ja-JP" sz="1200" dirty="0"/>
          </a:p>
        </p:txBody>
      </p:sp>
      <p:sp>
        <p:nvSpPr>
          <p:cNvPr id="30" name="角丸四角形 18">
            <a:extLst>
              <a:ext uri="{FF2B5EF4-FFF2-40B4-BE49-F238E27FC236}">
                <a16:creationId xmlns:a16="http://schemas.microsoft.com/office/drawing/2014/main" id="{5087CE94-870D-4F6A-AC2F-303451B8F466}"/>
              </a:ext>
            </a:extLst>
          </p:cNvPr>
          <p:cNvSpPr/>
          <p:nvPr/>
        </p:nvSpPr>
        <p:spPr>
          <a:xfrm>
            <a:off x="2575562"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観光、</a:t>
            </a:r>
            <a:br>
              <a:rPr lang="en-US" altLang="ja-JP" sz="1200" dirty="0"/>
            </a:br>
            <a:r>
              <a:rPr lang="ja-JP" altLang="en-US" sz="1200" dirty="0"/>
              <a:t>クリエーティブ経済</a:t>
            </a:r>
            <a:br>
              <a:rPr lang="en-US" altLang="ja-JP" sz="1200" dirty="0"/>
            </a:br>
            <a:endParaRPr lang="en-US" altLang="ja-JP" sz="1200" dirty="0"/>
          </a:p>
        </p:txBody>
      </p:sp>
      <p:sp>
        <p:nvSpPr>
          <p:cNvPr id="31" name="角丸四角形 18">
            <a:extLst>
              <a:ext uri="{FF2B5EF4-FFF2-40B4-BE49-F238E27FC236}">
                <a16:creationId xmlns:a16="http://schemas.microsoft.com/office/drawing/2014/main" id="{0B60DFE0-9BC1-41F5-92ED-F53C06F95F4D}"/>
              </a:ext>
            </a:extLst>
          </p:cNvPr>
          <p:cNvSpPr/>
          <p:nvPr/>
        </p:nvSpPr>
        <p:spPr>
          <a:xfrm>
            <a:off x="200026"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バイオエネルギー、</a:t>
            </a:r>
            <a:br>
              <a:rPr lang="en-US" altLang="ja-JP" sz="1200" dirty="0"/>
            </a:br>
            <a:r>
              <a:rPr lang="ja-JP" altLang="en-US" sz="1200" dirty="0"/>
              <a:t>バイオマテリアル、</a:t>
            </a:r>
            <a:br>
              <a:rPr lang="en-US" altLang="ja-JP" sz="1200" dirty="0"/>
            </a:br>
            <a:r>
              <a:rPr lang="ja-JP" altLang="en-US" sz="1200" dirty="0"/>
              <a:t>バイオケミカル</a:t>
            </a:r>
            <a:endParaRPr lang="en-US" altLang="ja-JP" sz="1200" dirty="0"/>
          </a:p>
        </p:txBody>
      </p:sp>
      <p:sp>
        <p:nvSpPr>
          <p:cNvPr id="32" name="テキスト ボックス 3">
            <a:extLst>
              <a:ext uri="{FF2B5EF4-FFF2-40B4-BE49-F238E27FC236}">
                <a16:creationId xmlns:a16="http://schemas.microsoft.com/office/drawing/2014/main" id="{D3D8D6C6-E2D1-463F-B7A8-202BDC6BD942}"/>
              </a:ext>
            </a:extLst>
          </p:cNvPr>
          <p:cNvSpPr txBox="1">
            <a:spLocks/>
          </p:cNvSpPr>
          <p:nvPr/>
        </p:nvSpPr>
        <p:spPr>
          <a:xfrm>
            <a:off x="5211851" y="3207959"/>
            <a:ext cx="4494123" cy="31577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保全と利用のバランスを取りながら、資源基盤と生物多様性の持続可能性を推進する。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資源、アイデンティティー、創造性、最新技術を用いて、共同体と草の根経済の能力を向上させる。「生物多様性」と「文化的多様性」を重視しつつ、地域を基盤とする発展可能性を「内側からの爆発」に活用し、生産チェーンをより高付加価値なものへと昇華させ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知識、技術、イノベーションにより、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経済の下で産業における持続可能な競争力を向上・促進するとともに、「少ない方が豊か」という思想に基づいた環境に優しい生産システムを重視する。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世界的な変化に素早く対応する能力、免疫力を高め、影響を緩和する。</a:t>
            </a:r>
          </a:p>
        </p:txBody>
      </p:sp>
      <p:sp>
        <p:nvSpPr>
          <p:cNvPr id="33" name="TrackerNum 33">
            <a:extLst>
              <a:ext uri="{FF2B5EF4-FFF2-40B4-BE49-F238E27FC236}">
                <a16:creationId xmlns:a16="http://schemas.microsoft.com/office/drawing/2014/main" id="{35768D18-0D31-453E-B812-B484C4F85754}"/>
              </a:ext>
            </a:extLst>
          </p:cNvPr>
          <p:cNvSpPr/>
          <p:nvPr>
            <p:custDataLst>
              <p:tags r:id="rId1"/>
            </p:custDataLst>
          </p:nvPr>
        </p:nvSpPr>
        <p:spPr>
          <a:xfrm>
            <a:off x="5106347" y="3231638"/>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a:solidFill>
                  <a:schemeClr val="lt1"/>
                </a:solidFill>
              </a:rPr>
              <a:t>1</a:t>
            </a:r>
            <a:endParaRPr kumimoji="1" lang="ja-JP" altLang="en-US" sz="1400" b="1" dirty="0">
              <a:solidFill>
                <a:schemeClr val="lt1"/>
              </a:solidFill>
            </a:endParaRPr>
          </a:p>
        </p:txBody>
      </p:sp>
      <p:sp>
        <p:nvSpPr>
          <p:cNvPr id="35" name="TrackerNum 33">
            <a:extLst>
              <a:ext uri="{FF2B5EF4-FFF2-40B4-BE49-F238E27FC236}">
                <a16:creationId xmlns:a16="http://schemas.microsoft.com/office/drawing/2014/main" id="{4076252B-B42C-4EB9-93CC-C042711A3C41}"/>
              </a:ext>
            </a:extLst>
          </p:cNvPr>
          <p:cNvSpPr/>
          <p:nvPr>
            <p:custDataLst>
              <p:tags r:id="rId2"/>
            </p:custDataLst>
          </p:nvPr>
        </p:nvSpPr>
        <p:spPr>
          <a:xfrm>
            <a:off x="5106347" y="3716220"/>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2</a:t>
            </a:r>
            <a:endParaRPr kumimoji="1" lang="ja-JP" altLang="en-US" sz="1400" b="1" dirty="0">
              <a:solidFill>
                <a:schemeClr val="lt1"/>
              </a:solidFill>
            </a:endParaRPr>
          </a:p>
        </p:txBody>
      </p:sp>
      <p:sp>
        <p:nvSpPr>
          <p:cNvPr id="36" name="TrackerNum 33">
            <a:extLst>
              <a:ext uri="{FF2B5EF4-FFF2-40B4-BE49-F238E27FC236}">
                <a16:creationId xmlns:a16="http://schemas.microsoft.com/office/drawing/2014/main" id="{A6D51D6C-EB77-4DFC-A338-23FF7A9DEFDE}"/>
              </a:ext>
            </a:extLst>
          </p:cNvPr>
          <p:cNvSpPr/>
          <p:nvPr>
            <p:custDataLst>
              <p:tags r:id="rId3"/>
            </p:custDataLst>
          </p:nvPr>
        </p:nvSpPr>
        <p:spPr>
          <a:xfrm>
            <a:off x="5106347" y="4905266"/>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3</a:t>
            </a:r>
            <a:endParaRPr kumimoji="1" lang="ja-JP" altLang="en-US" sz="1400" b="1" dirty="0">
              <a:solidFill>
                <a:schemeClr val="lt1"/>
              </a:solidFill>
            </a:endParaRPr>
          </a:p>
        </p:txBody>
      </p:sp>
      <p:sp>
        <p:nvSpPr>
          <p:cNvPr id="37" name="TrackerNum 33">
            <a:extLst>
              <a:ext uri="{FF2B5EF4-FFF2-40B4-BE49-F238E27FC236}">
                <a16:creationId xmlns:a16="http://schemas.microsoft.com/office/drawing/2014/main" id="{FA884A56-8376-424C-8D06-D3851F097808}"/>
              </a:ext>
            </a:extLst>
          </p:cNvPr>
          <p:cNvSpPr/>
          <p:nvPr>
            <p:custDataLst>
              <p:tags r:id="rId4"/>
            </p:custDataLst>
          </p:nvPr>
        </p:nvSpPr>
        <p:spPr>
          <a:xfrm>
            <a:off x="5106347" y="5886603"/>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4</a:t>
            </a:r>
            <a:endParaRPr kumimoji="1" lang="ja-JP" altLang="en-US" sz="1400" b="1" dirty="0">
              <a:solidFill>
                <a:schemeClr val="lt1"/>
              </a:solidFill>
            </a:endParaRPr>
          </a:p>
        </p:txBody>
      </p:sp>
      <p:grpSp>
        <p:nvGrpSpPr>
          <p:cNvPr id="79" name="Group 78">
            <a:extLst>
              <a:ext uri="{FF2B5EF4-FFF2-40B4-BE49-F238E27FC236}">
                <a16:creationId xmlns:a16="http://schemas.microsoft.com/office/drawing/2014/main" id="{45FB3BAC-7A1E-4470-A588-08007E4EC704}"/>
              </a:ext>
            </a:extLst>
          </p:cNvPr>
          <p:cNvGrpSpPr/>
          <p:nvPr/>
        </p:nvGrpSpPr>
        <p:grpSpPr>
          <a:xfrm>
            <a:off x="586644" y="3357400"/>
            <a:ext cx="1509142" cy="575656"/>
            <a:chOff x="708282" y="3357400"/>
            <a:chExt cx="1509142" cy="575656"/>
          </a:xfrm>
        </p:grpSpPr>
        <p:grpSp>
          <p:nvGrpSpPr>
            <p:cNvPr id="41" name="CustomIcon">
              <a:extLst>
                <a:ext uri="{FF2B5EF4-FFF2-40B4-BE49-F238E27FC236}">
                  <a16:creationId xmlns:a16="http://schemas.microsoft.com/office/drawing/2014/main" id="{6FB84F23-4929-4003-BC4A-FD24C93104BD}"/>
                </a:ext>
              </a:extLst>
            </p:cNvPr>
            <p:cNvGrpSpPr>
              <a:grpSpLocks noChangeAspect="1"/>
            </p:cNvGrpSpPr>
            <p:nvPr>
              <p:custDataLst>
                <p:tags r:id="rId11"/>
              </p:custDataLst>
            </p:nvPr>
          </p:nvGrpSpPr>
          <p:grpSpPr>
            <a:xfrm>
              <a:off x="708282" y="3357400"/>
              <a:ext cx="575656" cy="575656"/>
              <a:chOff x="-205105" y="-205105"/>
              <a:chExt cx="1019810" cy="1019810"/>
            </a:xfrm>
          </p:grpSpPr>
          <p:sp>
            <p:nvSpPr>
              <p:cNvPr id="38" name="Oval 37">
                <a:extLst>
                  <a:ext uri="{FF2B5EF4-FFF2-40B4-BE49-F238E27FC236}">
                    <a16:creationId xmlns:a16="http://schemas.microsoft.com/office/drawing/2014/main" id="{4AF69421-FBBC-40F6-AE3E-F627965CF4E8}"/>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0" name="Graphic 39">
                <a:extLst>
                  <a:ext uri="{FF2B5EF4-FFF2-40B4-BE49-F238E27FC236}">
                    <a16:creationId xmlns:a16="http://schemas.microsoft.com/office/drawing/2014/main" id="{C3B335E5-DDE7-43F2-BF84-4B7D7FDB68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45" name="CustomIcon">
              <a:extLst>
                <a:ext uri="{FF2B5EF4-FFF2-40B4-BE49-F238E27FC236}">
                  <a16:creationId xmlns:a16="http://schemas.microsoft.com/office/drawing/2014/main" id="{368541EF-2098-40F4-BFEB-12A569FF157D}"/>
                </a:ext>
              </a:extLst>
            </p:cNvPr>
            <p:cNvGrpSpPr>
              <a:grpSpLocks noChangeAspect="1"/>
            </p:cNvGrpSpPr>
            <p:nvPr>
              <p:custDataLst>
                <p:tags r:id="rId12"/>
              </p:custDataLst>
            </p:nvPr>
          </p:nvGrpSpPr>
          <p:grpSpPr>
            <a:xfrm>
              <a:off x="1641768" y="3357400"/>
              <a:ext cx="575656" cy="575656"/>
              <a:chOff x="-205105" y="-205105"/>
              <a:chExt cx="1019810" cy="1019810"/>
            </a:xfrm>
          </p:grpSpPr>
          <p:sp>
            <p:nvSpPr>
              <p:cNvPr id="42" name="Oval 41">
                <a:extLst>
                  <a:ext uri="{FF2B5EF4-FFF2-40B4-BE49-F238E27FC236}">
                    <a16:creationId xmlns:a16="http://schemas.microsoft.com/office/drawing/2014/main" id="{017F53A6-D907-4952-815D-7113AEF73D53}"/>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4" name="Graphic 43">
                <a:extLst>
                  <a:ext uri="{FF2B5EF4-FFF2-40B4-BE49-F238E27FC236}">
                    <a16:creationId xmlns:a16="http://schemas.microsoft.com/office/drawing/2014/main" id="{34037DAE-B2B5-4C03-8238-4E5DE82590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grpSp>
        <p:nvGrpSpPr>
          <p:cNvPr id="80" name="Group 79">
            <a:extLst>
              <a:ext uri="{FF2B5EF4-FFF2-40B4-BE49-F238E27FC236}">
                <a16:creationId xmlns:a16="http://schemas.microsoft.com/office/drawing/2014/main" id="{6FC0B0A8-66FF-4D24-BD39-07AE4179D306}"/>
              </a:ext>
            </a:extLst>
          </p:cNvPr>
          <p:cNvGrpSpPr/>
          <p:nvPr/>
        </p:nvGrpSpPr>
        <p:grpSpPr>
          <a:xfrm>
            <a:off x="2962180" y="3357400"/>
            <a:ext cx="1509142" cy="575656"/>
            <a:chOff x="3083818" y="3357400"/>
            <a:chExt cx="1509142" cy="575656"/>
          </a:xfrm>
        </p:grpSpPr>
        <p:grpSp>
          <p:nvGrpSpPr>
            <p:cNvPr id="49" name="CustomIcon">
              <a:extLst>
                <a:ext uri="{FF2B5EF4-FFF2-40B4-BE49-F238E27FC236}">
                  <a16:creationId xmlns:a16="http://schemas.microsoft.com/office/drawing/2014/main" id="{540EF1A5-F30F-47EE-8D26-8446B87F406E}"/>
                </a:ext>
              </a:extLst>
            </p:cNvPr>
            <p:cNvGrpSpPr>
              <a:grpSpLocks noChangeAspect="1"/>
            </p:cNvGrpSpPr>
            <p:nvPr>
              <p:custDataLst>
                <p:tags r:id="rId9"/>
              </p:custDataLst>
            </p:nvPr>
          </p:nvGrpSpPr>
          <p:grpSpPr>
            <a:xfrm>
              <a:off x="3083818" y="3357400"/>
              <a:ext cx="575656" cy="575656"/>
              <a:chOff x="-205105" y="-205105"/>
              <a:chExt cx="1019810" cy="1019810"/>
            </a:xfrm>
          </p:grpSpPr>
          <p:sp>
            <p:nvSpPr>
              <p:cNvPr id="46" name="Oval 45">
                <a:extLst>
                  <a:ext uri="{FF2B5EF4-FFF2-40B4-BE49-F238E27FC236}">
                    <a16:creationId xmlns:a16="http://schemas.microsoft.com/office/drawing/2014/main" id="{F5C60DED-9C5A-4788-AC4A-D2A9880A93EC}"/>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8" name="Graphic 47">
                <a:extLst>
                  <a:ext uri="{FF2B5EF4-FFF2-40B4-BE49-F238E27FC236}">
                    <a16:creationId xmlns:a16="http://schemas.microsoft.com/office/drawing/2014/main" id="{103F610F-813D-4407-A0B1-6E775F4D81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53" name="CustomIcon">
              <a:extLst>
                <a:ext uri="{FF2B5EF4-FFF2-40B4-BE49-F238E27FC236}">
                  <a16:creationId xmlns:a16="http://schemas.microsoft.com/office/drawing/2014/main" id="{DD141217-51A3-4520-A6AC-F1A8FFF6A974}"/>
                </a:ext>
              </a:extLst>
            </p:cNvPr>
            <p:cNvGrpSpPr>
              <a:grpSpLocks noChangeAspect="1"/>
            </p:cNvGrpSpPr>
            <p:nvPr>
              <p:custDataLst>
                <p:tags r:id="rId10"/>
              </p:custDataLst>
            </p:nvPr>
          </p:nvGrpSpPr>
          <p:grpSpPr>
            <a:xfrm>
              <a:off x="4017304" y="3357400"/>
              <a:ext cx="575656" cy="575656"/>
              <a:chOff x="-205105" y="-205105"/>
              <a:chExt cx="1019810" cy="1019810"/>
            </a:xfrm>
          </p:grpSpPr>
          <p:sp>
            <p:nvSpPr>
              <p:cNvPr id="50" name="Oval 49">
                <a:extLst>
                  <a:ext uri="{FF2B5EF4-FFF2-40B4-BE49-F238E27FC236}">
                    <a16:creationId xmlns:a16="http://schemas.microsoft.com/office/drawing/2014/main" id="{4116150A-B599-49F5-A532-3F68569B5755}"/>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2" name="Graphic 51">
                <a:extLst>
                  <a:ext uri="{FF2B5EF4-FFF2-40B4-BE49-F238E27FC236}">
                    <a16:creationId xmlns:a16="http://schemas.microsoft.com/office/drawing/2014/main" id="{6D84065C-2A8D-48F4-B6B8-D436FDF7F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grpSp>
      <p:grpSp>
        <p:nvGrpSpPr>
          <p:cNvPr id="57" name="CustomIcon">
            <a:extLst>
              <a:ext uri="{FF2B5EF4-FFF2-40B4-BE49-F238E27FC236}">
                <a16:creationId xmlns:a16="http://schemas.microsoft.com/office/drawing/2014/main" id="{56BCCF9D-46E4-4543-B3D3-483B4B6E74AF}"/>
              </a:ext>
            </a:extLst>
          </p:cNvPr>
          <p:cNvGrpSpPr>
            <a:grpSpLocks noChangeAspect="1"/>
          </p:cNvGrpSpPr>
          <p:nvPr>
            <p:custDataLst>
              <p:tags r:id="rId5"/>
            </p:custDataLst>
          </p:nvPr>
        </p:nvGrpSpPr>
        <p:grpSpPr>
          <a:xfrm>
            <a:off x="1053388" y="4968578"/>
            <a:ext cx="575656" cy="575656"/>
            <a:chOff x="-205105" y="-205105"/>
            <a:chExt cx="1019810" cy="1019810"/>
          </a:xfrm>
        </p:grpSpPr>
        <p:sp>
          <p:nvSpPr>
            <p:cNvPr id="54" name="Oval 53">
              <a:extLst>
                <a:ext uri="{FF2B5EF4-FFF2-40B4-BE49-F238E27FC236}">
                  <a16:creationId xmlns:a16="http://schemas.microsoft.com/office/drawing/2014/main" id="{122E89F3-C7BC-4542-AE16-F392262F2ABD}"/>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6" name="Graphic 55">
              <a:extLst>
                <a:ext uri="{FF2B5EF4-FFF2-40B4-BE49-F238E27FC236}">
                  <a16:creationId xmlns:a16="http://schemas.microsoft.com/office/drawing/2014/main" id="{8C6DD48D-2482-45B3-9974-27FD823364B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grpSp>
        <p:nvGrpSpPr>
          <p:cNvPr id="61" name="CustomIcon">
            <a:extLst>
              <a:ext uri="{FF2B5EF4-FFF2-40B4-BE49-F238E27FC236}">
                <a16:creationId xmlns:a16="http://schemas.microsoft.com/office/drawing/2014/main" id="{4C231AA8-6D9C-4D30-AA36-5515C82CF7FA}"/>
              </a:ext>
            </a:extLst>
          </p:cNvPr>
          <p:cNvGrpSpPr>
            <a:grpSpLocks noChangeAspect="1"/>
          </p:cNvGrpSpPr>
          <p:nvPr>
            <p:custDataLst>
              <p:tags r:id="rId6"/>
            </p:custDataLst>
          </p:nvPr>
        </p:nvGrpSpPr>
        <p:grpSpPr>
          <a:xfrm>
            <a:off x="1743598" y="4968578"/>
            <a:ext cx="575656" cy="575656"/>
            <a:chOff x="-205105" y="-205105"/>
            <a:chExt cx="1019810" cy="1019810"/>
          </a:xfrm>
        </p:grpSpPr>
        <p:sp>
          <p:nvSpPr>
            <p:cNvPr id="58" name="Oval 57">
              <a:extLst>
                <a:ext uri="{FF2B5EF4-FFF2-40B4-BE49-F238E27FC236}">
                  <a16:creationId xmlns:a16="http://schemas.microsoft.com/office/drawing/2014/main" id="{AC9DA5BF-F67C-40FC-AEB9-4B4F122866E9}"/>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0" name="Graphic 59">
              <a:extLst>
                <a:ext uri="{FF2B5EF4-FFF2-40B4-BE49-F238E27FC236}">
                  <a16:creationId xmlns:a16="http://schemas.microsoft.com/office/drawing/2014/main" id="{21CADC6B-68D2-45F1-8B8D-3E359DAFF97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grpSp>
        <p:nvGrpSpPr>
          <p:cNvPr id="82" name="Group 81">
            <a:extLst>
              <a:ext uri="{FF2B5EF4-FFF2-40B4-BE49-F238E27FC236}">
                <a16:creationId xmlns:a16="http://schemas.microsoft.com/office/drawing/2014/main" id="{D531E23A-FD1E-4174-B6F3-D44EAEEFC70C}"/>
              </a:ext>
            </a:extLst>
          </p:cNvPr>
          <p:cNvGrpSpPr/>
          <p:nvPr/>
        </p:nvGrpSpPr>
        <p:grpSpPr>
          <a:xfrm>
            <a:off x="363177" y="4968578"/>
            <a:ext cx="575656" cy="575656"/>
            <a:chOff x="1743598" y="4968578"/>
            <a:chExt cx="575656" cy="575656"/>
          </a:xfrm>
        </p:grpSpPr>
        <p:sp>
          <p:nvSpPr>
            <p:cNvPr id="62" name="Oval 61">
              <a:extLst>
                <a:ext uri="{FF2B5EF4-FFF2-40B4-BE49-F238E27FC236}">
                  <a16:creationId xmlns:a16="http://schemas.microsoft.com/office/drawing/2014/main" id="{926AF86C-6AE0-4973-94F0-BCD483D3B9B4}"/>
                </a:ext>
              </a:extLst>
            </p:cNvPr>
            <p:cNvSpPr>
              <a:spLocks noChangeAspect="1"/>
            </p:cNvSpPr>
            <p:nvPr/>
          </p:nvSpPr>
          <p:spPr>
            <a:xfrm>
              <a:off x="1743598" y="4968578"/>
              <a:ext cx="575656" cy="575656"/>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4" name="Graphic 63">
              <a:extLst>
                <a:ext uri="{FF2B5EF4-FFF2-40B4-BE49-F238E27FC236}">
                  <a16:creationId xmlns:a16="http://schemas.microsoft.com/office/drawing/2014/main" id="{505435C9-F9C0-4F4B-94AE-74BC8F5F989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859374" y="5084354"/>
              <a:ext cx="344103" cy="344103"/>
            </a:xfrm>
            <a:prstGeom prst="rect">
              <a:avLst/>
            </a:prstGeom>
          </p:spPr>
        </p:pic>
      </p:grpSp>
      <p:grpSp>
        <p:nvGrpSpPr>
          <p:cNvPr id="81" name="Group 80">
            <a:extLst>
              <a:ext uri="{FF2B5EF4-FFF2-40B4-BE49-F238E27FC236}">
                <a16:creationId xmlns:a16="http://schemas.microsoft.com/office/drawing/2014/main" id="{8FF5B9AA-D1BF-45AA-BB16-F837FBCB63AA}"/>
              </a:ext>
            </a:extLst>
          </p:cNvPr>
          <p:cNvGrpSpPr/>
          <p:nvPr/>
        </p:nvGrpSpPr>
        <p:grpSpPr>
          <a:xfrm>
            <a:off x="2962180" y="4968578"/>
            <a:ext cx="1509142" cy="575656"/>
            <a:chOff x="3083818" y="4968578"/>
            <a:chExt cx="1509142" cy="575656"/>
          </a:xfrm>
        </p:grpSpPr>
        <p:grpSp>
          <p:nvGrpSpPr>
            <p:cNvPr id="69" name="CustomIcon">
              <a:extLst>
                <a:ext uri="{FF2B5EF4-FFF2-40B4-BE49-F238E27FC236}">
                  <a16:creationId xmlns:a16="http://schemas.microsoft.com/office/drawing/2014/main" id="{9963238C-4A89-4ED0-833C-8D642EBCD355}"/>
                </a:ext>
              </a:extLst>
            </p:cNvPr>
            <p:cNvGrpSpPr>
              <a:grpSpLocks noChangeAspect="1"/>
            </p:cNvGrpSpPr>
            <p:nvPr>
              <p:custDataLst>
                <p:tags r:id="rId7"/>
              </p:custDataLst>
            </p:nvPr>
          </p:nvGrpSpPr>
          <p:grpSpPr>
            <a:xfrm>
              <a:off x="3083818" y="4968578"/>
              <a:ext cx="575656" cy="575656"/>
              <a:chOff x="-205105" y="-205105"/>
              <a:chExt cx="1019810" cy="1019810"/>
            </a:xfrm>
          </p:grpSpPr>
          <p:sp>
            <p:nvSpPr>
              <p:cNvPr id="66" name="Oval 65">
                <a:extLst>
                  <a:ext uri="{FF2B5EF4-FFF2-40B4-BE49-F238E27FC236}">
                    <a16:creationId xmlns:a16="http://schemas.microsoft.com/office/drawing/2014/main" id="{C6659A45-E1B0-4CEA-8D2D-91F8AF95AA5E}"/>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8" name="Graphic 67">
                <a:extLst>
                  <a:ext uri="{FF2B5EF4-FFF2-40B4-BE49-F238E27FC236}">
                    <a16:creationId xmlns:a16="http://schemas.microsoft.com/office/drawing/2014/main" id="{CE67F1E9-4527-464C-9171-4921364D1B0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grpSp>
          <p:nvGrpSpPr>
            <p:cNvPr id="73" name="CustomIcon">
              <a:extLst>
                <a:ext uri="{FF2B5EF4-FFF2-40B4-BE49-F238E27FC236}">
                  <a16:creationId xmlns:a16="http://schemas.microsoft.com/office/drawing/2014/main" id="{A9AA010A-FD80-47B5-BC82-C131CE3FBAC8}"/>
                </a:ext>
              </a:extLst>
            </p:cNvPr>
            <p:cNvGrpSpPr>
              <a:grpSpLocks noChangeAspect="1"/>
            </p:cNvGrpSpPr>
            <p:nvPr>
              <p:custDataLst>
                <p:tags r:id="rId8"/>
              </p:custDataLst>
            </p:nvPr>
          </p:nvGrpSpPr>
          <p:grpSpPr>
            <a:xfrm>
              <a:off x="4017304" y="4968578"/>
              <a:ext cx="575656" cy="575656"/>
              <a:chOff x="-205105" y="-205105"/>
              <a:chExt cx="1019811" cy="1019811"/>
            </a:xfrm>
          </p:grpSpPr>
          <p:sp>
            <p:nvSpPr>
              <p:cNvPr id="70" name="Oval 69">
                <a:extLst>
                  <a:ext uri="{FF2B5EF4-FFF2-40B4-BE49-F238E27FC236}">
                    <a16:creationId xmlns:a16="http://schemas.microsoft.com/office/drawing/2014/main" id="{72A3325C-E422-4280-846B-D224F3F6BE0F}"/>
                  </a:ext>
                </a:extLst>
              </p:cNvPr>
              <p:cNvSpPr>
                <a:spLocks noChangeAspect="1"/>
              </p:cNvSpPr>
              <p:nvPr/>
            </p:nvSpPr>
            <p:spPr>
              <a:xfrm>
                <a:off x="-205105" y="-205105"/>
                <a:ext cx="1019811" cy="1019811"/>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72" name="Graphic 71">
                <a:extLst>
                  <a:ext uri="{FF2B5EF4-FFF2-40B4-BE49-F238E27FC236}">
                    <a16:creationId xmlns:a16="http://schemas.microsoft.com/office/drawing/2014/main" id="{4CFF52B7-5167-4EAF-A64D-CA6A05CB00A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 y="-1"/>
                <a:ext cx="609600" cy="609600"/>
              </a:xfrm>
              <a:prstGeom prst="rect">
                <a:avLst/>
              </a:prstGeom>
            </p:spPr>
          </p:pic>
        </p:grpSp>
      </p:grpSp>
    </p:spTree>
    <p:extLst>
      <p:ext uri="{BB962C8B-B14F-4D97-AF65-F5344CB8AC3E}">
        <p14:creationId xmlns:p14="http://schemas.microsoft.com/office/powerpoint/2010/main" val="360478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360" imgH="360" progId="TCLayout.ActiveDocument.1">
                  <p:embed/>
                </p:oleObj>
              </mc:Choice>
              <mc:Fallback>
                <p:oleObj name="think-cell Slide" r:id="rId42" imgW="360" imgH="360" progId="TCLayout.ActiveDocument.1">
                  <p:embed/>
                  <p:pic>
                    <p:nvPicPr>
                      <p:cNvPr id="8" name="Object 7"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タイの医療分野の予算額は</a:t>
            </a:r>
            <a:r>
              <a:rPr lang="en-US" altLang="ja-JP" sz="1400" dirty="0"/>
              <a:t>2016</a:t>
            </a:r>
            <a:r>
              <a:rPr lang="ja-JP" altLang="en-US" sz="1400" dirty="0"/>
              <a:t>年から</a:t>
            </a:r>
            <a:r>
              <a:rPr lang="en-US" altLang="ja-JP" sz="1400" dirty="0"/>
              <a:t>2023</a:t>
            </a:r>
            <a:r>
              <a:rPr lang="ja-JP" altLang="en-US" sz="1400" dirty="0"/>
              <a:t>年にかけて増加し、</a:t>
            </a:r>
            <a:r>
              <a:rPr lang="en-US" altLang="ja-JP" sz="1400" dirty="0"/>
              <a:t>3,483</a:t>
            </a:r>
            <a:r>
              <a:rPr lang="ja-JP" altLang="en-US" sz="1400" dirty="0"/>
              <a:t>億バーツ（国家予算の</a:t>
            </a:r>
            <a:r>
              <a:rPr lang="en-US" altLang="ja-JP" sz="1400" dirty="0"/>
              <a:t>9.8%</a:t>
            </a:r>
            <a:r>
              <a:rPr lang="ja-JP" altLang="en-US" sz="1400" dirty="0"/>
              <a:t>）に達した。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BUREAU OF THE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THAILAND’S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 BRIEF FISCAL YEAR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14" name="グループ化 7"/>
          <p:cNvGrpSpPr/>
          <p:nvPr/>
        </p:nvGrpSpPr>
        <p:grpSpPr>
          <a:xfrm>
            <a:off x="416496" y="1484313"/>
            <a:ext cx="4320480"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政府の医療分野への予算額</a:t>
              </a:r>
            </a:p>
          </p:txBody>
        </p:sp>
      </p:grpSp>
      <p:sp>
        <p:nvSpPr>
          <p:cNvPr id="23" name="テキスト プレースホルダ 9"/>
          <p:cNvSpPr>
            <a:spLocks noGrp="1"/>
          </p:cNvSpPr>
          <p:nvPr>
            <p:custDataLst>
              <p:tags r:id="rId3"/>
            </p:custDataLst>
          </p:nvPr>
        </p:nvSpPr>
        <p:spPr bwMode="auto">
          <a:xfrm>
            <a:off x="477838" y="1824038"/>
            <a:ext cx="4905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（億バーツ）</a:t>
            </a:r>
          </a:p>
        </p:txBody>
      </p:sp>
      <p:cxnSp>
        <p:nvCxnSpPr>
          <p:cNvPr id="106" name="直線コネクタ 26"/>
          <p:cNvCxnSpPr/>
          <p:nvPr/>
        </p:nvCxnSpPr>
        <p:spPr>
          <a:xfrm>
            <a:off x="5169024" y="1772816"/>
            <a:ext cx="43204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34">
            <a:extLst>
              <a:ext uri="{FF2B5EF4-FFF2-40B4-BE49-F238E27FC236}">
                <a16:creationId xmlns:a16="http://schemas.microsoft.com/office/drawing/2014/main" id="{D56A388D-5E4A-07E7-18D2-B574AE56B7B0}"/>
              </a:ext>
            </a:extLst>
          </p:cNvPr>
          <p:cNvCxnSpPr>
            <a:cxnSpLocks/>
          </p:cNvCxnSpPr>
          <p:nvPr>
            <p:custDataLst>
              <p:tags r:id="rId4"/>
            </p:custDataLst>
          </p:nvPr>
        </p:nvCxnSpPr>
        <p:spPr bwMode="auto">
          <a:xfrm flipH="1">
            <a:off x="877888" y="55165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 name="Chart 195">
            <a:extLst>
              <a:ext uri="{FF2B5EF4-FFF2-40B4-BE49-F238E27FC236}">
                <a16:creationId xmlns:a16="http://schemas.microsoft.com/office/drawing/2014/main" id="{0A173142-E5C4-726B-285E-D625171C2C80}"/>
              </a:ext>
            </a:extLst>
          </p:cNvPr>
          <p:cNvGraphicFramePr/>
          <p:nvPr>
            <p:custDataLst>
              <p:tags r:id="rId5"/>
            </p:custDataLst>
            <p:extLst>
              <p:ext uri="{D42A27DB-BD31-4B8C-83A1-F6EECF244321}">
                <p14:modId xmlns:p14="http://schemas.microsoft.com/office/powerpoint/2010/main" val="703375912"/>
              </p:ext>
            </p:extLst>
          </p:nvPr>
        </p:nvGraphicFramePr>
        <p:xfrm>
          <a:off x="560512" y="2041525"/>
          <a:ext cx="9012113" cy="3557588"/>
        </p:xfrm>
        <a:graphic>
          <a:graphicData uri="http://schemas.openxmlformats.org/drawingml/2006/chart">
            <c:chart xmlns:c="http://schemas.openxmlformats.org/drawingml/2006/chart" xmlns:r="http://schemas.openxmlformats.org/officeDocument/2006/relationships" r:id="rId44"/>
          </a:graphicData>
        </a:graphic>
      </p:graphicFrame>
      <p:sp useBgFill="1">
        <p:nvSpPr>
          <p:cNvPr id="11" name="Freeform: Shape 134">
            <a:extLst>
              <a:ext uri="{FF2B5EF4-FFF2-40B4-BE49-F238E27FC236}">
                <a16:creationId xmlns:a16="http://schemas.microsoft.com/office/drawing/2014/main" id="{8B6AF1F2-6AFA-3C12-8832-EAC690392C77}"/>
              </a:ext>
            </a:extLst>
          </p:cNvPr>
          <p:cNvSpPr/>
          <p:nvPr>
            <p:custDataLst>
              <p:tags r:id="rId6"/>
            </p:custDataLst>
          </p:nvPr>
        </p:nvSpPr>
        <p:spPr bwMode="auto">
          <a:xfrm>
            <a:off x="847725" y="50434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Ins="0" rtlCol="0" anchor="ctr" anchorCtr="0">
            <a:noAutofit/>
          </a:bodyPr>
          <a:lstStyle/>
          <a:p>
            <a:pPr marL="3175" algn="just">
              <a:lnSpc>
                <a:spcPct val="114000"/>
              </a:lnSpc>
            </a:pPr>
            <a:endParaRPr kumimoji="1" lang="en-US" sz="960" dirty="0">
              <a:latin typeface="+mj-lt"/>
            </a:endParaRPr>
          </a:p>
        </p:txBody>
      </p:sp>
      <p:sp useBgFill="1">
        <p:nvSpPr>
          <p:cNvPr id="12" name="Freeform: Shape 191">
            <a:extLst>
              <a:ext uri="{FF2B5EF4-FFF2-40B4-BE49-F238E27FC236}">
                <a16:creationId xmlns:a16="http://schemas.microsoft.com/office/drawing/2014/main" id="{32715F00-5C98-CED0-9A80-BCCC50991E13}"/>
              </a:ext>
            </a:extLst>
          </p:cNvPr>
          <p:cNvSpPr/>
          <p:nvPr>
            <p:custDataLst>
              <p:tags r:id="rId7"/>
            </p:custDataLst>
          </p:nvPr>
        </p:nvSpPr>
        <p:spPr bwMode="auto">
          <a:xfrm>
            <a:off x="1681163" y="46910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960" dirty="0">
              <a:latin typeface="+mj-lt"/>
            </a:endParaRPr>
          </a:p>
        </p:txBody>
      </p:sp>
      <p:sp useBgFill="1">
        <p:nvSpPr>
          <p:cNvPr id="13" name="Freeform: Shape 194">
            <a:extLst>
              <a:ext uri="{FF2B5EF4-FFF2-40B4-BE49-F238E27FC236}">
                <a16:creationId xmlns:a16="http://schemas.microsoft.com/office/drawing/2014/main" id="{38B63162-934C-164D-20D4-3805356440AB}"/>
              </a:ext>
            </a:extLst>
          </p:cNvPr>
          <p:cNvSpPr/>
          <p:nvPr>
            <p:custDataLst>
              <p:tags r:id="rId8"/>
            </p:custDataLst>
          </p:nvPr>
        </p:nvSpPr>
        <p:spPr bwMode="auto">
          <a:xfrm>
            <a:off x="5965825" y="4691063"/>
            <a:ext cx="2763839" cy="801688"/>
          </a:xfrm>
          <a:custGeom>
            <a:avLst/>
            <a:gdLst/>
            <a:ahLst/>
            <a:cxnLst/>
            <a:rect l="0" t="0" r="0" b="0"/>
            <a:pathLst>
              <a:path w="2763839" h="801688">
                <a:moveTo>
                  <a:pt x="0" y="744537"/>
                </a:moveTo>
                <a:lnTo>
                  <a:pt x="2763838" y="0"/>
                </a:lnTo>
                <a:lnTo>
                  <a:pt x="2763838"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960" dirty="0">
              <a:latin typeface="+mj-lt"/>
            </a:endParaRPr>
          </a:p>
        </p:txBody>
      </p:sp>
      <p:sp>
        <p:nvSpPr>
          <p:cNvPr id="17" name="Freeform: Shape 190">
            <a:extLst>
              <a:ext uri="{FF2B5EF4-FFF2-40B4-BE49-F238E27FC236}">
                <a16:creationId xmlns:a16="http://schemas.microsoft.com/office/drawing/2014/main" id="{4ECF8A1E-AD86-D559-B873-D75F88A5D50B}"/>
              </a:ext>
            </a:extLst>
          </p:cNvPr>
          <p:cNvSpPr/>
          <p:nvPr>
            <p:custDataLst>
              <p:tags r:id="rId9"/>
            </p:custDataLst>
          </p:nvPr>
        </p:nvSpPr>
        <p:spPr bwMode="auto">
          <a:xfrm>
            <a:off x="1681163" y="474821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sp>
        <p:nvSpPr>
          <p:cNvPr id="18" name="Freeform: Shape 132">
            <a:extLst>
              <a:ext uri="{FF2B5EF4-FFF2-40B4-BE49-F238E27FC236}">
                <a16:creationId xmlns:a16="http://schemas.microsoft.com/office/drawing/2014/main" id="{1EB7D037-23C7-9BBC-4C87-29CCDA8F77AE}"/>
              </a:ext>
            </a:extLst>
          </p:cNvPr>
          <p:cNvSpPr/>
          <p:nvPr>
            <p:custDataLst>
              <p:tags r:id="rId10"/>
            </p:custDataLst>
          </p:nvPr>
        </p:nvSpPr>
        <p:spPr bwMode="auto">
          <a:xfrm>
            <a:off x="847725" y="50434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sp>
        <p:nvSpPr>
          <p:cNvPr id="19" name="Freeform: Shape 192">
            <a:extLst>
              <a:ext uri="{FF2B5EF4-FFF2-40B4-BE49-F238E27FC236}">
                <a16:creationId xmlns:a16="http://schemas.microsoft.com/office/drawing/2014/main" id="{8930938C-FA23-7382-BAFD-807CFC958ED4}"/>
              </a:ext>
            </a:extLst>
          </p:cNvPr>
          <p:cNvSpPr/>
          <p:nvPr>
            <p:custDataLst>
              <p:tags r:id="rId11"/>
            </p:custDataLst>
          </p:nvPr>
        </p:nvSpPr>
        <p:spPr bwMode="auto">
          <a:xfrm>
            <a:off x="5965825" y="469106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sp>
        <p:nvSpPr>
          <p:cNvPr id="20" name="Freeform: Shape 193">
            <a:extLst>
              <a:ext uri="{FF2B5EF4-FFF2-40B4-BE49-F238E27FC236}">
                <a16:creationId xmlns:a16="http://schemas.microsoft.com/office/drawing/2014/main" id="{2A0649FA-94FA-14AC-0F44-AC97A2AB691A}"/>
              </a:ext>
            </a:extLst>
          </p:cNvPr>
          <p:cNvSpPr/>
          <p:nvPr>
            <p:custDataLst>
              <p:tags r:id="rId12"/>
            </p:custDataLst>
          </p:nvPr>
        </p:nvSpPr>
        <p:spPr bwMode="auto">
          <a:xfrm>
            <a:off x="5965825" y="474821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sp>
        <p:nvSpPr>
          <p:cNvPr id="21" name="Freeform: Shape 133">
            <a:extLst>
              <a:ext uri="{FF2B5EF4-FFF2-40B4-BE49-F238E27FC236}">
                <a16:creationId xmlns:a16="http://schemas.microsoft.com/office/drawing/2014/main" id="{2FA7E37B-9729-4129-8311-45E3165EC267}"/>
              </a:ext>
            </a:extLst>
          </p:cNvPr>
          <p:cNvSpPr/>
          <p:nvPr>
            <p:custDataLst>
              <p:tags r:id="rId13"/>
            </p:custDataLst>
          </p:nvPr>
        </p:nvSpPr>
        <p:spPr bwMode="auto">
          <a:xfrm>
            <a:off x="847725" y="51006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sp>
        <p:nvSpPr>
          <p:cNvPr id="24" name="Freeform: Shape 189">
            <a:extLst>
              <a:ext uri="{FF2B5EF4-FFF2-40B4-BE49-F238E27FC236}">
                <a16:creationId xmlns:a16="http://schemas.microsoft.com/office/drawing/2014/main" id="{B6B8CBBA-4B3F-BD8A-1563-191608DF15C4}"/>
              </a:ext>
            </a:extLst>
          </p:cNvPr>
          <p:cNvSpPr/>
          <p:nvPr>
            <p:custDataLst>
              <p:tags r:id="rId14"/>
            </p:custDataLst>
          </p:nvPr>
        </p:nvSpPr>
        <p:spPr bwMode="auto">
          <a:xfrm>
            <a:off x="1681163" y="469106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lt"/>
            </a:endParaRPr>
          </a:p>
        </p:txBody>
      </p:sp>
      <p:cxnSp>
        <p:nvCxnSpPr>
          <p:cNvPr id="26" name="Straight Connector 165">
            <a:extLst>
              <a:ext uri="{FF2B5EF4-FFF2-40B4-BE49-F238E27FC236}">
                <a16:creationId xmlns:a16="http://schemas.microsoft.com/office/drawing/2014/main" id="{19BEB886-01AD-9B6E-1881-FB80511BB5D2}"/>
              </a:ext>
            </a:extLst>
          </p:cNvPr>
          <p:cNvCxnSpPr/>
          <p:nvPr>
            <p:custDataLst>
              <p:tags r:id="rId15"/>
            </p:custDataLst>
          </p:nvPr>
        </p:nvCxnSpPr>
        <p:spPr bwMode="auto">
          <a:xfrm flipH="1">
            <a:off x="4397059" y="4437112"/>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166">
            <a:extLst>
              <a:ext uri="{FF2B5EF4-FFF2-40B4-BE49-F238E27FC236}">
                <a16:creationId xmlns:a16="http://schemas.microsoft.com/office/drawing/2014/main" id="{DB502646-C2C2-47EA-8F9E-23529C7B317E}"/>
              </a:ext>
            </a:extLst>
          </p:cNvPr>
          <p:cNvCxnSpPr/>
          <p:nvPr>
            <p:custDataLst>
              <p:tags r:id="rId16"/>
            </p:custDataLst>
          </p:nvPr>
        </p:nvCxnSpPr>
        <p:spPr bwMode="auto">
          <a:xfrm flipH="1">
            <a:off x="8729664" y="4353992"/>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テキスト プレースホルダ 9">
            <a:extLst>
              <a:ext uri="{FF2B5EF4-FFF2-40B4-BE49-F238E27FC236}">
                <a16:creationId xmlns:a16="http://schemas.microsoft.com/office/drawing/2014/main" id="{AFA9DB2A-FF79-6799-6064-3B2CF829C369}"/>
              </a:ext>
            </a:extLst>
          </p:cNvPr>
          <p:cNvSpPr>
            <a:spLocks noGrp="1"/>
          </p:cNvSpPr>
          <p:nvPr>
            <p:custDataLst>
              <p:tags r:id="rId17"/>
            </p:custDataLst>
          </p:nvPr>
        </p:nvSpPr>
        <p:spPr bwMode="auto">
          <a:xfrm>
            <a:off x="2916238"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775A278-D530-452B-BB91-EF3914F8E94C}" type="datetime'''''''''2''''''''''''''''''0''''''1''''6'''''''''''''''''''">
              <a:rPr lang="ja-JP" altLang="en-US" sz="1000" smtClean="0"/>
              <a:pPr marL="0" indent="0" algn="ctr">
                <a:spcBef>
                  <a:spcPct val="0"/>
                </a:spcBef>
                <a:buNone/>
              </a:pPr>
              <a:t>2016</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11C1B453-C9DD-F905-7FBD-050DC9A01DC7}"/>
              </a:ext>
            </a:extLst>
          </p:cNvPr>
          <p:cNvSpPr>
            <a:spLocks noGrp="1"/>
          </p:cNvSpPr>
          <p:nvPr>
            <p:custDataLst>
              <p:tags r:id="rId18"/>
            </p:custDataLst>
          </p:nvPr>
        </p:nvSpPr>
        <p:spPr bwMode="gray">
          <a:xfrm>
            <a:off x="2887663" y="2996952"/>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2,742</a:t>
            </a:r>
            <a:endParaRPr kumimoji="0"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793ABD98-0294-12C5-9CB2-9294D5DF44ED}"/>
              </a:ext>
            </a:extLst>
          </p:cNvPr>
          <p:cNvSpPr>
            <a:spLocks noGrp="1"/>
          </p:cNvSpPr>
          <p:nvPr>
            <p:custDataLst>
              <p:tags r:id="rId19"/>
            </p:custDataLst>
          </p:nvPr>
        </p:nvSpPr>
        <p:spPr bwMode="auto">
          <a:xfrm>
            <a:off x="7200900"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2023</a:t>
            </a:r>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5433794D-140D-9F27-7C22-25AC6E80E4BA}"/>
              </a:ext>
            </a:extLst>
          </p:cNvPr>
          <p:cNvSpPr>
            <a:spLocks noGrp="1"/>
          </p:cNvSpPr>
          <p:nvPr>
            <p:custDataLst>
              <p:tags r:id="rId20"/>
            </p:custDataLst>
          </p:nvPr>
        </p:nvSpPr>
        <p:spPr bwMode="gray">
          <a:xfrm>
            <a:off x="7318375" y="26587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3,483</a:t>
            </a:r>
            <a:endParaRPr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0E42DFAA-BA77-349E-AEDA-9F96823534A9}"/>
              </a:ext>
            </a:extLst>
          </p:cNvPr>
          <p:cNvSpPr>
            <a:spLocks noGrp="1"/>
          </p:cNvSpPr>
          <p:nvPr>
            <p:custDataLst>
              <p:tags r:id="rId21"/>
            </p:custDataLst>
          </p:nvPr>
        </p:nvSpPr>
        <p:spPr bwMode="gray">
          <a:xfrm>
            <a:off x="3420294" y="4357713"/>
            <a:ext cx="357187" cy="206375"/>
          </a:xfrm>
          <a:prstGeom prst="rect">
            <a:avLst/>
          </a:prstGeom>
          <a:solidFill>
            <a:srgbClr val="92D05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28</a:t>
            </a:r>
            <a:endParaRPr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09CFB462-4D65-2D03-6AC5-4E06378CA8D1}"/>
              </a:ext>
            </a:extLst>
          </p:cNvPr>
          <p:cNvSpPr>
            <a:spLocks noGrp="1"/>
          </p:cNvSpPr>
          <p:nvPr>
            <p:custDataLst>
              <p:tags r:id="rId22"/>
            </p:custDataLst>
          </p:nvPr>
        </p:nvSpPr>
        <p:spPr bwMode="gray">
          <a:xfrm>
            <a:off x="2887663" y="39814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1,468</a:t>
            </a:r>
            <a:endParaRPr kumimoji="0"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923D01E7-A2F5-86AA-D30B-0C09DEDD6A0E}"/>
              </a:ext>
            </a:extLst>
          </p:cNvPr>
          <p:cNvSpPr>
            <a:spLocks noGrp="1"/>
          </p:cNvSpPr>
          <p:nvPr>
            <p:custDataLst>
              <p:tags r:id="rId23"/>
            </p:custDataLst>
          </p:nvPr>
        </p:nvSpPr>
        <p:spPr bwMode="gray">
          <a:xfrm>
            <a:off x="2887663"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1,194</a:t>
            </a:r>
            <a:endParaRPr kumimoji="0" lang="ja-JP" altLang="en-US" sz="800" dirty="0">
              <a:solidFill>
                <a:schemeClr val="bg1"/>
              </a:solidFill>
              <a:latin typeface="+mj-lt"/>
              <a:sym typeface="+mn-lt"/>
            </a:endParaRPr>
          </a:p>
        </p:txBody>
      </p:sp>
      <p:sp>
        <p:nvSpPr>
          <p:cNvPr id="38" name="テキスト プレースホルダ 9">
            <a:extLst>
              <a:ext uri="{FF2B5EF4-FFF2-40B4-BE49-F238E27FC236}">
                <a16:creationId xmlns:a16="http://schemas.microsoft.com/office/drawing/2014/main" id="{E38FDC93-8EB3-306E-958B-FCD4AAAFA75F}"/>
              </a:ext>
            </a:extLst>
          </p:cNvPr>
          <p:cNvSpPr>
            <a:spLocks noGrp="1"/>
          </p:cNvSpPr>
          <p:nvPr>
            <p:custDataLst>
              <p:tags r:id="rId24"/>
            </p:custDataLst>
          </p:nvPr>
        </p:nvSpPr>
        <p:spPr bwMode="gray">
          <a:xfrm>
            <a:off x="7318375" y="3533479"/>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1,738</a:t>
            </a:r>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8076B993-130C-0129-1906-77DB192CA986}"/>
              </a:ext>
            </a:extLst>
          </p:cNvPr>
          <p:cNvSpPr>
            <a:spLocks noGrp="1"/>
          </p:cNvSpPr>
          <p:nvPr>
            <p:custDataLst>
              <p:tags r:id="rId25"/>
            </p:custDataLst>
          </p:nvPr>
        </p:nvSpPr>
        <p:spPr bwMode="gray">
          <a:xfrm>
            <a:off x="7172325"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000" noProof="1">
                <a:latin typeface="+mj-lt"/>
              </a:rPr>
              <a:t>1,288</a:t>
            </a:r>
            <a:endParaRPr kumimoji="0" lang="ja-JP" altLang="en-US" sz="800" dirty="0">
              <a:solidFill>
                <a:schemeClr val="bg1"/>
              </a:solidFill>
              <a:latin typeface="+mj-lt"/>
              <a:sym typeface="+mn-lt"/>
            </a:endParaRPr>
          </a:p>
        </p:txBody>
      </p:sp>
      <p:sp>
        <p:nvSpPr>
          <p:cNvPr id="40" name="テキスト プレースホルダ 9">
            <a:extLst>
              <a:ext uri="{FF2B5EF4-FFF2-40B4-BE49-F238E27FC236}">
                <a16:creationId xmlns:a16="http://schemas.microsoft.com/office/drawing/2014/main" id="{87EFED4B-1A0A-196D-D706-482F5F840545}"/>
              </a:ext>
            </a:extLst>
          </p:cNvPr>
          <p:cNvSpPr>
            <a:spLocks noGrp="1"/>
          </p:cNvSpPr>
          <p:nvPr>
            <p:custDataLst>
              <p:tags r:id="rId26"/>
            </p:custDataLst>
          </p:nvPr>
        </p:nvSpPr>
        <p:spPr bwMode="gray">
          <a:xfrm>
            <a:off x="2124977" y="4460900"/>
            <a:ext cx="357187" cy="139700"/>
          </a:xfrm>
          <a:prstGeom prst="rect">
            <a:avLst/>
          </a:prstGeom>
          <a:solidFill>
            <a:srgbClr val="B5D1E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latin typeface="+mj-lt"/>
              </a:rPr>
              <a:t>41</a:t>
            </a:r>
            <a:endParaRPr lang="ja-JP" altLang="en-US" sz="800" dirty="0">
              <a:latin typeface="+mj-lt"/>
              <a:sym typeface="+mn-lt"/>
            </a:endParaRPr>
          </a:p>
        </p:txBody>
      </p:sp>
      <p:sp>
        <p:nvSpPr>
          <p:cNvPr id="41" name="Rectangle 69">
            <a:extLst>
              <a:ext uri="{FF2B5EF4-FFF2-40B4-BE49-F238E27FC236}">
                <a16:creationId xmlns:a16="http://schemas.microsoft.com/office/drawing/2014/main" id="{18E579C3-150D-1157-5420-3EE9ECB9F3DE}"/>
              </a:ext>
            </a:extLst>
          </p:cNvPr>
          <p:cNvSpPr/>
          <p:nvPr>
            <p:custDataLst>
              <p:tags r:id="rId27"/>
            </p:custDataLst>
          </p:nvPr>
        </p:nvSpPr>
        <p:spPr bwMode="gray">
          <a:xfrm>
            <a:off x="971550" y="2128838"/>
            <a:ext cx="179388" cy="133350"/>
          </a:xfrm>
          <a:prstGeom prst="rect">
            <a:avLst/>
          </a:prstGeom>
          <a:solidFill>
            <a:schemeClr val="tx2"/>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960" dirty="0">
              <a:latin typeface="+mj-lt"/>
            </a:endParaRPr>
          </a:p>
        </p:txBody>
      </p:sp>
      <p:sp>
        <p:nvSpPr>
          <p:cNvPr id="42" name="Rectangle 66">
            <a:extLst>
              <a:ext uri="{FF2B5EF4-FFF2-40B4-BE49-F238E27FC236}">
                <a16:creationId xmlns:a16="http://schemas.microsoft.com/office/drawing/2014/main" id="{1A627843-6151-32F3-0CD0-6A1F2ED3AB60}"/>
              </a:ext>
            </a:extLst>
          </p:cNvPr>
          <p:cNvSpPr/>
          <p:nvPr>
            <p:custDataLst>
              <p:tags r:id="rId28"/>
            </p:custDataLst>
          </p:nvPr>
        </p:nvSpPr>
        <p:spPr bwMode="gray">
          <a:xfrm>
            <a:off x="971550" y="2332038"/>
            <a:ext cx="179388" cy="133350"/>
          </a:xfrm>
          <a:prstGeom prst="rect">
            <a:avLst/>
          </a:prstGeom>
          <a:solidFill>
            <a:srgbClr val="263C4C"/>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960" dirty="0">
              <a:latin typeface="+mj-lt"/>
            </a:endParaRPr>
          </a:p>
        </p:txBody>
      </p:sp>
      <p:sp>
        <p:nvSpPr>
          <p:cNvPr id="44" name="Rectangle 8">
            <a:extLst>
              <a:ext uri="{FF2B5EF4-FFF2-40B4-BE49-F238E27FC236}">
                <a16:creationId xmlns:a16="http://schemas.microsoft.com/office/drawing/2014/main" id="{36871BB2-7C10-8E8E-1ED2-B1F294C69216}"/>
              </a:ext>
            </a:extLst>
          </p:cNvPr>
          <p:cNvSpPr/>
          <p:nvPr>
            <p:custDataLst>
              <p:tags r:id="rId29"/>
            </p:custDataLst>
          </p:nvPr>
        </p:nvSpPr>
        <p:spPr bwMode="gray">
          <a:xfrm>
            <a:off x="971550" y="2535238"/>
            <a:ext cx="179388" cy="133350"/>
          </a:xfrm>
          <a:prstGeom prst="rect">
            <a:avLst/>
          </a:prstGeom>
          <a:solidFill>
            <a:srgbClr val="92D050"/>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960" dirty="0">
              <a:latin typeface="+mj-lt"/>
            </a:endParaRPr>
          </a:p>
        </p:txBody>
      </p:sp>
      <p:sp>
        <p:nvSpPr>
          <p:cNvPr id="45" name="Rectangle 65">
            <a:extLst>
              <a:ext uri="{FF2B5EF4-FFF2-40B4-BE49-F238E27FC236}">
                <a16:creationId xmlns:a16="http://schemas.microsoft.com/office/drawing/2014/main" id="{BE4DEE56-AA7F-FDEB-EB33-10008940A6C2}"/>
              </a:ext>
            </a:extLst>
          </p:cNvPr>
          <p:cNvSpPr/>
          <p:nvPr>
            <p:custDataLst>
              <p:tags r:id="rId30"/>
            </p:custDataLst>
          </p:nvPr>
        </p:nvSpPr>
        <p:spPr bwMode="gray">
          <a:xfrm>
            <a:off x="971550" y="2738438"/>
            <a:ext cx="179388" cy="133350"/>
          </a:xfrm>
          <a:prstGeom prst="rect">
            <a:avLst/>
          </a:prstGeom>
          <a:solidFill>
            <a:schemeClr val="accent3"/>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960" dirty="0">
              <a:latin typeface="+mj-lt"/>
            </a:endParaRPr>
          </a:p>
        </p:txBody>
      </p:sp>
      <p:sp>
        <p:nvSpPr>
          <p:cNvPr id="46" name="Rectangle 63">
            <a:extLst>
              <a:ext uri="{FF2B5EF4-FFF2-40B4-BE49-F238E27FC236}">
                <a16:creationId xmlns:a16="http://schemas.microsoft.com/office/drawing/2014/main" id="{5EC5ED91-29A8-EA83-A53D-6A3AA516FFAB}"/>
              </a:ext>
            </a:extLst>
          </p:cNvPr>
          <p:cNvSpPr/>
          <p:nvPr>
            <p:custDataLst>
              <p:tags r:id="rId31"/>
            </p:custDataLst>
          </p:nvPr>
        </p:nvSpPr>
        <p:spPr bwMode="gray">
          <a:xfrm>
            <a:off x="971550" y="2941638"/>
            <a:ext cx="179388" cy="133350"/>
          </a:xfrm>
          <a:prstGeom prst="rect">
            <a:avLst/>
          </a:prstGeom>
          <a:solidFill>
            <a:srgbClr val="0070C0"/>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960" dirty="0">
              <a:latin typeface="+mj-lt"/>
            </a:endParaRPr>
          </a:p>
        </p:txBody>
      </p:sp>
      <p:sp>
        <p:nvSpPr>
          <p:cNvPr id="47" name="テキスト プレースホルダ 9">
            <a:extLst>
              <a:ext uri="{FF2B5EF4-FFF2-40B4-BE49-F238E27FC236}">
                <a16:creationId xmlns:a16="http://schemas.microsoft.com/office/drawing/2014/main" id="{E7343707-DD97-AE47-3618-E0F61C06AEA0}"/>
              </a:ext>
            </a:extLst>
          </p:cNvPr>
          <p:cNvSpPr>
            <a:spLocks noGrp="1"/>
          </p:cNvSpPr>
          <p:nvPr>
            <p:custDataLst>
              <p:tags r:id="rId32"/>
            </p:custDataLst>
          </p:nvPr>
        </p:nvSpPr>
        <p:spPr bwMode="auto">
          <a:xfrm>
            <a:off x="1201738" y="21240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その他</a:t>
            </a:r>
          </a:p>
        </p:txBody>
      </p:sp>
      <p:sp>
        <p:nvSpPr>
          <p:cNvPr id="48" name="テキスト プレースホルダ 9">
            <a:extLst>
              <a:ext uri="{FF2B5EF4-FFF2-40B4-BE49-F238E27FC236}">
                <a16:creationId xmlns:a16="http://schemas.microsoft.com/office/drawing/2014/main" id="{417FAB11-D791-557D-90D8-C818E4D5DA7F}"/>
              </a:ext>
            </a:extLst>
          </p:cNvPr>
          <p:cNvSpPr>
            <a:spLocks noGrp="1"/>
          </p:cNvSpPr>
          <p:nvPr>
            <p:custDataLst>
              <p:tags r:id="rId33"/>
            </p:custDataLst>
          </p:nvPr>
        </p:nvSpPr>
        <p:spPr bwMode="auto">
          <a:xfrm>
            <a:off x="1201738" y="27336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公衆衛生</a:t>
            </a:r>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50A90F18-91A6-4425-9053-3D224C47D1E9}"/>
              </a:ext>
            </a:extLst>
          </p:cNvPr>
          <p:cNvSpPr>
            <a:spLocks noGrp="1"/>
          </p:cNvSpPr>
          <p:nvPr>
            <p:custDataLst>
              <p:tags r:id="rId34"/>
            </p:custDataLst>
          </p:nvPr>
        </p:nvSpPr>
        <p:spPr bwMode="auto">
          <a:xfrm>
            <a:off x="1201738" y="23272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000" noProof="1">
                <a:latin typeface="+mj-lt"/>
                <a:sym typeface="+mn-lt"/>
              </a:rPr>
              <a:t>外来診療</a:t>
            </a:r>
            <a:endParaRPr kumimoji="0" lang="ja-JP" altLang="en-US" sz="1000" dirty="0">
              <a:latin typeface="+mj-lt"/>
              <a:sym typeface="+mn-lt"/>
            </a:endParaRPr>
          </a:p>
        </p:txBody>
      </p:sp>
      <p:sp>
        <p:nvSpPr>
          <p:cNvPr id="50" name="テキスト プレースホルダ 9">
            <a:extLst>
              <a:ext uri="{FF2B5EF4-FFF2-40B4-BE49-F238E27FC236}">
                <a16:creationId xmlns:a16="http://schemas.microsoft.com/office/drawing/2014/main" id="{63111248-1959-2146-8934-454A380093D7}"/>
              </a:ext>
            </a:extLst>
          </p:cNvPr>
          <p:cNvSpPr>
            <a:spLocks noGrp="1"/>
          </p:cNvSpPr>
          <p:nvPr>
            <p:custDataLst>
              <p:tags r:id="rId35"/>
            </p:custDataLst>
          </p:nvPr>
        </p:nvSpPr>
        <p:spPr bwMode="auto">
          <a:xfrm>
            <a:off x="1201738" y="25304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医療研究開発</a:t>
            </a:r>
            <a:endParaRPr kumimoji="0"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C1E86587-2F3C-B645-771C-565C756CBD23}"/>
              </a:ext>
            </a:extLst>
          </p:cNvPr>
          <p:cNvSpPr>
            <a:spLocks noGrp="1"/>
          </p:cNvSpPr>
          <p:nvPr>
            <p:custDataLst>
              <p:tags r:id="rId36"/>
            </p:custDataLst>
          </p:nvPr>
        </p:nvSpPr>
        <p:spPr bwMode="auto">
          <a:xfrm>
            <a:off x="1201738" y="2936875"/>
            <a:ext cx="7270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病院サービス</a:t>
            </a:r>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41A347EC-41EF-79B0-C7EE-93D084B1F8C0}"/>
              </a:ext>
            </a:extLst>
          </p:cNvPr>
          <p:cNvSpPr>
            <a:spLocks noGrp="1"/>
          </p:cNvSpPr>
          <p:nvPr>
            <p:custDataLst>
              <p:tags r:id="rId37"/>
            </p:custDataLst>
          </p:nvPr>
        </p:nvSpPr>
        <p:spPr bwMode="gray">
          <a:xfrm>
            <a:off x="4555565" y="4357684"/>
            <a:ext cx="482327" cy="152397"/>
          </a:xfrm>
          <a:prstGeom prst="rect">
            <a:avLst/>
          </a:prstGeom>
          <a:solidFill>
            <a:srgbClr val="263C4C"/>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solidFill>
                  <a:schemeClr val="bg1"/>
                </a:solidFill>
                <a:latin typeface="+mj-lt"/>
              </a:rPr>
              <a:t>12</a:t>
            </a:r>
            <a:endParaRPr lang="ja-JP" altLang="en-US" sz="800" dirty="0">
              <a:solidFill>
                <a:schemeClr val="bg1"/>
              </a:solidFill>
              <a:latin typeface="+mj-lt"/>
              <a:sym typeface="+mn-lt"/>
            </a:endParaRPr>
          </a:p>
        </p:txBody>
      </p:sp>
      <p:sp>
        <p:nvSpPr>
          <p:cNvPr id="10" name="テキスト プレースホルダ 9">
            <a:extLst>
              <a:ext uri="{FF2B5EF4-FFF2-40B4-BE49-F238E27FC236}">
                <a16:creationId xmlns:a16="http://schemas.microsoft.com/office/drawing/2014/main" id="{D4836E8D-3E17-2086-1984-B7381D36634B}"/>
              </a:ext>
            </a:extLst>
          </p:cNvPr>
          <p:cNvSpPr>
            <a:spLocks noGrp="1"/>
          </p:cNvSpPr>
          <p:nvPr>
            <p:custDataLst>
              <p:tags r:id="rId38"/>
            </p:custDataLst>
          </p:nvPr>
        </p:nvSpPr>
        <p:spPr bwMode="gray">
          <a:xfrm>
            <a:off x="7781023" y="4246911"/>
            <a:ext cx="357187" cy="206375"/>
          </a:xfrm>
          <a:prstGeom prst="rect">
            <a:avLst/>
          </a:prstGeom>
          <a:solidFill>
            <a:srgbClr val="92D05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sym typeface="+mn-lt"/>
              </a:rPr>
              <a:t>35</a:t>
            </a:r>
            <a:endParaRPr lang="ja-JP" altLang="en-US" sz="1000" dirty="0">
              <a:latin typeface="+mj-lt"/>
              <a:sym typeface="+mn-lt"/>
            </a:endParaRPr>
          </a:p>
        </p:txBody>
      </p:sp>
      <p:sp>
        <p:nvSpPr>
          <p:cNvPr id="25" name="テキスト プレースホルダ 9">
            <a:extLst>
              <a:ext uri="{FF2B5EF4-FFF2-40B4-BE49-F238E27FC236}">
                <a16:creationId xmlns:a16="http://schemas.microsoft.com/office/drawing/2014/main" id="{05FD820E-BF70-3750-DCA8-BFEACA9F57C3}"/>
              </a:ext>
            </a:extLst>
          </p:cNvPr>
          <p:cNvSpPr>
            <a:spLocks noGrp="1"/>
          </p:cNvSpPr>
          <p:nvPr>
            <p:custDataLst>
              <p:tags r:id="rId39"/>
            </p:custDataLst>
          </p:nvPr>
        </p:nvSpPr>
        <p:spPr bwMode="gray">
          <a:xfrm>
            <a:off x="6591300" y="4352505"/>
            <a:ext cx="357187" cy="139700"/>
          </a:xfrm>
          <a:prstGeom prst="rect">
            <a:avLst/>
          </a:prstGeom>
          <a:solidFill>
            <a:srgbClr val="B5D1E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sym typeface="+mn-lt"/>
              </a:rPr>
              <a:t>37</a:t>
            </a:r>
            <a:endParaRPr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853C5450-04F4-CDAB-B5D2-5807EBA09789}"/>
              </a:ext>
            </a:extLst>
          </p:cNvPr>
          <p:cNvSpPr>
            <a:spLocks noGrp="1"/>
          </p:cNvSpPr>
          <p:nvPr>
            <p:custDataLst>
              <p:tags r:id="rId40"/>
            </p:custDataLst>
          </p:nvPr>
        </p:nvSpPr>
        <p:spPr bwMode="gray">
          <a:xfrm>
            <a:off x="8821739" y="4256438"/>
            <a:ext cx="482327" cy="152397"/>
          </a:xfrm>
          <a:prstGeom prst="rect">
            <a:avLst/>
          </a:prstGeom>
          <a:solidFill>
            <a:srgbClr val="263C4C"/>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noProof="1">
                <a:solidFill>
                  <a:schemeClr val="bg1"/>
                </a:solidFill>
                <a:latin typeface="+mj-lt"/>
              </a:rPr>
              <a:t>10</a:t>
            </a:r>
            <a:endParaRPr lang="ja-JP" altLang="en-US" sz="800" dirty="0">
              <a:solidFill>
                <a:schemeClr val="bg1"/>
              </a:solidFill>
              <a:latin typeface="+mj-lt"/>
              <a:sym typeface="+mn-lt"/>
            </a:endParaRPr>
          </a:p>
        </p:txBody>
      </p:sp>
    </p:spTree>
    <p:extLst>
      <p:ext uri="{BB962C8B-B14F-4D97-AF65-F5344CB8AC3E}">
        <p14:creationId xmlns:p14="http://schemas.microsoft.com/office/powerpoint/2010/main" val="291769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01766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1974067"/>
          </a:xfrm>
          <a:prstGeom prst="rect">
            <a:avLst/>
          </a:prstGeom>
          <a:noFill/>
        </p:spPr>
        <p:txBody>
          <a:bodyPr wrap="square" lIns="0" tIns="0" rIns="0" bIns="0" rtlCol="0">
            <a:spAutoFit/>
          </a:bodyPr>
          <a:lstStyle/>
          <a:p>
            <a:pPr algn="just">
              <a:lnSpc>
                <a:spcPct val="150000"/>
              </a:lnSpc>
              <a:spcAft>
                <a:spcPts val="200"/>
              </a:spcAft>
              <a:buClr>
                <a:srgbClr val="5F8AC3"/>
              </a:buClr>
            </a:pPr>
            <a:r>
              <a:rPr lang="ja-JP" altLang="en-US" sz="1400" b="1" dirty="0"/>
              <a:t>医薬品等規制当局をめぐる近年の動向</a:t>
            </a:r>
            <a:endParaRPr lang="en-US" altLang="ja-JP" sz="1400" b="1"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2019</a:t>
            </a:r>
            <a:r>
              <a:rPr lang="ja-JP" altLang="en-US" sz="1400" dirty="0"/>
              <a:t>年</a:t>
            </a:r>
            <a:r>
              <a:rPr lang="en-US" altLang="ja-JP" sz="1400" dirty="0"/>
              <a:t>4</a:t>
            </a:r>
            <a:r>
              <a:rPr lang="ja-JP" altLang="en-US" sz="1400" dirty="0"/>
              <a:t>月に</a:t>
            </a:r>
            <a:r>
              <a:rPr lang="en-US" altLang="ja-JP" sz="1400" dirty="0"/>
              <a:t>Drug Act</a:t>
            </a:r>
            <a:r>
              <a:rPr lang="ja-JP" altLang="en-US" sz="1400" dirty="0"/>
              <a:t>の改正が行われ、ライセンス の更新制度や再評価制度が導入。</a:t>
            </a:r>
            <a:endParaRPr lang="en-US" altLang="ja-JP" sz="1400"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2013</a:t>
            </a:r>
            <a:r>
              <a:rPr lang="ja-JP" altLang="en-US" sz="1400" dirty="0"/>
              <a:t>年</a:t>
            </a:r>
            <a:r>
              <a:rPr lang="en-US" altLang="ja-JP" sz="1400" dirty="0"/>
              <a:t>10</a:t>
            </a:r>
            <a:r>
              <a:rPr lang="ja-JP" altLang="en-US" sz="1400" dirty="0"/>
              <a:t>月以降、日タイの医薬品等規制当局である医薬品医療機器総合機構（</a:t>
            </a:r>
            <a:r>
              <a:rPr lang="en-US" altLang="ja-JP" sz="1400" dirty="0"/>
              <a:t>PMDA</a:t>
            </a:r>
            <a:r>
              <a:rPr lang="ja-JP" altLang="en-US" sz="1400" dirty="0"/>
              <a:t>）と</a:t>
            </a:r>
            <a:r>
              <a:rPr lang="en-US" altLang="ja-JP" sz="1400" dirty="0"/>
              <a:t>FDA</a:t>
            </a:r>
            <a:r>
              <a:rPr lang="ja-JP" altLang="en-US" sz="1400" dirty="0"/>
              <a:t>による日本</a:t>
            </a:r>
            <a:r>
              <a:rPr lang="en-US" altLang="ja-JP" sz="1400" dirty="0"/>
              <a:t>-</a:t>
            </a:r>
            <a:r>
              <a:rPr lang="ja-JP" altLang="en-US" sz="1400" dirty="0"/>
              <a:t>タイ合同シンポジウムが毎年開催されており、こうした規制当局間の交流を踏まえ、</a:t>
            </a:r>
            <a:r>
              <a:rPr lang="en-US" altLang="ja-JP" sz="1400" dirty="0"/>
              <a:t>2018</a:t>
            </a:r>
            <a:r>
              <a:rPr lang="ja-JP" altLang="en-US" sz="1400" dirty="0"/>
              <a:t>年</a:t>
            </a:r>
            <a:r>
              <a:rPr lang="en-US" altLang="ja-JP" sz="1400" dirty="0"/>
              <a:t>4</a:t>
            </a:r>
            <a:r>
              <a:rPr lang="ja-JP" altLang="en-US" sz="1400" dirty="0"/>
              <a:t>月には厚生労働省と</a:t>
            </a:r>
            <a:r>
              <a:rPr lang="en-US" altLang="ja-JP" sz="1400" dirty="0"/>
              <a:t>FDA</a:t>
            </a:r>
            <a:r>
              <a:rPr lang="ja-JP" altLang="en-US" sz="1400" dirty="0"/>
              <a:t>との間で、医薬品医療機器等の規制に関する協力のための覚書を締結。</a:t>
            </a: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t>独立審査機関の設立に向けた議論は中長期的な課題。</a:t>
            </a:r>
            <a:endParaRPr lang="en-US" altLang="ja-JP" sz="1400" dirty="0"/>
          </a:p>
        </p:txBody>
      </p:sp>
      <p:sp>
        <p:nvSpPr>
          <p:cNvPr id="59" name="テキスト ボックス 6">
            <a:extLst>
              <a:ext uri="{FF2B5EF4-FFF2-40B4-BE49-F238E27FC236}">
                <a16:creationId xmlns:a16="http://schemas.microsoft.com/office/drawing/2014/main" id="{BA3D561B-C1E9-43A9-B9A0-E6BADD677123}"/>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海外情勢報告」</a:t>
            </a:r>
            <a:endParaRPr lang="en-US" altLang="ja-JP" sz="800" dirty="0"/>
          </a:p>
        </p:txBody>
      </p:sp>
    </p:spTree>
    <p:extLst>
      <p:ext uri="{BB962C8B-B14F-4D97-AF65-F5344CB8AC3E}">
        <p14:creationId xmlns:p14="http://schemas.microsoft.com/office/powerpoint/2010/main" val="262278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4" name="Object 3" hidden="1"/>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市化率とは、都市部に住む人口の割合。</a:t>
            </a:r>
          </a:p>
        </p:txBody>
      </p:sp>
      <p:grpSp>
        <p:nvGrpSpPr>
          <p:cNvPr id="20" name="グループ化 7"/>
          <p:cNvGrpSpPr/>
          <p:nvPr/>
        </p:nvGrpSpPr>
        <p:grpSpPr>
          <a:xfrm>
            <a:off x="209726" y="1844824"/>
            <a:ext cx="4671266"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タイと都市化率は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を超え、その後も都市化が進むと予測される。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バンコク首都府に接し、スワンナプーム国際空港のあるサムットプラーカーン県の人口増は特に著しく、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Statistical Office</a:t>
            </a:r>
          </a:p>
        </p:txBody>
      </p:sp>
      <p:grpSp>
        <p:nvGrpSpPr>
          <p:cNvPr id="15" name="グループ化 7"/>
          <p:cNvGrpSpPr/>
          <p:nvPr/>
        </p:nvGrpSpPr>
        <p:grpSpPr>
          <a:xfrm>
            <a:off x="4992376" y="1844824"/>
            <a:ext cx="4703895" cy="288032"/>
            <a:chOff x="4803500" y="2113806"/>
            <a:chExt cx="4032624" cy="288032"/>
          </a:xfrm>
        </p:grpSpPr>
        <p:cxnSp>
          <p:nvCxnSpPr>
            <p:cNvPr id="16" name="直線コネクタ 1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23" name="Object 22"/>
          <p:cNvGraphicFramePr>
            <a:graphicFrameLocks/>
          </p:cNvGraphicFramePr>
          <p:nvPr>
            <p:custDataLst>
              <p:tags r:id="rId3"/>
            </p:custDataLst>
          </p:nvPr>
        </p:nvGraphicFramePr>
        <p:xfrm>
          <a:off x="-38100" y="2133600"/>
          <a:ext cx="4819524" cy="4162376"/>
        </p:xfrm>
        <a:graphic>
          <a:graphicData uri="http://schemas.openxmlformats.org/presentationml/2006/ole">
            <mc:AlternateContent xmlns:mc="http://schemas.openxmlformats.org/markup-compatibility/2006">
              <mc:Choice xmlns:v="urn:schemas-microsoft-com:vml" Requires="v">
                <p:oleObj name="Chart" r:id="rId41" imgW="4819793" imgH="4162183" progId="MSGraph.Chart.8">
                  <p:embed followColorScheme="full"/>
                </p:oleObj>
              </mc:Choice>
              <mc:Fallback>
                <p:oleObj name="Chart" r:id="rId41" imgW="4819793" imgH="4162183" progId="MSGraph.Chart.8">
                  <p:embed followColorScheme="full"/>
                  <p:pic>
                    <p:nvPicPr>
                      <p:cNvPr id="23" name="Object 22"/>
                      <p:cNvPicPr/>
                      <p:nvPr/>
                    </p:nvPicPr>
                    <p:blipFill>
                      <a:blip r:embed="rId42"/>
                      <a:stretch>
                        <a:fillRect/>
                      </a:stretch>
                    </p:blipFill>
                    <p:spPr>
                      <a:xfrm>
                        <a:off x="-38100" y="2133600"/>
                        <a:ext cx="4819524" cy="4162376"/>
                      </a:xfrm>
                      <a:prstGeom prst="rect">
                        <a:avLst/>
                      </a:prstGeom>
                    </p:spPr>
                  </p:pic>
                </p:oleObj>
              </mc:Fallback>
            </mc:AlternateContent>
          </a:graphicData>
        </a:graphic>
      </p:graphicFrame>
      <p:sp>
        <p:nvSpPr>
          <p:cNvPr id="27" name="Text Placeholder 12"/>
          <p:cNvSpPr>
            <a:spLocks noGrp="1"/>
          </p:cNvSpPr>
          <p:nvPr>
            <p:custDataLst>
              <p:tags r:id="rId4"/>
            </p:custDataLst>
          </p:nvPr>
        </p:nvSpPr>
        <p:spPr bwMode="gray">
          <a:xfrm>
            <a:off x="13239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EBA3AAD-DFAA-4979-8EF0-3B8CCEE88D83}" type="datetime'''''''''''''''''''''''''''''''''''1''''''0'''''''''''">
              <a:rPr lang="ja-JP" altLang="en-US" sz="1000" b="0"/>
              <a:pPr/>
              <a:t>10</a:t>
            </a:fld>
            <a:endParaRPr kumimoji="0" lang="ja-JP" altLang="en-US" sz="1000" b="0" dirty="0">
              <a:sym typeface="+mn-lt"/>
            </a:endParaRPr>
          </a:p>
        </p:txBody>
      </p:sp>
      <p:sp>
        <p:nvSpPr>
          <p:cNvPr id="24" name="Text Placeholder 12"/>
          <p:cNvSpPr>
            <a:spLocks noGrp="1"/>
          </p:cNvSpPr>
          <p:nvPr>
            <p:custDataLst>
              <p:tags r:id="rId5"/>
            </p:custDataLst>
          </p:nvPr>
        </p:nvSpPr>
        <p:spPr bwMode="gray">
          <a:xfrm>
            <a:off x="19367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6"/>
            </p:custDataLst>
          </p:nvPr>
        </p:nvSpPr>
        <p:spPr bwMode="gray">
          <a:xfrm>
            <a:off x="17145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16B05F-6FD1-490C-96C9-24CC058B3C36}" type="datetime'''''''1''''''''''''''''''''''''''''''''''''''5'''">
              <a:rPr lang="ja-JP" altLang="en-US" sz="1000" b="0"/>
              <a:pPr/>
              <a:t>15</a:t>
            </a:fld>
            <a:endParaRPr kumimoji="0" lang="ja-JP" altLang="en-US" sz="1000" b="0" dirty="0">
              <a:sym typeface="+mn-lt"/>
            </a:endParaRPr>
          </a:p>
        </p:txBody>
      </p:sp>
      <p:sp>
        <p:nvSpPr>
          <p:cNvPr id="25" name="Text Placeholder 12"/>
          <p:cNvSpPr>
            <a:spLocks noGrp="1"/>
          </p:cNvSpPr>
          <p:nvPr>
            <p:custDataLst>
              <p:tags r:id="rId7"/>
            </p:custDataLst>
          </p:nvPr>
        </p:nvSpPr>
        <p:spPr bwMode="gray">
          <a:xfrm>
            <a:off x="46355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82A0C-15D4-4820-9F41-948ED7CDAA8D}" type="datetime'''''''''2''''''''''''''''''''''0''''''''0''''''''''0'''''''">
              <a:rPr lang="ja-JP" altLang="en-US" sz="1000" b="0"/>
              <a:pPr/>
              <a:t>2000</a:t>
            </a:fld>
            <a:endParaRPr kumimoji="0" lang="ja-JP" altLang="en-US" sz="1000" b="0" dirty="0">
              <a:sym typeface="+mn-lt"/>
            </a:endParaRPr>
          </a:p>
        </p:txBody>
      </p:sp>
      <p:sp useBgFill="1">
        <p:nvSpPr>
          <p:cNvPr id="39" name="Text Placeholder 12"/>
          <p:cNvSpPr>
            <a:spLocks noGrp="1"/>
          </p:cNvSpPr>
          <p:nvPr>
            <p:custDataLst>
              <p:tags r:id="rId8"/>
            </p:custDataLst>
          </p:nvPr>
        </p:nvSpPr>
        <p:spPr bwMode="gray">
          <a:xfrm>
            <a:off x="641350" y="464820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10417B-96E3-46C7-9C97-196C61AF574D}" type="datetime'''''''''3''''''''1''''''''''''''.''''4'''''''''''''''''''''''">
              <a:rPr lang="ja-JP" altLang="en-US" sz="1000" b="0"/>
              <a:pPr/>
              <a:t>31.4</a:t>
            </a:fld>
            <a:endParaRPr kumimoji="0" lang="ja-JP" altLang="en-US" sz="1000" b="0" dirty="0">
              <a:sym typeface="+mn-lt"/>
            </a:endParaRPr>
          </a:p>
        </p:txBody>
      </p:sp>
      <p:sp>
        <p:nvSpPr>
          <p:cNvPr id="30" name="Text Placeholder 12"/>
          <p:cNvSpPr>
            <a:spLocks noGrp="1"/>
          </p:cNvSpPr>
          <p:nvPr>
            <p:custDataLst>
              <p:tags r:id="rId9"/>
            </p:custDataLst>
          </p:nvPr>
        </p:nvSpPr>
        <p:spPr bwMode="gray">
          <a:xfrm>
            <a:off x="25050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063FC-8D77-4039-9378-3E07A340721F}" type="datetime'2''''''''''''''''''''5'''''''''''''''''">
              <a:rPr lang="ja-JP" altLang="en-US" sz="1000" b="0"/>
              <a:pPr/>
              <a:t>25</a:t>
            </a:fld>
            <a:endParaRPr kumimoji="0" lang="ja-JP" altLang="en-US" sz="1000" b="0" dirty="0">
              <a:sym typeface="+mn-lt"/>
            </a:endParaRPr>
          </a:p>
        </p:txBody>
      </p:sp>
      <p:sp>
        <p:nvSpPr>
          <p:cNvPr id="26" name="Text Placeholder 12"/>
          <p:cNvSpPr>
            <a:spLocks noGrp="1"/>
          </p:cNvSpPr>
          <p:nvPr>
            <p:custDataLst>
              <p:tags r:id="rId10"/>
            </p:custDataLst>
          </p:nvPr>
        </p:nvSpPr>
        <p:spPr bwMode="gray">
          <a:xfrm>
            <a:off x="9239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C20155-AE73-4660-958A-58D21488F471}" type="datetime'''''''''''''0''''''''''''''''''5'''''">
              <a:rPr lang="ja-JP" altLang="en-US" sz="1000" b="0"/>
              <a:pPr/>
              <a:t>05</a:t>
            </a:fld>
            <a:endParaRPr kumimoji="0" lang="ja-JP" altLang="en-US" sz="1000" b="0" dirty="0">
              <a:sym typeface="+mn-lt"/>
            </a:endParaRPr>
          </a:p>
        </p:txBody>
      </p:sp>
      <p:sp>
        <p:nvSpPr>
          <p:cNvPr id="29" name="Text Placeholder 12"/>
          <p:cNvSpPr>
            <a:spLocks noGrp="1"/>
          </p:cNvSpPr>
          <p:nvPr>
            <p:custDataLst>
              <p:tags r:id="rId11"/>
            </p:custDataLst>
          </p:nvPr>
        </p:nvSpPr>
        <p:spPr bwMode="gray">
          <a:xfrm>
            <a:off x="21050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01AD7C-BB05-4D44-A8EC-EC6D916DC66E}" type="datetime'2''''''''''''''0'''''''">
              <a:rPr lang="ja-JP" altLang="en-US" sz="1000" b="0"/>
              <a:pPr/>
              <a:t>20</a:t>
            </a:fld>
            <a:endParaRPr kumimoji="0" lang="ja-JP" altLang="en-US" sz="1000" b="0" dirty="0">
              <a:sym typeface="+mn-lt"/>
            </a:endParaRPr>
          </a:p>
        </p:txBody>
      </p:sp>
      <p:sp>
        <p:nvSpPr>
          <p:cNvPr id="31" name="Text Placeholder 12"/>
          <p:cNvSpPr>
            <a:spLocks noGrp="1"/>
          </p:cNvSpPr>
          <p:nvPr>
            <p:custDataLst>
              <p:tags r:id="rId12"/>
            </p:custDataLst>
          </p:nvPr>
        </p:nvSpPr>
        <p:spPr bwMode="gray">
          <a:xfrm>
            <a:off x="28956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B0AF92-CD87-4200-9DB4-0D10C208264D}" type="datetime'''''30'''''''''">
              <a:rPr lang="ja-JP" altLang="en-US" sz="1000" b="0"/>
              <a:pPr/>
              <a:t>30</a:t>
            </a:fld>
            <a:endParaRPr kumimoji="0" lang="ja-JP" altLang="en-US" sz="1000" b="0" dirty="0">
              <a:sym typeface="+mn-lt"/>
            </a:endParaRPr>
          </a:p>
        </p:txBody>
      </p:sp>
      <p:sp>
        <p:nvSpPr>
          <p:cNvPr id="32" name="Text Placeholder 12"/>
          <p:cNvSpPr>
            <a:spLocks noGrp="1"/>
          </p:cNvSpPr>
          <p:nvPr>
            <p:custDataLst>
              <p:tags r:id="rId13"/>
            </p:custDataLst>
          </p:nvPr>
        </p:nvSpPr>
        <p:spPr bwMode="gray">
          <a:xfrm>
            <a:off x="32861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34A8A0-0815-4930-B3F1-DAFF9E0C170B}" type="datetime'''''''''''3''''''''''''5'''''''''">
              <a:rPr lang="ja-JP" altLang="en-US" sz="1000" b="0"/>
              <a:pPr/>
              <a:t>35</a:t>
            </a:fld>
            <a:endParaRPr kumimoji="0" lang="ja-JP" altLang="en-US" sz="1000" b="0" dirty="0">
              <a:sym typeface="+mn-lt"/>
            </a:endParaRPr>
          </a:p>
        </p:txBody>
      </p:sp>
      <p:sp>
        <p:nvSpPr>
          <p:cNvPr id="36" name="Text Placeholder 12"/>
          <p:cNvSpPr>
            <a:spLocks noGrp="1"/>
          </p:cNvSpPr>
          <p:nvPr>
            <p:custDataLst>
              <p:tags r:id="rId14"/>
            </p:custDataLst>
          </p:nvPr>
        </p:nvSpPr>
        <p:spPr bwMode="gray">
          <a:xfrm>
            <a:off x="3676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412EBF-55F8-4FE7-9475-C4AFD505CDF4}" type="datetime'''''4''''''''''''''0'''''''''''''''''''''">
              <a:rPr lang="ja-JP" altLang="en-US" sz="1000" b="0"/>
              <a:pPr/>
              <a:t>40</a:t>
            </a:fld>
            <a:endParaRPr kumimoji="0" lang="ja-JP" altLang="en-US" sz="1000" b="0" dirty="0">
              <a:sym typeface="+mn-lt"/>
            </a:endParaRPr>
          </a:p>
        </p:txBody>
      </p:sp>
      <p:sp>
        <p:nvSpPr>
          <p:cNvPr id="37" name="Text Placeholder 12"/>
          <p:cNvSpPr>
            <a:spLocks noGrp="1"/>
          </p:cNvSpPr>
          <p:nvPr>
            <p:custDataLst>
              <p:tags r:id="rId15"/>
            </p:custDataLst>
          </p:nvPr>
        </p:nvSpPr>
        <p:spPr bwMode="gray">
          <a:xfrm>
            <a:off x="40767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621F3C-C0F3-4528-A1A5-2BF78EBF1B39}" type="datetime'''4''''''''''''''''''5'''''''''''''''''''''''''''''''''''''">
              <a:rPr lang="ja-JP" altLang="en-US" sz="1000" b="0"/>
              <a:pPr/>
              <a:t>45</a:t>
            </a:fld>
            <a:endParaRPr kumimoji="0" lang="ja-JP" altLang="en-US" sz="1000" b="0" dirty="0">
              <a:sym typeface="+mn-lt"/>
            </a:endParaRPr>
          </a:p>
        </p:txBody>
      </p:sp>
      <p:sp>
        <p:nvSpPr>
          <p:cNvPr id="38" name="Text Placeholder 12"/>
          <p:cNvSpPr>
            <a:spLocks noGrp="1"/>
          </p:cNvSpPr>
          <p:nvPr>
            <p:custDataLst>
              <p:tags r:id="rId16"/>
            </p:custDataLst>
          </p:nvPr>
        </p:nvSpPr>
        <p:spPr bwMode="gray">
          <a:xfrm>
            <a:off x="44672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119CE3-7CFA-4AB7-BE1B-3EB10D11AFFA}" type="datetime'''''''''''''5''''''''''''0'''''''''''''''">
              <a:rPr lang="ja-JP" altLang="en-US" sz="1000" b="0"/>
              <a:pPr/>
              <a:t>50</a:t>
            </a:fld>
            <a:endParaRPr kumimoji="0" lang="ja-JP" altLang="en-US" sz="1000" b="0" dirty="0">
              <a:sym typeface="+mn-lt"/>
            </a:endParaRPr>
          </a:p>
        </p:txBody>
      </p:sp>
      <p:cxnSp>
        <p:nvCxnSpPr>
          <p:cNvPr id="8" name="Straight Connector 7">
            <a:extLst>
              <a:ext uri="{FF2B5EF4-FFF2-40B4-BE49-F238E27FC236}">
                <a16:creationId xmlns:a16="http://schemas.microsoft.com/office/drawing/2014/main" id="{9A7B5494-6F0B-4129-9100-6CC61D38F6DF}"/>
              </a:ext>
            </a:extLst>
          </p:cNvPr>
          <p:cNvCxnSpPr/>
          <p:nvPr>
            <p:custDataLst>
              <p:tags r:id="rId17"/>
            </p:custDataLst>
          </p:nvPr>
        </p:nvCxnSpPr>
        <p:spPr bwMode="gray">
          <a:xfrm>
            <a:off x="1181100" y="281781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19E0C1B-3265-40F9-A184-B906D65E6CDE}"/>
              </a:ext>
            </a:extLst>
          </p:cNvPr>
          <p:cNvCxnSpPr/>
          <p:nvPr>
            <p:custDataLst>
              <p:tags r:id="rId18"/>
            </p:custDataLst>
          </p:nvPr>
        </p:nvCxnSpPr>
        <p:spPr bwMode="gray">
          <a:xfrm>
            <a:off x="1181100" y="261461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Rectangle 42"/>
          <p:cNvSpPr/>
          <p:nvPr>
            <p:custDataLst>
              <p:tags r:id="rId19"/>
            </p:custDataLst>
          </p:nvPr>
        </p:nvSpPr>
        <p:spPr bwMode="gray">
          <a:xfrm>
            <a:off x="1274763" y="2779713"/>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Oval 41"/>
          <p:cNvSpPr/>
          <p:nvPr>
            <p:custDataLst>
              <p:tags r:id="rId20"/>
            </p:custDataLst>
          </p:nvPr>
        </p:nvSpPr>
        <p:spPr bwMode="gray">
          <a:xfrm>
            <a:off x="1274763" y="2576513"/>
            <a:ext cx="76200" cy="7620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5" name="Text Placeholder 12"/>
          <p:cNvSpPr>
            <a:spLocks noGrp="1"/>
          </p:cNvSpPr>
          <p:nvPr>
            <p:custDataLst>
              <p:tags r:id="rId21"/>
            </p:custDataLst>
          </p:nvPr>
        </p:nvSpPr>
        <p:spPr bwMode="auto">
          <a:xfrm>
            <a:off x="1497013" y="2746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630BDCE-91F4-4CEE-BFBD-739E751D54A3}" type="datetime'''''農''村''''''''部'''''''''''''''''''''''''''''''''''''''''''''">
              <a:rPr lang="ja-JP" altLang="en-US" sz="1000" b="0"/>
              <a:pPr/>
              <a:t>農村部</a:t>
            </a:fld>
            <a:endParaRPr kumimoji="0" lang="ja-JP" altLang="en-US" sz="1000" b="0" dirty="0">
              <a:sym typeface="+mn-lt"/>
            </a:endParaRPr>
          </a:p>
        </p:txBody>
      </p:sp>
      <p:sp>
        <p:nvSpPr>
          <p:cNvPr id="44" name="Text Placeholder 12"/>
          <p:cNvSpPr>
            <a:spLocks noGrp="1"/>
          </p:cNvSpPr>
          <p:nvPr>
            <p:custDataLst>
              <p:tags r:id="rId22"/>
            </p:custDataLst>
          </p:nvPr>
        </p:nvSpPr>
        <p:spPr bwMode="auto">
          <a:xfrm>
            <a:off x="1497013" y="2543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3CDDE46-0F5B-408B-8B96-167BB2BCED77}" type="datetime'''''''都''''''''市''''''''''''''''''''''''''部'''''''''''''">
              <a:rPr lang="ja-JP" altLang="en-US" sz="1000" b="0"/>
              <a:pPr/>
              <a:t>都市部</a:t>
            </a:fld>
            <a:endParaRPr kumimoji="0" lang="ja-JP" altLang="en-US" sz="1000" b="0" dirty="0">
              <a:sym typeface="+mn-lt"/>
            </a:endParaRPr>
          </a:p>
        </p:txBody>
      </p:sp>
      <p:graphicFrame>
        <p:nvGraphicFramePr>
          <p:cNvPr id="75" name="Chart 3"/>
          <p:cNvGraphicFramePr/>
          <p:nvPr>
            <p:custDataLst>
              <p:tags r:id="rId23"/>
            </p:custDataLst>
          </p:nvPr>
        </p:nvGraphicFramePr>
        <p:xfrm>
          <a:off x="4851400" y="2393950"/>
          <a:ext cx="4432300" cy="3687763"/>
        </p:xfrm>
        <a:graphic>
          <a:graphicData uri="http://schemas.openxmlformats.org/drawingml/2006/chart">
            <c:chart xmlns:c="http://schemas.openxmlformats.org/drawingml/2006/chart" xmlns:r="http://schemas.openxmlformats.org/officeDocument/2006/relationships" r:id="rId43"/>
          </a:graphicData>
        </a:graphic>
      </p:graphicFrame>
      <p:sp>
        <p:nvSpPr>
          <p:cNvPr id="48" name="Text Placeholder 12"/>
          <p:cNvSpPr>
            <a:spLocks noGrp="1"/>
          </p:cNvSpPr>
          <p:nvPr>
            <p:custDataLst>
              <p:tags r:id="rId24"/>
            </p:custDataLst>
          </p:nvPr>
        </p:nvSpPr>
        <p:spPr bwMode="auto">
          <a:xfrm>
            <a:off x="49434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57" name="Text Placeholder 12"/>
          <p:cNvSpPr>
            <a:spLocks noGrp="1"/>
          </p:cNvSpPr>
          <p:nvPr>
            <p:custDataLst>
              <p:tags r:id="rId25"/>
            </p:custDataLst>
          </p:nvPr>
        </p:nvSpPr>
        <p:spPr bwMode="auto">
          <a:xfrm>
            <a:off x="5934075"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D35F30-6805-44BB-8C59-F31B3B98DE94}" type="datetime'''''''''''''''''''20''''0''''''''''''0'''''''''''''">
              <a:rPr lang="ja-JP" altLang="en-US" sz="1000" b="0"/>
              <a:pPr/>
              <a:t>2000</a:t>
            </a:fld>
            <a:endParaRPr kumimoji="0" lang="ja-JP" altLang="en-US" sz="1000" b="0" dirty="0">
              <a:sym typeface="+mn-lt"/>
            </a:endParaRPr>
          </a:p>
        </p:txBody>
      </p:sp>
      <p:sp>
        <p:nvSpPr>
          <p:cNvPr id="53" name="Text Placeholder 12"/>
          <p:cNvSpPr>
            <a:spLocks noGrp="1"/>
          </p:cNvSpPr>
          <p:nvPr>
            <p:custDataLst>
              <p:tags r:id="rId26"/>
            </p:custDataLst>
          </p:nvPr>
        </p:nvSpPr>
        <p:spPr bwMode="auto">
          <a:xfrm>
            <a:off x="7181850"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3D8C8-10B7-4C6F-A223-DF4172709195}" type="datetime'''2''''''''''''01''''''''0'''''''">
              <a:rPr lang="ja-JP" altLang="en-US" sz="1000" b="0"/>
              <a:pPr/>
              <a:t>2010</a:t>
            </a:fld>
            <a:endParaRPr kumimoji="0" lang="ja-JP" altLang="en-US" sz="1000" b="0" dirty="0">
              <a:sym typeface="+mn-lt"/>
            </a:endParaRPr>
          </a:p>
        </p:txBody>
      </p:sp>
      <p:sp>
        <p:nvSpPr>
          <p:cNvPr id="49" name="Text Placeholder 12"/>
          <p:cNvSpPr>
            <a:spLocks noGrp="1"/>
          </p:cNvSpPr>
          <p:nvPr>
            <p:custDataLst>
              <p:tags r:id="rId27"/>
            </p:custDataLst>
          </p:nvPr>
        </p:nvSpPr>
        <p:spPr bwMode="auto">
          <a:xfrm>
            <a:off x="8177213" y="6069013"/>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2020</a:t>
            </a:r>
            <a:endParaRPr kumimoji="0" lang="ja-JP" altLang="en-US" sz="1000" b="0" dirty="0">
              <a:sym typeface="+mn-lt"/>
            </a:endParaRPr>
          </a:p>
        </p:txBody>
      </p:sp>
      <p:sp>
        <p:nvSpPr>
          <p:cNvPr id="61" name="Rectangle 60"/>
          <p:cNvSpPr/>
          <p:nvPr>
            <p:custDataLst>
              <p:tags r:id="rId28"/>
            </p:custDataLst>
          </p:nvPr>
        </p:nvSpPr>
        <p:spPr bwMode="gray">
          <a:xfrm>
            <a:off x="5722938" y="2546350"/>
            <a:ext cx="179388" cy="133350"/>
          </a:xfrm>
          <a:prstGeom prst="rect">
            <a:avLst/>
          </a:prstGeom>
          <a:solidFill>
            <a:srgbClr val="E2E2E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3" name="Rectangle 62"/>
          <p:cNvSpPr/>
          <p:nvPr>
            <p:custDataLst>
              <p:tags r:id="rId29"/>
            </p:custDataLst>
          </p:nvPr>
        </p:nvSpPr>
        <p:spPr bwMode="gray">
          <a:xfrm>
            <a:off x="5722938" y="2952750"/>
            <a:ext cx="179388" cy="133350"/>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4" name="Rectangle 63"/>
          <p:cNvSpPr/>
          <p:nvPr>
            <p:custDataLst>
              <p:tags r:id="rId30"/>
            </p:custDataLst>
          </p:nvPr>
        </p:nvSpPr>
        <p:spPr bwMode="gray">
          <a:xfrm>
            <a:off x="5722938" y="274955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5" name="Rectangle 64"/>
          <p:cNvSpPr/>
          <p:nvPr>
            <p:custDataLst>
              <p:tags r:id="rId31"/>
            </p:custDataLst>
          </p:nvPr>
        </p:nvSpPr>
        <p:spPr bwMode="gray">
          <a:xfrm>
            <a:off x="5722938" y="3155950"/>
            <a:ext cx="179388" cy="133350"/>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Rectangle 61"/>
          <p:cNvSpPr/>
          <p:nvPr>
            <p:custDataLst>
              <p:tags r:id="rId32"/>
            </p:custDataLst>
          </p:nvPr>
        </p:nvSpPr>
        <p:spPr bwMode="gray">
          <a:xfrm>
            <a:off x="5722938" y="335915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9" name="Text Placeholder 12"/>
          <p:cNvSpPr>
            <a:spLocks noGrp="1"/>
          </p:cNvSpPr>
          <p:nvPr>
            <p:custDataLst>
              <p:tags r:id="rId33"/>
            </p:custDataLst>
          </p:nvPr>
        </p:nvSpPr>
        <p:spPr bwMode="auto">
          <a:xfrm>
            <a:off x="5953125" y="2541588"/>
            <a:ext cx="627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13291E1-CE2F-4F7C-B085-2E49A4448CE9}" type="datetime'''''''ノ''''''''''ン''''''''タ''''''''''''''''ブリ''ー'''">
              <a:rPr lang="ja-JP" altLang="en-US" sz="1000" b="0"/>
              <a:pPr/>
              <a:t>ノンタブリー</a:t>
            </a:fld>
            <a:endParaRPr kumimoji="0" lang="ja-JP" altLang="en-US" sz="1000" b="0" dirty="0">
              <a:sym typeface="+mn-lt"/>
            </a:endParaRPr>
          </a:p>
        </p:txBody>
      </p:sp>
      <p:sp>
        <p:nvSpPr>
          <p:cNvPr id="68" name="Text Placeholder 12"/>
          <p:cNvSpPr>
            <a:spLocks noGrp="1"/>
          </p:cNvSpPr>
          <p:nvPr>
            <p:custDataLst>
              <p:tags r:id="rId34"/>
            </p:custDataLst>
          </p:nvPr>
        </p:nvSpPr>
        <p:spPr bwMode="auto">
          <a:xfrm>
            <a:off x="5953125" y="3354388"/>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03248BC-2D3F-48CB-9BC5-B13D8B359471}" type="datetime'''''バン''コ''''''''''''''''''''''''''''''''''''ク'''''''''''''">
              <a:rPr lang="ja-JP" altLang="en-US" sz="1000" b="0"/>
              <a:pPr/>
              <a:t>バンコク</a:t>
            </a:fld>
            <a:endParaRPr kumimoji="0" lang="ja-JP" altLang="en-US" sz="1000" b="0" dirty="0">
              <a:sym typeface="+mn-lt"/>
            </a:endParaRPr>
          </a:p>
        </p:txBody>
      </p:sp>
      <p:sp>
        <p:nvSpPr>
          <p:cNvPr id="66" name="Text Placeholder 12"/>
          <p:cNvSpPr>
            <a:spLocks noGrp="1"/>
          </p:cNvSpPr>
          <p:nvPr>
            <p:custDataLst>
              <p:tags r:id="rId35"/>
            </p:custDataLst>
          </p:nvPr>
        </p:nvSpPr>
        <p:spPr bwMode="auto">
          <a:xfrm>
            <a:off x="5953125" y="2744788"/>
            <a:ext cx="898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BDB82F-AEA1-4AF2-86B6-B4A78815A5FB}" type="datetime'''''ウ''ド''''''ー''''''ン''ター''''''''ニ''''''''''''ー'''''''''''">
              <a:rPr lang="ja-JP" altLang="en-US" sz="1000" b="0"/>
              <a:pPr/>
              <a:t>ウドーンターニー</a:t>
            </a:fld>
            <a:endParaRPr kumimoji="0" lang="ja-JP" altLang="en-US" sz="1000" b="0" dirty="0">
              <a:sym typeface="+mn-lt"/>
            </a:endParaRPr>
          </a:p>
        </p:txBody>
      </p:sp>
      <p:sp>
        <p:nvSpPr>
          <p:cNvPr id="70" name="Text Placeholder 12"/>
          <p:cNvSpPr>
            <a:spLocks noGrp="1"/>
          </p:cNvSpPr>
          <p:nvPr>
            <p:custDataLst>
              <p:tags r:id="rId36"/>
            </p:custDataLst>
          </p:nvPr>
        </p:nvSpPr>
        <p:spPr bwMode="auto">
          <a:xfrm>
            <a:off x="5953125" y="3151188"/>
            <a:ext cx="1101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14E3D93-D50F-4EEB-A891-4CC1D1807D19}" type="datetime'''''''''''サ''ム''''ッ''ト''''''プラー''''''''''''カ''''''ー''''''''ン'">
              <a:rPr lang="ja-JP" altLang="en-US" sz="1000" b="0"/>
              <a:pPr/>
              <a:t>サムットプラーカーン</a:t>
            </a:fld>
            <a:endParaRPr kumimoji="0" lang="ja-JP" altLang="en-US" sz="1000" b="0" dirty="0">
              <a:sym typeface="+mn-lt"/>
            </a:endParaRPr>
          </a:p>
        </p:txBody>
      </p:sp>
      <p:sp>
        <p:nvSpPr>
          <p:cNvPr id="67" name="Text Placeholder 12"/>
          <p:cNvSpPr>
            <a:spLocks noGrp="1"/>
          </p:cNvSpPr>
          <p:nvPr>
            <p:custDataLst>
              <p:tags r:id="rId37"/>
            </p:custDataLst>
          </p:nvPr>
        </p:nvSpPr>
        <p:spPr bwMode="auto">
          <a:xfrm>
            <a:off x="5953125" y="2947988"/>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7789284-8CDB-4357-9C2C-AF442A2CD1BF}" type="datetime'''''''''ナコ''ー''''ン''''ラ''''''''''''ーチ''ャ''''''''''シー''マー'''">
              <a:rPr lang="ja-JP" altLang="en-US" sz="1000" b="0"/>
              <a:pPr/>
              <a:t>ナコーンラーチャシーマー</a:t>
            </a:fld>
            <a:endParaRPr kumimoji="0" lang="ja-JP" altLang="en-US" sz="1000" b="0" dirty="0">
              <a:sym typeface="+mn-lt"/>
            </a:endParaRPr>
          </a:p>
        </p:txBody>
      </p:sp>
    </p:spTree>
    <p:extLst>
      <p:ext uri="{BB962C8B-B14F-4D97-AF65-F5344CB8AC3E}">
        <p14:creationId xmlns:p14="http://schemas.microsoft.com/office/powerpoint/2010/main" val="3999969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療機器</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工業省工業経済局は、医療機器の開発とその援助を行うことが決定した。</a:t>
            </a:r>
          </a:p>
        </p:txBody>
      </p:sp>
      <p:sp>
        <p:nvSpPr>
          <p:cNvPr id="5" name="角丸四角形 4"/>
          <p:cNvSpPr/>
          <p:nvPr/>
        </p:nvSpPr>
        <p:spPr>
          <a:xfrm>
            <a:off x="1064568"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ja-JP" altLang="en-US" sz="1400" dirty="0">
                <a:latin typeface="ＭＳ Ｐゴシック" panose="020B0600070205080204" pitchFamily="50" charset="-128"/>
                <a:ea typeface="ＭＳ Ｐゴシック" panose="020B0600070205080204" pitchFamily="50" charset="-128"/>
              </a:rPr>
              <a:t>近年承認を受けた医療産業パークには、実験室や研究開発室があり、その他にも生産や流通、展示会のためのセンターが設置されている。</a:t>
            </a:r>
          </a:p>
        </p:txBody>
      </p:sp>
      <p:sp>
        <p:nvSpPr>
          <p:cNvPr id="6" name="角丸四角形 5"/>
          <p:cNvSpPr/>
          <p:nvPr/>
        </p:nvSpPr>
        <p:spPr>
          <a:xfrm>
            <a:off x="5097016"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年の計画には、高い生産性を誇る工場や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を遵守した高度な医療機器を生産する工場等が建築される「フルセット型医療セクタークラスター」の構想がある。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イ工業省</a:t>
            </a:r>
            <a:r>
              <a:rPr lang="ja-JP" altLang="en-US" sz="800"/>
              <a:t>「</a:t>
            </a:r>
            <a:r>
              <a:rPr lang="en-US" altLang="ja-JP" sz="800"/>
              <a:t>Assisting SMEs in Development as a Medical Hub for AEC Transformation</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571194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薬品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年の「医薬品産業戦略」が、産業省と経済産業局により推進されている。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医薬品検査協働制度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を遵守すると定めた法案が可決され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たため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医薬品は国際基準を満たさなければ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いけなく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なっ</a:t>
            </a:r>
            <a:r>
              <a:rPr lang="ja-JP" altLang="ja-JP" sz="1400">
                <a:latin typeface="Arial" panose="020B0604020202020204" pitchFamily="34" charset="0"/>
                <a:ea typeface="ＭＳ Ｐゴシック" panose="020B0600070205080204" pitchFamily="50" charset="-128"/>
                <a:cs typeface="Arial" panose="020B0604020202020204" pitchFamily="34" charset="0"/>
              </a:rPr>
              <a:t>た。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712640" y="2132856"/>
            <a:ext cx="648072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医薬品産業戦略に示された具体的な戦略</a:t>
              </a:r>
              <a:endParaRPr lang="en-US" altLang="ko-KR"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1928664" y="2492896"/>
            <a:ext cx="6048672" cy="2088232"/>
          </a:xfrm>
          <a:prstGeom prst="roundRect">
            <a:avLst>
              <a:gd name="adj" fmla="val 4588"/>
            </a:avLst>
          </a:prstGeom>
          <a:solidFill>
            <a:srgbClr val="DDE6F3"/>
          </a:solidFill>
        </p:spPr>
        <p:txBody>
          <a:bodyPr wrap="square" lIns="180000" tIns="108000" rIns="180000">
            <a:noAutofit/>
          </a:bodyPr>
          <a:lstStyle/>
          <a:p>
            <a:pPr marL="0" lvl="1" algn="just">
              <a:lnSpc>
                <a:spcPct val="114000"/>
              </a:lnSpc>
              <a:spcAft>
                <a:spcPts val="1200"/>
              </a:spcAft>
            </a:pPr>
            <a:r>
              <a:rPr lang="ja-JP" altLang="en-US" sz="1200" dirty="0">
                <a:solidFill>
                  <a:srgbClr val="000000"/>
                </a:solidFill>
              </a:rPr>
              <a:t>「</a:t>
            </a:r>
            <a:r>
              <a:rPr lang="ja-JP" altLang="ja-JP" sz="1200" dirty="0">
                <a:solidFill>
                  <a:srgbClr val="000000"/>
                </a:solidFill>
              </a:rPr>
              <a:t>研究と製造業の近代化を通して医薬品産業を強化する</a:t>
            </a:r>
            <a:r>
              <a:rPr lang="ja-JP" altLang="en-US" sz="1200" dirty="0">
                <a:solidFill>
                  <a:srgbClr val="000000"/>
                </a:solidFill>
              </a:rPr>
              <a:t>」</a:t>
            </a:r>
            <a:r>
              <a:rPr lang="ja-JP" altLang="ja-JP" sz="1200" dirty="0">
                <a:solidFill>
                  <a:srgbClr val="000000"/>
                </a:solidFill>
              </a:rPr>
              <a:t>とい</a:t>
            </a:r>
            <a:r>
              <a:rPr lang="ja-JP" altLang="en-US" sz="1200" dirty="0">
                <a:solidFill>
                  <a:srgbClr val="000000"/>
                </a:solidFill>
              </a:rPr>
              <a:t>った</a:t>
            </a:r>
            <a:r>
              <a:rPr lang="ja-JP" altLang="ja-JP" sz="1200" dirty="0">
                <a:solidFill>
                  <a:srgbClr val="000000"/>
                </a:solidFill>
              </a:rPr>
              <a:t>目標が掲げられて</a:t>
            </a:r>
            <a:r>
              <a:rPr lang="ja-JP" altLang="en-US" sz="1200" dirty="0">
                <a:solidFill>
                  <a:srgbClr val="000000"/>
                </a:solidFill>
              </a:rPr>
              <a:t>おり、地場メーカー</a:t>
            </a:r>
            <a:r>
              <a:rPr lang="ja-JP" altLang="ja-JP" sz="1200" dirty="0">
                <a:solidFill>
                  <a:srgbClr val="000000"/>
                </a:solidFill>
              </a:rPr>
              <a:t>の成長が促されるような研究開発や環境開発を</a:t>
            </a:r>
            <a:r>
              <a:rPr lang="ja-JP" altLang="en-US" sz="1200" dirty="0">
                <a:solidFill>
                  <a:srgbClr val="000000"/>
                </a:solidFill>
              </a:rPr>
              <a:t>行い、</a:t>
            </a:r>
            <a:r>
              <a:rPr lang="ja-JP" altLang="ja-JP" sz="1200" dirty="0">
                <a:solidFill>
                  <a:srgbClr val="000000"/>
                </a:solidFill>
              </a:rPr>
              <a:t>医薬品産業の競争力を</a:t>
            </a:r>
            <a:r>
              <a:rPr lang="ja-JP" altLang="en-US" sz="1200" dirty="0">
                <a:solidFill>
                  <a:srgbClr val="000000"/>
                </a:solidFill>
              </a:rPr>
              <a:t>向上させようとしている</a:t>
            </a:r>
            <a:r>
              <a:rPr lang="ja-JP" altLang="ja-JP" sz="1200" dirty="0">
                <a:solidFill>
                  <a:srgbClr val="000000"/>
                </a:solidFill>
              </a:rPr>
              <a:t>。</a:t>
            </a:r>
            <a:endParaRPr lang="en-US" altLang="ja-JP" sz="1200" dirty="0"/>
          </a:p>
          <a:p>
            <a:pPr marL="371475" indent="-185738" fontAlgn="t">
              <a:spcAft>
                <a:spcPts val="400"/>
              </a:spcAft>
              <a:buFont typeface="+mj-lt"/>
              <a:buAutoNum type="arabicPeriod"/>
            </a:pPr>
            <a:r>
              <a:rPr lang="ja-JP" altLang="en-US" sz="1200" dirty="0"/>
              <a:t>医薬品産業の競争力の開発・強化</a:t>
            </a:r>
          </a:p>
          <a:p>
            <a:pPr marL="371475" indent="-185738" fontAlgn="t">
              <a:spcAft>
                <a:spcPts val="400"/>
              </a:spcAft>
              <a:buFont typeface="+mj-lt"/>
              <a:buAutoNum type="arabicPeriod"/>
            </a:pPr>
            <a:r>
              <a:rPr lang="ja-JP" altLang="en-US" sz="1200" dirty="0"/>
              <a:t>研究開発、知的財産の使用</a:t>
            </a:r>
            <a:r>
              <a:rPr lang="ja-JP" altLang="en-US" sz="1200"/>
              <a:t>、</a:t>
            </a:r>
            <a:r>
              <a:rPr lang="en-US" altLang="ja-JP" sz="1200"/>
              <a:t>Thai wisdom</a:t>
            </a:r>
            <a:r>
              <a:rPr lang="ja-JP" altLang="en-US" sz="1200" dirty="0"/>
              <a:t>を含めた知的資本の管理</a:t>
            </a:r>
          </a:p>
          <a:p>
            <a:pPr marL="371475" indent="-185738" fontAlgn="t">
              <a:spcAft>
                <a:spcPts val="400"/>
              </a:spcAft>
              <a:buFont typeface="+mj-lt"/>
              <a:buAutoNum type="arabicPeriod"/>
            </a:pPr>
            <a:r>
              <a:rPr lang="ja-JP" altLang="en-US" sz="1200" dirty="0"/>
              <a:t>国内外への市場拡大</a:t>
            </a:r>
          </a:p>
          <a:p>
            <a:pPr marL="371475" indent="-185738" fontAlgn="t">
              <a:spcAft>
                <a:spcPts val="400"/>
              </a:spcAft>
              <a:buFont typeface="+mj-lt"/>
              <a:buAutoNum type="arabicPeriod"/>
            </a:pPr>
            <a:r>
              <a:rPr lang="ja-JP" altLang="en-US" sz="1200" dirty="0"/>
              <a:t>医薬品産業の開発を促進するための具体的な外的環境の整備</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331788" indent="-3317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Thammasat University Research and Consultancy Institute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 Formulation for Strategic</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Plan for the Development of Thai Pharmaceutical Industry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90814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2906957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p>
        </p:txBody>
      </p:sp>
      <p:sp>
        <p:nvSpPr>
          <p:cNvPr id="14" name="片側の 2 つの角を丸めた四角形 13"/>
          <p:cNvSpPr/>
          <p:nvPr/>
        </p:nvSpPr>
        <p:spPr>
          <a:xfrm>
            <a:off x="848544" y="2233897"/>
            <a:ext cx="5328984" cy="324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6177528" y="2233897"/>
            <a:ext cx="3528000" cy="324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992724992"/>
              </p:ext>
            </p:extLst>
          </p:nvPr>
        </p:nvGraphicFramePr>
        <p:xfrm>
          <a:off x="272479" y="2564620"/>
          <a:ext cx="9433049" cy="352800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latinLnBrk="0" hangingPunct="1"/>
                      <a:r>
                        <a:rPr kumimoji="1" lang="ja-JP" altLang="en-US" sz="1000" b="0" kern="1200" dirty="0">
                          <a:solidFill>
                            <a:schemeClr val="dk1"/>
                          </a:solidFill>
                          <a:latin typeface="+mn-lt"/>
                          <a:ea typeface="+mn-ea"/>
                          <a:cs typeface="+mn-cs"/>
                        </a:rPr>
                        <a:t>ソムサワリー王女殿下、アピシット首相（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回）、カシット外相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麻生総理大臣、鳩山総理大臣</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中曽根外務大臣（</a:t>
                      </a:r>
                      <a:r>
                        <a:rPr kumimoji="1" lang="en-US" altLang="zh-TW"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シリントン王女殿下、チュラポーン王女殿下、カシット外相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ctr" defTabSz="914400" rtl="0" eaLnBrk="1" latinLnBrk="0" hangingPunct="1"/>
                      <a:r>
                        <a:rPr kumimoji="1" lang="ja-JP" altLang="en-US" sz="1000" b="0" kern="1200" dirty="0">
                          <a:solidFill>
                            <a:schemeClr val="dk1"/>
                          </a:solidFill>
                          <a:latin typeface="+mn-lt"/>
                          <a:ea typeface="+mn-ea"/>
                          <a:cs typeface="+mn-cs"/>
                        </a:rPr>
                        <a:t>－</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枝野経済産業大臣</a:t>
                      </a:r>
                      <a:endPar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インラック首相（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回）、スラポン外相（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lang="zh-TW" altLang="en-US" sz="1000" dirty="0"/>
                        <a:t>皇</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太子殿下、秋篠宮殿下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チュラポーン王女殿下、インラック首相、スラポン副首相兼外相、ニワットタムロン副首相兼商務相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プラウィット副首相兼国防相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シリントン王女殿下、プラユット首相（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回）、タナサック副首相兼外相（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塩崎厚生労働大臣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ドーン外相、ソムキット副首相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岸田外務大臣、世耕</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経済産業大臣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タナサック副首相、ソムキット副首相、ドーン外務大臣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天皇皇后両陛下</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25200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プラユット首相、ソムキット副首相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河野外務大臣</a:t>
                      </a:r>
                      <a:endParaRPr lang="ja-JP" altLang="en-US" sz="1000" b="0"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3"/>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シリントーン王女殿下、チュラポーン王女殿下、ドーン外相、プラユット首相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河野外務大臣</a:t>
                      </a:r>
                      <a:r>
                        <a:rPr lang="ja-JP" altLang="en-US" sz="1000" b="0" dirty="0"/>
                        <a:t>、安倍総理大臣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89408749"/>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t>茂木外務大臣</a:t>
                      </a:r>
                      <a:endParaRPr lang="ja-JP" altLang="en-US" sz="1000" b="0"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50698448"/>
                  </a:ext>
                </a:extLst>
              </a:tr>
              <a:tr h="252000">
                <a:tc>
                  <a:txBody>
                    <a:bodyPr/>
                    <a:lstStyle/>
                    <a:p>
                      <a:pPr algn="ctr" fontAlgn="ctr" hangingPunct="0"/>
                      <a:r>
                        <a:rPr lang="en-US" altLang="ja-JP" sz="1000" b="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33645453"/>
                  </a:ext>
                </a:extLst>
              </a:tr>
              <a:tr h="252000">
                <a:tc>
                  <a:txBody>
                    <a:bodyPr/>
                    <a:lstStyle/>
                    <a:p>
                      <a:pPr algn="ctr" fontAlgn="ctr" hangingPunct="0"/>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プラユット首相、ドーン副首相兼外相、チュラポーン王女殿下</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t>岸田総理大臣、林外務大臣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3598845955"/>
                  </a:ext>
                </a:extLst>
              </a:tr>
            </a:tbl>
          </a:graphicData>
        </a:graphic>
      </p:graphicFrame>
      <p:sp>
        <p:nvSpPr>
          <p:cNvPr id="17" name="テキスト ボックス 16"/>
          <p:cNvSpPr txBox="1"/>
          <p:nvPr/>
        </p:nvSpPr>
        <p:spPr>
          <a:xfrm>
            <a:off x="200472" y="668861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1124744"/>
            <a:ext cx="9505056" cy="473976"/>
          </a:xfrm>
          <a:prstGeom prst="rect">
            <a:avLst/>
          </a:prstGeom>
          <a:noFill/>
        </p:spPr>
        <p:txBody>
          <a:bodyPr wrap="square" lIns="0" tIns="0" rIns="0" bIns="0" rtlCol="0">
            <a:spAutoFit/>
          </a:bodyPr>
          <a:lstStyle/>
          <a:p>
            <a:pPr marL="190500" indent="-190500"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安倍</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元</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回日・メコン地域諸国首脳会議」に出席するため訪日したプラユット首相と首脳会談を行った。</a:t>
            </a:r>
          </a:p>
        </p:txBody>
      </p:sp>
      <p:grpSp>
        <p:nvGrpSpPr>
          <p:cNvPr id="4" name="グループ化 3"/>
          <p:cNvGrpSpPr/>
          <p:nvPr/>
        </p:nvGrpSpPr>
        <p:grpSpPr>
          <a:xfrm>
            <a:off x="200472" y="1873857"/>
            <a:ext cx="9505056" cy="288032"/>
            <a:chOff x="200472" y="1772816"/>
            <a:chExt cx="9505056" cy="288032"/>
          </a:xfrm>
        </p:grpSpPr>
        <p:cxnSp>
          <p:nvCxnSpPr>
            <p:cNvPr id="23" name="直線コネクタ 22"/>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585596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1/3</a:t>
            </a:r>
            <a:r>
              <a:rPr lang="ja-JP" altLang="en-US" dirty="0"/>
              <a:t>）</a:t>
            </a:r>
          </a:p>
        </p:txBody>
      </p:sp>
      <p:sp>
        <p:nvSpPr>
          <p:cNvPr id="7"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16330989"/>
              </p:ext>
            </p:extLst>
          </p:nvPr>
        </p:nvGraphicFramePr>
        <p:xfrm>
          <a:off x="200472" y="1772816"/>
          <a:ext cx="9504592" cy="44138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2520592">
                  <a:extLst>
                    <a:ext uri="{9D8B030D-6E8A-4147-A177-3AD203B41FA5}">
                      <a16:colId xmlns:a16="http://schemas.microsoft.com/office/drawing/2014/main" val="20004"/>
                    </a:ext>
                  </a:extLst>
                </a:gridCol>
                <a:gridCol w="4320000">
                  <a:extLst>
                    <a:ext uri="{9D8B030D-6E8A-4147-A177-3AD203B41FA5}">
                      <a16:colId xmlns:a16="http://schemas.microsoft.com/office/drawing/2014/main" val="20005"/>
                    </a:ext>
                  </a:extLst>
                </a:gridCol>
              </a:tblGrid>
              <a:tr h="18573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人工透析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仁友会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透析機器管理テキストの英語化 </a:t>
                      </a: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国内研修の受入れ </a:t>
                      </a: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運用シミュレーションの実施 </a:t>
                      </a: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導入可能性に関するアンケート調査 </a:t>
                      </a: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英語版の研修テキストを整備し、北彩都病院ならびに日機装静岡工場においてトレーニングを行った結果、装置の使用方法や構造についての理解が進み、</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をメンテナンスできるレベルに達し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バムルンラード国際病院への導入可能性調査では、水質調査を行い、</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の導入が十分可能であることがわかっ</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導入に関するイニシャルコストの低減や臨床工学技士の確保、育成等の課題が明らかとなった。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a:latin typeface="Arial" panose="020B0604020202020204" pitchFamily="34" charset="0"/>
                          <a:ea typeface="ＭＳ Ｐゴシック" panose="020B0600070205080204" pitchFamily="50" charset="-128"/>
                          <a:cs typeface="Arial" panose="020B0604020202020204" pitchFamily="34" charset="0"/>
                        </a:rPr>
                        <a:t>高度病理診断</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支援サービス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日本電気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医療機関の動向、医療制度の理解（保険制度、検査料</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金）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現地ニーズの</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把握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プラットフォームの仕様</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プラットフォームのエビデンスデータ</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蓄積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現地医療機関との関係構築を通じて、民間検査センターの動向や政府が主導する「大腸がん検診プロジェクト」を把握することでき</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がんの早期発見に向けて日本の病理診断基準を導入したいという現地ニーズが把握できたため、プラットフォームの基本設計に反映した。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690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粒子線治療装置フルサポート輸出</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鉄蕉会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現地調査含</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む</a:t>
                      </a: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教育支援・医療支援体制</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ビジネススキーム</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活動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タイ国内の</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病院等を訪問し、粒子線治療の普及啓発とともに、病院側のニーズの聞きとり調査を行った。結果、訪問した</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病院のうち</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病院に導入可能性があるとわかっ</a:t>
                      </a:r>
                      <a:r>
                        <a:rPr kumimoji="1" lang="ja-JP" altLang="en-US" sz="850" b="0" i="0" u="none" strike="noStrike" kern="900" cap="none" spc="-2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医師・診療放射線技師・医学物理士ごとに教育基準プログラムを構築した。また運用開始後の医療支援体制について、想定されるニーズごとに手法・手段を整理し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病院側のニーズを踏まえたビジネスモデルの原案を構築した。また導入先候補となる病院と議論を進めるための収支シミュレーションツールも作成した。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69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外科トレーニングセンター</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All Japan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外科トレーニングセンターの開設の検討と計画立案（メコン）</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バンコクセミナーの開催</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日本とメコンとの学会連携によるトレーニング支援プログラムの立案検討</a:t>
                      </a: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a:t>
                      </a:r>
                      <a:endPar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オリンパスタイランドが開設準備を進める技術・製品トレーニングセンターにおいて、日本製外科・手術室関連製品を紹介する可能性（仕組み、方法）について検討を進めた。 </a:t>
                      </a: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コン（カンボジア、ラオス、ミャンマー、タイ、ベトナム）の代表となる外科医師を対象に、日本の内視鏡外科手術および最新技術の紹介を行うセミナーを開催。タイ内視鏡外科学会が主体となり、メコン内でのトレーニング活性化に向けたトレーニング組織の設立が提案された。</a:t>
                      </a:r>
                    </a:p>
                  </a:txBody>
                  <a:tcPr marL="108000" marR="108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「医療国際化事業」や「留学人材セミナー」、「</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2169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2/3</a:t>
            </a:r>
            <a:r>
              <a:rPr lang="ja-JP" altLang="en-US" dirty="0"/>
              <a:t>）</a:t>
            </a:r>
          </a:p>
        </p:txBody>
      </p:sp>
      <p:sp>
        <p:nvSpPr>
          <p:cNvPr id="7"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47208163"/>
              </p:ext>
            </p:extLst>
          </p:nvPr>
        </p:nvGraphicFramePr>
        <p:xfrm>
          <a:off x="200472" y="1340768"/>
          <a:ext cx="9504592" cy="465854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2520592">
                  <a:extLst>
                    <a:ext uri="{9D8B030D-6E8A-4147-A177-3AD203B41FA5}">
                      <a16:colId xmlns:a16="http://schemas.microsoft.com/office/drawing/2014/main" val="20004"/>
                    </a:ext>
                  </a:extLst>
                </a:gridCol>
                <a:gridCol w="4320000">
                  <a:extLst>
                    <a:ext uri="{9D8B030D-6E8A-4147-A177-3AD203B41FA5}">
                      <a16:colId xmlns:a16="http://schemas.microsoft.com/office/drawing/2014/main" val="20005"/>
                    </a:ext>
                  </a:extLst>
                </a:gridCol>
              </a:tblGrid>
              <a:tr h="23453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1293">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医療画像データ</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t>富士フイルム株式会社</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現状調査とＶＮＡ導入モデル設計</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システムの導入と運用</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ＶＮＡ導入に関する技術移転 </a:t>
                      </a:r>
                      <a:endParaRPr kumimoji="1" lang="ja-JP" alt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fontAlgn="ctr" hangingPunct="0">
                        <a:spcBef>
                          <a:spcPts val="0"/>
                        </a:spcBef>
                        <a:buClr>
                          <a:srgbClr val="83A4D1"/>
                        </a:buClr>
                        <a:buSzPct val="80000"/>
                        <a:buFont typeface="Wingdings" panose="05000000000000000000" pitchFamily="2" charset="2"/>
                        <a:buChar char="l"/>
                      </a:pPr>
                      <a:r>
                        <a:rPr lang="ja-JP" altLang="en-US" sz="900" dirty="0"/>
                        <a:t>タイ版 </a:t>
                      </a:r>
                      <a:r>
                        <a:rPr lang="en-US" altLang="ja-JP" sz="900" dirty="0"/>
                        <a:t>VNA </a:t>
                      </a:r>
                      <a:r>
                        <a:rPr lang="ja-JP" altLang="en-US" sz="900" dirty="0"/>
                        <a:t>モデル（将来的 には </a:t>
                      </a:r>
                      <a:r>
                        <a:rPr lang="en-US" altLang="ja-JP" sz="900" dirty="0"/>
                        <a:t>ASEAN </a:t>
                      </a:r>
                      <a:r>
                        <a:rPr lang="ja-JP" altLang="en-US" sz="900" dirty="0"/>
                        <a:t>諸国版 </a:t>
                      </a:r>
                      <a:r>
                        <a:rPr lang="en-US" altLang="ja-JP" sz="900" dirty="0"/>
                        <a:t>VNA </a:t>
                      </a:r>
                      <a:r>
                        <a:rPr lang="ja-JP" altLang="en-US" sz="900" dirty="0"/>
                        <a:t>モデルに発展）を検討・提案し、</a:t>
                      </a:r>
                      <a:r>
                        <a:rPr lang="en-US" altLang="ja-JP" sz="900" dirty="0" err="1"/>
                        <a:t>Ramathibodi</a:t>
                      </a:r>
                      <a:r>
                        <a:rPr lang="en-US" altLang="ja-JP" sz="900" dirty="0"/>
                        <a:t> Hospital </a:t>
                      </a:r>
                      <a:r>
                        <a:rPr lang="ja-JP" altLang="en-US" sz="900" dirty="0"/>
                        <a:t>という 国内有数の大規模病院において実導入例を創出し、次年度以降の本格展開の足掛かりをつ くった。</a:t>
                      </a:r>
                      <a:endParaRPr lang="en-US" altLang="ja-JP" sz="900" dirty="0"/>
                    </a:p>
                    <a:p>
                      <a:pPr marL="171450" indent="-171450" algn="l" fontAlgn="ctr" hangingPunct="0">
                        <a:spcBef>
                          <a:spcPts val="0"/>
                        </a:spcBef>
                        <a:buClr>
                          <a:srgbClr val="83A4D1"/>
                        </a:buClr>
                        <a:buSzPct val="80000"/>
                        <a:buFont typeface="Wingdings" panose="05000000000000000000" pitchFamily="2" charset="2"/>
                        <a:buChar char="l"/>
                      </a:pPr>
                      <a:r>
                        <a:rPr lang="en-US" altLang="ja-JP" sz="900" dirty="0" err="1"/>
                        <a:t>Ramathibodi</a:t>
                      </a:r>
                      <a:r>
                        <a:rPr lang="en-US" altLang="ja-JP" sz="900" dirty="0"/>
                        <a:t> Hospital </a:t>
                      </a:r>
                      <a:r>
                        <a:rPr lang="ja-JP" altLang="en-US" sz="900" dirty="0"/>
                        <a:t>との間に実現すべき期待効果を確認できた。</a:t>
                      </a:r>
                      <a:endParaRPr lang="en-US" altLang="ja-JP" sz="900" dirty="0"/>
                    </a:p>
                    <a:p>
                      <a:pPr marL="171450" indent="-171450" algn="l" fontAlgn="ctr" hangingPunct="0">
                        <a:spcBef>
                          <a:spcPts val="0"/>
                        </a:spcBef>
                        <a:buClr>
                          <a:srgbClr val="83A4D1"/>
                        </a:buClr>
                        <a:buSzPct val="80000"/>
                        <a:buFont typeface="Wingdings" panose="05000000000000000000" pitchFamily="2" charset="2"/>
                        <a:buChar char="l"/>
                      </a:pPr>
                      <a:r>
                        <a:rPr lang="ja-JP" altLang="en-US" sz="900" dirty="0"/>
                        <a:t> </a:t>
                      </a:r>
                      <a:r>
                        <a:rPr lang="en-US" altLang="ja-JP" sz="900" dirty="0"/>
                        <a:t>VNA </a:t>
                      </a:r>
                      <a:r>
                        <a:rPr lang="ja-JP" altLang="en-US" sz="900" dirty="0"/>
                        <a:t>が欧米勢の占有率が高い市場構造を転換する可能性を有する手応えを感得したことにより、今後の推進の方向性が明らかになった。</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1507">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t>高齢者地域包括ケア</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エフビー介護サービス株式会社</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拠点設立のための必要事項調査</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リハビリセラピストによる理学療法評価およびプログラムの提案、教育</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zh-TW" altLang="en-US" sz="900" dirty="0"/>
                        <a:t>地域包括協議</a:t>
                      </a:r>
                      <a:endParaRPr lang="en-US" altLang="ja-JP" sz="900" dirty="0"/>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fontAlgn="ctr" hangingPunct="0">
                        <a:spcBef>
                          <a:spcPts val="0"/>
                        </a:spcBef>
                        <a:buClr>
                          <a:srgbClr val="83A4D1"/>
                        </a:buClr>
                        <a:buSzPct val="80000"/>
                        <a:buFont typeface="Wingdings" panose="05000000000000000000" pitchFamily="2" charset="2"/>
                        <a:buChar char="l"/>
                      </a:pPr>
                      <a:r>
                        <a:rPr lang="en-US" altLang="ja-JP" sz="900" dirty="0"/>
                        <a:t>2020 </a:t>
                      </a:r>
                      <a:r>
                        <a:rPr lang="ja-JP" altLang="en-US" sz="900" dirty="0"/>
                        <a:t>年開業を計画していた介護施設運営事業は、開業を </a:t>
                      </a:r>
                      <a:r>
                        <a:rPr lang="en-US" altLang="ja-JP" sz="900" dirty="0"/>
                        <a:t>2 </a:t>
                      </a:r>
                      <a:r>
                        <a:rPr lang="ja-JP" altLang="en-US" sz="900" dirty="0"/>
                        <a:t>年後の </a:t>
                      </a:r>
                      <a:r>
                        <a:rPr lang="en-US" altLang="ja-JP" sz="900" dirty="0"/>
                        <a:t>2021 </a:t>
                      </a:r>
                      <a:r>
                        <a:rPr lang="ja-JP" altLang="en-US" sz="900" dirty="0"/>
                        <a:t>年 </a:t>
                      </a:r>
                      <a:r>
                        <a:rPr lang="en-US" altLang="ja-JP" sz="900" dirty="0"/>
                        <a:t>1 </a:t>
                      </a:r>
                      <a:r>
                        <a:rPr lang="ja-JP" altLang="en-US" sz="900" dirty="0"/>
                        <a:t>月へ延期することになった。</a:t>
                      </a:r>
                      <a:endParaRPr lang="en-US" altLang="ja-JP" sz="900" dirty="0"/>
                    </a:p>
                    <a:p>
                      <a:pPr marL="171450" indent="-171450" algn="l" fontAlgn="ctr" hangingPunct="0">
                        <a:spcBef>
                          <a:spcPts val="0"/>
                        </a:spcBef>
                        <a:buClr>
                          <a:srgbClr val="83A4D1"/>
                        </a:buClr>
                        <a:buSzPct val="80000"/>
                        <a:buFont typeface="Wingdings" panose="05000000000000000000" pitchFamily="2" charset="2"/>
                        <a:buChar char="l"/>
                      </a:pPr>
                      <a:r>
                        <a:rPr lang="ja-JP" altLang="en-US" sz="900" dirty="0"/>
                        <a:t>事前調査期間を短縮し、 連携先と信頼関係を構築することができた。</a:t>
                      </a:r>
                      <a:endParaRPr lang="en-US" altLang="ja-JP" sz="900" dirty="0"/>
                    </a:p>
                    <a:p>
                      <a:pPr marL="171450" indent="-171450" algn="l" fontAlgn="ctr" hangingPunct="0">
                        <a:spcBef>
                          <a:spcPts val="0"/>
                        </a:spcBef>
                        <a:buClr>
                          <a:srgbClr val="83A4D1"/>
                        </a:buClr>
                        <a:buSzPct val="80000"/>
                        <a:buFont typeface="Wingdings" panose="05000000000000000000" pitchFamily="2" charset="2"/>
                        <a:buChar char="l"/>
                      </a:pPr>
                      <a:r>
                        <a:rPr lang="ja-JP" altLang="en-US" sz="900" dirty="0"/>
                        <a:t>地域でシンポジウムを開催した。</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348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t>日本式肝癌サーベイランス</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t>富士フイルム株式会社</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日本式肝癌サーベイランス・診断の優位性訴求、タイ医療機関への技術移転</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日本式肝癌サーベイランス・診断の導入・運用</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実証評価、周知広報</a:t>
                      </a:r>
                      <a:endParaRPr lang="en-US" altLang="ja-JP" sz="900" dirty="0"/>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900" dirty="0"/>
                        <a:t>シリラート病院に日本式サーベイランスを導入し、現行のタイの肝癌サーベイランス （超音波検査＋腫瘍マーカー</a:t>
                      </a:r>
                      <a:r>
                        <a:rPr lang="en-US" altLang="ja-JP" sz="900" dirty="0"/>
                        <a:t>AFP1 </a:t>
                      </a:r>
                      <a:r>
                        <a:rPr lang="ja-JP" altLang="en-US" sz="900" dirty="0"/>
                        <a:t>種）では検出できなかった患者を新たに検出することができた。タイ国内で影響力を有するシリラート病院を拠点病院とし医師等ネットワークの形成ができた。 </a:t>
                      </a:r>
                      <a:endParaRPr lang="en-US" altLang="ja-JP" sz="900" dirty="0"/>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4304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消毒・洗浄普及</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t>東海機器工業株式会社</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800" dirty="0"/>
                        <a:t>設備導入 </a:t>
                      </a:r>
                      <a:endParaRPr lang="en-US" altLang="ja-JP" sz="8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800" dirty="0"/>
                        <a:t>事業化準備</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病院・施設へのマーケティング・実証</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展示会出展</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タイ保健省・タイ商工会議所への活動</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900" dirty="0"/>
                        <a:t>2019 </a:t>
                      </a:r>
                      <a:r>
                        <a:rPr lang="ja-JP" altLang="en-US" sz="900" dirty="0"/>
                        <a:t>年 </a:t>
                      </a:r>
                      <a:r>
                        <a:rPr lang="en-US" altLang="ja-JP" sz="900" dirty="0"/>
                        <a:t>10 </a:t>
                      </a:r>
                      <a:r>
                        <a:rPr lang="ja-JP" altLang="en-US" sz="900" dirty="0"/>
                        <a:t>月に会社を設立し、</a:t>
                      </a:r>
                      <a:r>
                        <a:rPr lang="en-US" altLang="ja-JP" sz="900" dirty="0"/>
                        <a:t>2020 </a:t>
                      </a:r>
                      <a:r>
                        <a:rPr lang="ja-JP" altLang="en-US" sz="900" dirty="0"/>
                        <a:t>年 </a:t>
                      </a:r>
                      <a:r>
                        <a:rPr lang="en-US" altLang="ja-JP" sz="900" dirty="0"/>
                        <a:t>2 </a:t>
                      </a:r>
                      <a:r>
                        <a:rPr lang="ja-JP" altLang="en-US" sz="900" dirty="0"/>
                        <a:t>月 </a:t>
                      </a:r>
                      <a:r>
                        <a:rPr lang="en-US" altLang="ja-JP" sz="900" dirty="0"/>
                        <a:t>13 </a:t>
                      </a:r>
                      <a:r>
                        <a:rPr lang="ja-JP" altLang="en-US" sz="900" dirty="0"/>
                        <a:t>日に会社設立レセプションを 開催することができた。</a:t>
                      </a:r>
                      <a:endParaRPr lang="en-US" altLang="ja-JP" sz="9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900" dirty="0"/>
                        <a:t>マットレス、車椅子などの福祉用具を 洗浄・消毒する体制を整備することができた。</a:t>
                      </a:r>
                      <a:endParaRPr lang="en-US" altLang="ja-JP" sz="9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900" dirty="0"/>
                        <a:t>代理店としてパラマウントベッド及び日系クリーニング事業者には、既存のサービ スメニューに洗浄・消毒サービスを追加提案いただくことで合意できた。</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0467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900" dirty="0"/>
                        <a:t>周産期遠隔医療</a:t>
                      </a:r>
                      <a:endParaRPr lang="ja-JP" altLang="en-US" sz="900" dirty="0"/>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t>メロディ・インターナショナル株式会社</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周産期医療における</a:t>
                      </a:r>
                      <a:r>
                        <a:rPr lang="en-US" altLang="ja-JP" sz="900" dirty="0"/>
                        <a:t>ICT</a:t>
                      </a:r>
                      <a:r>
                        <a:rPr lang="ja-JP" altLang="en-US" sz="900" dirty="0"/>
                        <a:t>技術を活用した遠隔胎児モニタリングの周知</a:t>
                      </a:r>
                      <a:endParaRPr lang="en-US" altLang="ja-JP" sz="900" dirty="0"/>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lang="ja-JP" altLang="en-US" sz="900" dirty="0"/>
                        <a:t>チュラロンコン大学病院およびその関連病院で の医療関係者への教育・育成を通じ医療レベルの向上</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900" dirty="0"/>
                        <a:t>将来的な事業化、周産期医療体制の素地形成ができた。</a:t>
                      </a:r>
                      <a:endParaRPr lang="en-US" altLang="ja-JP" sz="9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900" dirty="0"/>
                        <a:t>バンコクーチェンマイの周産期医療環境の違いに関する知見の蓄積がなされた。</a:t>
                      </a:r>
                      <a:endParaRPr lang="en-US" altLang="ja-JP" sz="9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a:t>
                      </a:r>
                      <a:r>
                        <a:rPr lang="ja-JP" altLang="en-US" sz="900" dirty="0"/>
                        <a:t>事業を通じて、</a:t>
                      </a:r>
                      <a:r>
                        <a:rPr lang="en-US" altLang="ja-JP" sz="900" dirty="0" err="1"/>
                        <a:t>iCTG</a:t>
                      </a:r>
                      <a:r>
                        <a:rPr lang="ja-JP" altLang="en-US" sz="900" dirty="0"/>
                        <a:t>で測定したデータを</a:t>
                      </a:r>
                      <a:r>
                        <a:rPr lang="en-US" altLang="ja-JP" sz="900" dirty="0"/>
                        <a:t>Join</a:t>
                      </a:r>
                      <a:r>
                        <a:rPr lang="ja-JP" altLang="en-US" sz="900" dirty="0"/>
                        <a:t>を用いて関係者間で迅速かつ安全に共有できるシ ステムが構築できた。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4437861"/>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02195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3/3</a:t>
            </a:r>
            <a:r>
              <a:rPr lang="ja-JP" altLang="en-US" dirty="0"/>
              <a:t>）</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ニュース：タイ官民ミッション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 2017-001</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no.2019-001</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6"/>
          <p:cNvSpPr>
            <a:spLocks noChangeArrowheads="1"/>
          </p:cNvSpPr>
          <p:nvPr/>
        </p:nvSpPr>
        <p:spPr bwMode="auto">
          <a:xfrm>
            <a:off x="200472" y="354971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10"/>
          <p:cNvGraphicFramePr>
            <a:graphicFrameLocks noGrp="1"/>
          </p:cNvGraphicFramePr>
          <p:nvPr>
            <p:extLst>
              <p:ext uri="{D42A27DB-BD31-4B8C-83A1-F6EECF244321}">
                <p14:modId xmlns:p14="http://schemas.microsoft.com/office/powerpoint/2010/main" val="2889969827"/>
              </p:ext>
            </p:extLst>
          </p:nvPr>
        </p:nvGraphicFramePr>
        <p:xfrm>
          <a:off x="200472" y="3909753"/>
          <a:ext cx="9504592" cy="102708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060693">
                  <a:extLst>
                    <a:ext uri="{9D8B030D-6E8A-4147-A177-3AD203B41FA5}">
                      <a16:colId xmlns:a16="http://schemas.microsoft.com/office/drawing/2014/main" val="20003"/>
                    </a:ext>
                  </a:extLst>
                </a:gridCol>
                <a:gridCol w="3764051">
                  <a:extLst>
                    <a:ext uri="{9D8B030D-6E8A-4147-A177-3AD203B41FA5}">
                      <a16:colId xmlns:a16="http://schemas.microsoft.com/office/drawing/2014/main" val="20004"/>
                    </a:ext>
                  </a:extLst>
                </a:gridCol>
                <a:gridCol w="2807848">
                  <a:extLst>
                    <a:ext uri="{9D8B030D-6E8A-4147-A177-3AD203B41FA5}">
                      <a16:colId xmlns:a16="http://schemas.microsoft.com/office/drawing/2014/main" val="20005"/>
                    </a:ext>
                  </a:extLst>
                </a:gridCol>
              </a:tblGrid>
              <a:tr h="20496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506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（バンコクで実施）</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がん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spcAft>
                          <a:spcPts val="400"/>
                        </a:spcAft>
                      </a:pPr>
                      <a:r>
                        <a:rPr lang="ja-JP" altLang="en-US" sz="850" dirty="0"/>
                        <a:t>東京医科歯科大学　江石義信　教授</a:t>
                      </a:r>
                      <a:br>
                        <a:rPr lang="en-US" altLang="ja-JP" sz="850" dirty="0"/>
                      </a:br>
                      <a:r>
                        <a:rPr lang="ja-JP" altLang="en-US" sz="850"/>
                        <a:t>「</a:t>
                      </a:r>
                      <a:r>
                        <a:rPr lang="en-US" altLang="ja-JP" sz="850"/>
                        <a:t>Gastric Cancer Screening with a Novel Prescreening Blood Test</a:t>
                      </a:r>
                      <a:r>
                        <a:rPr lang="ja-JP" altLang="en-US" sz="850" dirty="0"/>
                        <a:t>」</a:t>
                      </a:r>
                    </a:p>
                    <a:p>
                      <a:pPr>
                        <a:spcAft>
                          <a:spcPts val="400"/>
                        </a:spcAft>
                      </a:pPr>
                      <a:r>
                        <a:rPr lang="ja-JP" altLang="en-US" sz="850" dirty="0"/>
                        <a:t>東京医科歯科大学　植竹宏之　教授</a:t>
                      </a:r>
                      <a:br>
                        <a:rPr lang="en-US" altLang="ja-JP" sz="850" dirty="0"/>
                      </a:br>
                      <a:r>
                        <a:rPr lang="ja-JP" altLang="en-US" sz="850"/>
                        <a:t>「</a:t>
                      </a:r>
                      <a:r>
                        <a:rPr lang="en-US" altLang="ja-JP" sz="850"/>
                        <a:t>Surgical Treatment of Colorectal Cancer </a:t>
                      </a:r>
                      <a:r>
                        <a:rPr lang="ja-JP" altLang="en-US" sz="850"/>
                        <a:t>（</a:t>
                      </a:r>
                      <a:r>
                        <a:rPr lang="en-US" altLang="ja-JP" sz="850"/>
                        <a:t>CRC</a:t>
                      </a:r>
                      <a:r>
                        <a:rPr lang="ja-JP" altLang="en-US" sz="850"/>
                        <a:t>） </a:t>
                      </a:r>
                      <a:r>
                        <a:rPr lang="en-US" altLang="ja-JP" sz="850"/>
                        <a:t>in Japan</a:t>
                      </a:r>
                      <a:r>
                        <a:rPr lang="ja-JP" altLang="en-US" sz="850" dirty="0"/>
                        <a:t>」</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85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タイから保健省副次官が参加</a:t>
                      </a:r>
                    </a:p>
                  </a:txBody>
                  <a:tcPr marL="144000" marR="144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Rectangle 6"/>
          <p:cNvSpPr>
            <a:spLocks noChangeArrowheads="1"/>
          </p:cNvSpPr>
          <p:nvPr/>
        </p:nvSpPr>
        <p:spPr bwMode="auto">
          <a:xfrm>
            <a:off x="200472" y="5013969"/>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graphicFrame>
        <p:nvGraphicFramePr>
          <p:cNvPr id="15" name="表 14"/>
          <p:cNvGraphicFramePr>
            <a:graphicFrameLocks noGrp="1"/>
          </p:cNvGraphicFramePr>
          <p:nvPr>
            <p:extLst>
              <p:ext uri="{D42A27DB-BD31-4B8C-83A1-F6EECF244321}">
                <p14:modId xmlns:p14="http://schemas.microsoft.com/office/powerpoint/2010/main" val="2279120083"/>
              </p:ext>
            </p:extLst>
          </p:nvPr>
        </p:nvGraphicFramePr>
        <p:xfrm>
          <a:off x="200472" y="5374009"/>
          <a:ext cx="9505056" cy="86700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166350">
                  <a:extLst>
                    <a:ext uri="{9D8B030D-6E8A-4147-A177-3AD203B41FA5}">
                      <a16:colId xmlns:a16="http://schemas.microsoft.com/office/drawing/2014/main" val="20003"/>
                    </a:ext>
                  </a:extLst>
                </a:gridCol>
                <a:gridCol w="6466706">
                  <a:extLst>
                    <a:ext uri="{9D8B030D-6E8A-4147-A177-3AD203B41FA5}">
                      <a16:colId xmlns:a16="http://schemas.microsoft.com/office/drawing/2014/main" val="20004"/>
                    </a:ext>
                  </a:extLst>
                </a:gridCol>
              </a:tblGrid>
              <a:tr h="16491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498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大腸がん検診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栄研化学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タイ主要</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病院への専門家派遣及び本邦受入研修を通じた日本式大腸がん検診システムの講義・技術指導を実施</a:t>
                      </a: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a:t>※ </a:t>
            </a:r>
            <a:r>
              <a:rPr lang="ja-JP" altLang="en-US" sz="800" b="0"/>
              <a:t>上</a:t>
            </a:r>
            <a:r>
              <a:rPr lang="ja-JP" altLang="en-US" sz="800" b="0" dirty="0"/>
              <a:t>記のほか、「新興国マクロヘルスデータ、規制・制度に関する調査（</a:t>
            </a:r>
            <a:r>
              <a:rPr lang="ja-JP" altLang="en-US" sz="800" dirty="0"/>
              <a:t>タイ</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18" name="表 8"/>
          <p:cNvGraphicFramePr>
            <a:graphicFrameLocks noGrp="1"/>
          </p:cNvGraphicFramePr>
          <p:nvPr>
            <p:extLst>
              <p:ext uri="{D42A27DB-BD31-4B8C-83A1-F6EECF244321}">
                <p14:modId xmlns:p14="http://schemas.microsoft.com/office/powerpoint/2010/main" val="4150793407"/>
              </p:ext>
            </p:extLst>
          </p:nvPr>
        </p:nvGraphicFramePr>
        <p:xfrm>
          <a:off x="200472" y="1375192"/>
          <a:ext cx="9505056" cy="213633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2017</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医療機関訪問</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内視鏡外科、</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糖尿病</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a:t>タイへの進出・ビジネス拡大を目指す日本企業向けビジネスセミナーにて、バンコク日本人商工会議所ヘルスケア担当委員会の取組や、タイでの医療機器ビジネスのキーとなる市場動向、投資優遇制度、医療機器承認制度について、タイ政府（</a:t>
                      </a:r>
                      <a:r>
                        <a:rPr lang="en-US" altLang="ja-JP" sz="900"/>
                        <a:t>MTEC </a:t>
                      </a:r>
                      <a:r>
                        <a:rPr lang="ja-JP" altLang="en-US" sz="900"/>
                        <a:t>、</a:t>
                      </a:r>
                      <a:r>
                        <a:rPr lang="en-US" altLang="ja-JP" sz="900"/>
                        <a:t>BOI </a:t>
                      </a:r>
                      <a:r>
                        <a:rPr lang="ja-JP" altLang="en-US" sz="900"/>
                        <a:t>、</a:t>
                      </a:r>
                      <a:r>
                        <a:rPr lang="en-US" altLang="ja-JP" sz="900"/>
                        <a:t>FDA</a:t>
                      </a:r>
                      <a:r>
                        <a:rPr lang="ja-JP" altLang="en-US" sz="900"/>
                        <a:t>）から紹介。</a:t>
                      </a:r>
                      <a:endParaRPr lang="ja-JP" altLang="en-US" sz="900" dirty="0"/>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日本からは</a:t>
                      </a:r>
                      <a:r>
                        <a:rPr kumimoji="1" lang="en-US" altLang="ja-JP"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企業、医療機関の計</a:t>
                      </a:r>
                      <a:r>
                        <a:rPr kumimoji="1" lang="en-US" altLang="ja-JP"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名（事務局含む）が参加</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企業展示、</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歯科</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a:t>タイ保健省、タイ</a:t>
                      </a:r>
                      <a:r>
                        <a:rPr lang="en-US" altLang="ja-JP" sz="900"/>
                        <a:t>FDA</a:t>
                      </a:r>
                      <a:r>
                        <a:rPr lang="ja-JP" altLang="en-US" sz="900"/>
                        <a:t>、タイの大学歯学部関係者を招き、バンコク市内のホテルにて歯科医療に関するセミナーを開催。日本から新潟大学大学院医歯学総合研究科の魚島教授、医療法人社団ベル歯科の鈴木理事長</a:t>
                      </a:r>
                      <a:r>
                        <a:rPr lang="en-US" altLang="ja-JP" sz="900"/>
                        <a:t>(</a:t>
                      </a:r>
                      <a:r>
                        <a:rPr lang="ja-JP" altLang="en-US" sz="900"/>
                        <a:t>兼</a:t>
                      </a:r>
                      <a:r>
                        <a:rPr lang="en-US" altLang="ja-JP" sz="900"/>
                        <a:t>ADF</a:t>
                      </a:r>
                      <a:r>
                        <a:rPr lang="ja-JP" altLang="en-US" sz="900"/>
                        <a:t>専務理事</a:t>
                      </a:r>
                      <a:r>
                        <a:rPr lang="en-US" altLang="ja-JP" sz="900"/>
                        <a:t>)</a:t>
                      </a:r>
                      <a:r>
                        <a:rPr lang="ja-JP" altLang="en-US" sz="900"/>
                        <a:t>、タイからシーナカリンウィロート大学の</a:t>
                      </a:r>
                      <a:r>
                        <a:rPr lang="en-US" altLang="ja-JP" sz="900"/>
                        <a:t>Narongsak</a:t>
                      </a:r>
                      <a:r>
                        <a:rPr lang="ja-JP" altLang="en-US" sz="900"/>
                        <a:t>副学長、マヒドン大学の</a:t>
                      </a:r>
                      <a:r>
                        <a:rPr lang="en-US" altLang="ja-JP" sz="900"/>
                        <a:t>Choltacha</a:t>
                      </a:r>
                      <a:r>
                        <a:rPr lang="ja-JP" altLang="en-US" sz="900"/>
                        <a:t>教授、チュラロンコン大学の</a:t>
                      </a:r>
                      <a:r>
                        <a:rPr lang="en-US" altLang="ja-JP" sz="900"/>
                        <a:t>Atiphan</a:t>
                      </a:r>
                      <a:r>
                        <a:rPr lang="ja-JP" altLang="en-US" sz="900"/>
                        <a:t>教授の計</a:t>
                      </a:r>
                      <a:r>
                        <a:rPr lang="en-US" altLang="ja-JP" sz="900"/>
                        <a:t>5</a:t>
                      </a:r>
                      <a:r>
                        <a:rPr lang="ja-JP" altLang="en-US" sz="900"/>
                        <a:t>名による講演がなされ、タイ・日本双方における歯科医療の取組と課題が共有された。</a:t>
                      </a:r>
                      <a:endParaRPr lang="ja-JP" altLang="en-US" sz="900" dirty="0"/>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予防歯科を含む日本の歯科医療と関連する制度の紹介を目的に日本からは、歯科関連企業</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社を含む参加者総勢</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事務局含む</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5000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539116210"/>
              </p:ext>
            </p:extLst>
          </p:nvPr>
        </p:nvGraphicFramePr>
        <p:xfrm>
          <a:off x="200472" y="2276872"/>
          <a:ext cx="9505056" cy="25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4174458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1"/>
          <p:cNvSpPr/>
          <p:nvPr/>
        </p:nvSpPr>
        <p:spPr>
          <a:xfrm>
            <a:off x="4179241" y="2246973"/>
            <a:ext cx="735371" cy="34862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厚生労働省とタイ保健省の協力覚書（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月に、厚生労働大臣・保健大臣の会談に合わせて協力覚書に署名した。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380721"/>
            <a:ext cx="4608512" cy="4021801"/>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900" dirty="0">
                <a:solidFill>
                  <a:schemeClr val="tx1"/>
                </a:solidFill>
              </a:rPr>
              <a:t>相互にかつグローバルレベルでユニバーサル・ヘルス・カバレッジ（</a:t>
            </a:r>
            <a:r>
              <a:rPr lang="en-US" altLang="ja-JP" sz="900" dirty="0">
                <a:solidFill>
                  <a:schemeClr val="tx1"/>
                </a:solidFill>
              </a:rPr>
              <a:t>UHC</a:t>
            </a:r>
            <a:r>
              <a:rPr lang="ja-JP" altLang="en-US" sz="900" dirty="0">
                <a:solidFill>
                  <a:schemeClr val="tx1"/>
                </a:solidFill>
              </a:rPr>
              <a:t>）を推進するための知識と経験の共有</a:t>
            </a:r>
          </a:p>
          <a:p>
            <a:pPr marL="269875" algn="just">
              <a:lnSpc>
                <a:spcPct val="110000"/>
              </a:lnSpc>
              <a:spcAft>
                <a:spcPts val="300"/>
              </a:spcAft>
              <a:buClr>
                <a:srgbClr val="868686"/>
              </a:buClr>
              <a:buSzPct val="90000"/>
            </a:pPr>
            <a:r>
              <a:rPr lang="ja-JP" altLang="en-US" sz="900" dirty="0">
                <a:solidFill>
                  <a:schemeClr val="tx1"/>
                </a:solidFill>
              </a:rPr>
              <a:t>先進的な医療技術、医薬品及び医療機器の費用効率に優れた方法での活用</a:t>
            </a:r>
          </a:p>
          <a:p>
            <a:pPr marL="269875" algn="just">
              <a:lnSpc>
                <a:spcPct val="110000"/>
              </a:lnSpc>
              <a:spcAft>
                <a:spcPts val="300"/>
              </a:spcAft>
              <a:buClr>
                <a:srgbClr val="868686"/>
              </a:buClr>
              <a:buSzPct val="90000"/>
            </a:pPr>
            <a:r>
              <a:rPr lang="ja-JP" altLang="en-US" sz="900" dirty="0">
                <a:solidFill>
                  <a:schemeClr val="tx1"/>
                </a:solidFill>
              </a:rPr>
              <a:t>医薬品、医療機器等の製品（医薬品用原料、生物学的製剤、再生医療等製品、医薬部外品及び化粧品を含む。）の規制に関する情報と経験の交換</a:t>
            </a:r>
          </a:p>
          <a:p>
            <a:pPr marL="269875" algn="just">
              <a:lnSpc>
                <a:spcPct val="110000"/>
              </a:lnSpc>
              <a:spcAft>
                <a:spcPts val="300"/>
              </a:spcAft>
              <a:buClr>
                <a:srgbClr val="868686"/>
              </a:buClr>
              <a:buSzPct val="90000"/>
            </a:pPr>
            <a:r>
              <a:rPr lang="ja-JP" altLang="en-US" sz="900" dirty="0">
                <a:solidFill>
                  <a:schemeClr val="tx1"/>
                </a:solidFill>
              </a:rPr>
              <a:t>食品サプライチェーンにおける食品管理及びリスク管理を促進するための情報と経験の共有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麻薬、向精神薬及び新精神作用物質に関する情報の交換</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保健・医療サービス及びグローバルな衛生政策立案に当たる医療従事者の人材育成</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若年死亡率を下げる対策としての、特定のがん及び糖尿病で増大している非感染性疾患（</a:t>
            </a:r>
            <a:r>
              <a:rPr lang="en-US" altLang="ja-JP" sz="900" dirty="0">
                <a:solidFill>
                  <a:schemeClr val="tx1"/>
                </a:solidFill>
              </a:rPr>
              <a:t>NCD</a:t>
            </a:r>
            <a:r>
              <a:rPr lang="ja-JP" altLang="en-US" sz="900" dirty="0">
                <a:solidFill>
                  <a:schemeClr val="tx1"/>
                </a:solidFill>
              </a:rPr>
              <a:t>）への対応</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高齢化社会に関する政策の展開</a:t>
            </a:r>
          </a:p>
          <a:p>
            <a:pPr marL="269875" algn="just">
              <a:lnSpc>
                <a:spcPct val="110000"/>
              </a:lnSpc>
              <a:spcAft>
                <a:spcPts val="300"/>
              </a:spcAft>
              <a:buClr>
                <a:srgbClr val="868686"/>
              </a:buClr>
              <a:buSzPct val="90000"/>
            </a:pPr>
            <a:r>
              <a:rPr lang="ja-JP" altLang="en-US" sz="900" dirty="0">
                <a:solidFill>
                  <a:schemeClr val="tx1"/>
                </a:solidFill>
              </a:rPr>
              <a:t>公衆衛生上の緊急事態への対応強化のためにグローバル・ヘルス・アーキテクチャー（国際保健の枠組み）を強化し、新たに発生する公衆衛生に関する脅威（特に抗微生物薬耐性）に対処する際の協調</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伝統医療（伝統医療や漢方薬の研究開発を含む。）に関する知識と</a:t>
            </a:r>
          </a:p>
          <a:p>
            <a:pPr marL="269875" algn="just">
              <a:lnSpc>
                <a:spcPct val="110000"/>
              </a:lnSpc>
              <a:spcAft>
                <a:spcPts val="300"/>
              </a:spcAft>
              <a:buClr>
                <a:srgbClr val="868686"/>
              </a:buClr>
              <a:buSzPct val="90000"/>
            </a:pPr>
            <a:r>
              <a:rPr lang="ja-JP" altLang="en-US" sz="900" dirty="0">
                <a:solidFill>
                  <a:schemeClr val="tx1"/>
                </a:solidFill>
              </a:rPr>
              <a:t>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その他相互に決定する協力分野</a:t>
            </a:r>
          </a:p>
        </p:txBody>
      </p:sp>
      <p:sp>
        <p:nvSpPr>
          <p:cNvPr id="37" name="円/楕円 36"/>
          <p:cNvSpPr/>
          <p:nvPr/>
        </p:nvSpPr>
        <p:spPr>
          <a:xfrm>
            <a:off x="5065490" y="26981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0182" y="29861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0182" y="32129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0831" y="356225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9324" y="386104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9324" y="407707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6093296"/>
            <a:ext cx="4608512" cy="24622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	</a:t>
            </a:r>
            <a:r>
              <a:rPr kumimoji="0" lang="ja-JP" altLang="en-US" sz="800" dirty="0">
                <a:solidFill>
                  <a:srgbClr val="000000"/>
                </a:solidFill>
                <a:latin typeface="Arial" panose="020B0604020202020204" pitchFamily="34" charset="0"/>
              </a:rPr>
              <a:t>ユニバーサル・ヘルス・カバレッジ（ＵＨＣ）とは、「すべての人が適切な予防、治療などの保健医療サービスを、必要な時に支払い可能な費用で受けられる状態」のこと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共同プレスリリース</a:t>
              </a:r>
            </a:p>
          </p:txBody>
        </p:sp>
      </p:grpSp>
      <p:sp>
        <p:nvSpPr>
          <p:cNvPr id="128" name="片側の 2 つの角を丸めた四角形 127"/>
          <p:cNvSpPr/>
          <p:nvPr/>
        </p:nvSpPr>
        <p:spPr>
          <a:xfrm>
            <a:off x="4880992" y="2202797"/>
            <a:ext cx="4608512" cy="393948"/>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日本国厚生労働省とタイ王国保健省との間の</a:t>
            </a:r>
          </a:p>
          <a:p>
            <a:pPr algn="ctr" defTabSz="955675" fontAlgn="ctr">
              <a:buSzPct val="120000"/>
            </a:pPr>
            <a:r>
              <a:rPr lang="ja-JP" altLang="en-US" sz="1050" b="1" dirty="0">
                <a:solidFill>
                  <a:schemeClr val="bg1"/>
                </a:solidFill>
                <a:latin typeface="ＭＳ Ｐゴシック" panose="020B0600070205080204" pitchFamily="50" charset="-128"/>
                <a:ea typeface="ＭＳ Ｐゴシック" panose="020B0600070205080204" pitchFamily="50" charset="-128"/>
              </a:rPr>
              <a:t>保健・医療分野における協力に関する覚書</a:t>
            </a: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89" name="円/楕円 88"/>
          <p:cNvSpPr/>
          <p:nvPr/>
        </p:nvSpPr>
        <p:spPr>
          <a:xfrm>
            <a:off x="488504" y="3291425"/>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556981"/>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710843"/>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保 健</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2" name="グループ化 111"/>
          <p:cNvGrpSpPr/>
          <p:nvPr/>
        </p:nvGrpSpPr>
        <p:grpSpPr>
          <a:xfrm>
            <a:off x="632520" y="3710843"/>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医 療</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5" name="グループ化 114"/>
          <p:cNvGrpSpPr/>
          <p:nvPr/>
        </p:nvGrpSpPr>
        <p:grpSpPr>
          <a:xfrm>
            <a:off x="3728864" y="2524737"/>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623114"/>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日本国厚生労働省とタイ王国保健省との間の</a:t>
            </a: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69" name="円/楕円 42"/>
          <p:cNvSpPr/>
          <p:nvPr/>
        </p:nvSpPr>
        <p:spPr>
          <a:xfrm>
            <a:off x="5070182" y="44263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42"/>
          <p:cNvSpPr/>
          <p:nvPr/>
        </p:nvSpPr>
        <p:spPr>
          <a:xfrm>
            <a:off x="5078431" y="479715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42"/>
          <p:cNvSpPr/>
          <p:nvPr/>
        </p:nvSpPr>
        <p:spPr>
          <a:xfrm>
            <a:off x="5079194" y="49750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円/楕円 42"/>
          <p:cNvSpPr/>
          <p:nvPr/>
        </p:nvSpPr>
        <p:spPr>
          <a:xfrm>
            <a:off x="5070182" y="5450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	</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42"/>
          <p:cNvSpPr/>
          <p:nvPr/>
        </p:nvSpPr>
        <p:spPr>
          <a:xfrm>
            <a:off x="5078431" y="58358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24113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月に、厚生労働省とタイ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497015103"/>
              </p:ext>
            </p:extLst>
          </p:nvPr>
        </p:nvGraphicFramePr>
        <p:xfrm>
          <a:off x="200023" y="1485352"/>
          <a:ext cx="9504000" cy="51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本国厚生労働省及びタイ王国保健省食品医薬品庁間の医療製品規制に関する対話及び協力の枠組みに関する協力覚書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食品医薬品庁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FDA</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覚書の背景と意義</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等が世界規模で流通する今日においては、国民の健康を守るために、各国の薬事規制当局が相互に薬事規制を理解、信頼性の構築・強化をし、国際調和や国際協力をすすめていく必要があ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日タイ両国の間では、これまでアジア医薬品・医療機器トレーニングセンター等を通じ、薬事規制に関する協力・連携を図ってきたが、今回の覚書署名をさらなる規制調和の足がかりとする。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覚書に基づく今後の協力の枠組み</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年次会合の開催</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共通の関心事項に関するワーキンググループ（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）の設置</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日本国法務省・外務省・厚生労働省とタイ王国労働省との間の技能実習に関する協力覚書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監理団体・実習実施者に対して、許認可の取消しや改善命令を行った場合は、その結果をタイ側に通知する。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タイが認定した送出機関及び認定を取り消した送出機関を日本で公表し、タイ側が認定した送出機関からの技能実習生のみを受け入れる。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技能実習制度の運営の状況、見直し又は対象職種の追加に関する照会をタイ側から受けた場合には、必要な情報を提供する。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う。 </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40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543.248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7,731.30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65163" y="41438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a:t>
              </a: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1.5%</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5,121</a:t>
            </a:r>
            <a:r>
              <a:rPr lang="ja-JP" altLang="en-US" dirty="0"/>
              <a:t>億</a:t>
            </a:r>
            <a:r>
              <a:rPr lang="en-US" altLang="ja-JP" dirty="0"/>
              <a:t>US$</a:t>
            </a:r>
            <a:r>
              <a:rPr lang="ja-JP" altLang="en-US" dirty="0"/>
              <a:t>、</a:t>
            </a:r>
            <a:r>
              <a:rPr lang="en-US" altLang="ja-JP" dirty="0"/>
              <a:t>1</a:t>
            </a:r>
            <a:r>
              <a:rPr lang="ja-JP" altLang="en-US" dirty="0"/>
              <a:t>人当たり</a:t>
            </a:r>
            <a:r>
              <a:rPr lang="en-US" altLang="ja-JP" dirty="0"/>
              <a:t>GDP</a:t>
            </a:r>
            <a:r>
              <a:rPr lang="ja-JP" altLang="en-US" dirty="0"/>
              <a:t>が</a:t>
            </a:r>
            <a:r>
              <a:rPr lang="en-US" altLang="ja-JP" dirty="0"/>
              <a:t>7,297US$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42" name="Text Placeholder 12"/>
          <p:cNvSpPr>
            <a:spLocks noGrp="1"/>
          </p:cNvSpPr>
          <p:nvPr>
            <p:custDataLst>
              <p:tags r:id="rId3"/>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4" name="Text Placeholder 12"/>
          <p:cNvSpPr>
            <a:spLocks noGrp="1"/>
          </p:cNvSpPr>
          <p:nvPr>
            <p:custDataLst>
              <p:tags r:id="rId4"/>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1" name="テキスト プレースホルダ 9"/>
          <p:cNvSpPr>
            <a:spLocks noGrp="1"/>
          </p:cNvSpPr>
          <p:nvPr>
            <p:custDataLst>
              <p:tags r:id="rId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テキスト プレースホルダ 9"/>
          <p:cNvSpPr>
            <a:spLocks noGrp="1"/>
          </p:cNvSpPr>
          <p:nvPr>
            <p:custDataLst>
              <p:tags r:id="rId10"/>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 name="Chart 104">
            <a:extLst>
              <a:ext uri="{FF2B5EF4-FFF2-40B4-BE49-F238E27FC236}">
                <a16:creationId xmlns:a16="http://schemas.microsoft.com/office/drawing/2014/main" id="{DEF63B44-4BE1-11FE-5ECC-AB8FA0613E5D}"/>
              </a:ext>
            </a:extLst>
          </p:cNvPr>
          <p:cNvGraphicFramePr/>
          <p:nvPr>
            <p:custDataLst>
              <p:tags r:id="rId11"/>
            </p:custDataLst>
            <p:extLst>
              <p:ext uri="{D42A27DB-BD31-4B8C-83A1-F6EECF244321}">
                <p14:modId xmlns:p14="http://schemas.microsoft.com/office/powerpoint/2010/main" val="4271360751"/>
              </p:ext>
            </p:extLst>
          </p:nvPr>
        </p:nvGraphicFramePr>
        <p:xfrm>
          <a:off x="338138" y="2125663"/>
          <a:ext cx="7932737" cy="1858962"/>
        </p:xfrm>
        <a:graphic>
          <a:graphicData uri="http://schemas.openxmlformats.org/drawingml/2006/chart">
            <c:chart xmlns:c="http://schemas.openxmlformats.org/drawingml/2006/chart" xmlns:r="http://schemas.openxmlformats.org/officeDocument/2006/relationships" r:id="rId63"/>
          </a:graphicData>
        </a:graphic>
      </p:graphicFrame>
      <p:sp>
        <p:nvSpPr>
          <p:cNvPr id="10" name="Text Placeholder 12">
            <a:extLst>
              <a:ext uri="{FF2B5EF4-FFF2-40B4-BE49-F238E27FC236}">
                <a16:creationId xmlns:a16="http://schemas.microsoft.com/office/drawing/2014/main" id="{8DB931D7-3557-63AE-64B6-DAB55B3C7FEC}"/>
              </a:ext>
            </a:extLst>
          </p:cNvPr>
          <p:cNvSpPr>
            <a:spLocks noGrp="1"/>
          </p:cNvSpPr>
          <p:nvPr>
            <p:custDataLst>
              <p:tags r:id="rId12"/>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mj-lt"/>
                <a:ea typeface="ＭＳ Ｐゴシック"/>
                <a:cs typeface="+mn-cs"/>
                <a:sym typeface="+mn-lt"/>
              </a:rPr>
              <a:t>(%)</a:t>
            </a:r>
          </a:p>
        </p:txBody>
      </p:sp>
      <p:sp>
        <p:nvSpPr>
          <p:cNvPr id="11" name="Text Placeholder 12">
            <a:extLst>
              <a:ext uri="{FF2B5EF4-FFF2-40B4-BE49-F238E27FC236}">
                <a16:creationId xmlns:a16="http://schemas.microsoft.com/office/drawing/2014/main" id="{3DC108BD-36EB-5FAC-C204-8838C6E94D17}"/>
              </a:ext>
            </a:extLst>
          </p:cNvPr>
          <p:cNvSpPr>
            <a:spLocks noGrp="1"/>
          </p:cNvSpPr>
          <p:nvPr>
            <p:custDataLst>
              <p:tags r:id="rId13"/>
            </p:custDataLst>
          </p:nvPr>
        </p:nvSpPr>
        <p:spPr bwMode="auto">
          <a:xfrm>
            <a:off x="544036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 name="Text Placeholder 12">
            <a:extLst>
              <a:ext uri="{FF2B5EF4-FFF2-40B4-BE49-F238E27FC236}">
                <a16:creationId xmlns:a16="http://schemas.microsoft.com/office/drawing/2014/main" id="{6E5D656B-A09E-D123-B707-05375A946CB6}"/>
              </a:ext>
            </a:extLst>
          </p:cNvPr>
          <p:cNvSpPr>
            <a:spLocks noGrp="1"/>
          </p:cNvSpPr>
          <p:nvPr>
            <p:custDataLst>
              <p:tags r:id="rId14"/>
            </p:custDataLst>
          </p:nvPr>
        </p:nvSpPr>
        <p:spPr bwMode="auto">
          <a:xfrm>
            <a:off x="14636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A5859C83-AAC9-6975-CA61-83D17FE4F767}"/>
              </a:ext>
            </a:extLst>
          </p:cNvPr>
          <p:cNvSpPr>
            <a:spLocks noGrp="1"/>
          </p:cNvSpPr>
          <p:nvPr>
            <p:custDataLst>
              <p:tags r:id="rId15"/>
            </p:custDataLst>
          </p:nvPr>
        </p:nvSpPr>
        <p:spPr bwMode="auto">
          <a:xfrm>
            <a:off x="299814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 name="Text Placeholder 12">
            <a:extLst>
              <a:ext uri="{FF2B5EF4-FFF2-40B4-BE49-F238E27FC236}">
                <a16:creationId xmlns:a16="http://schemas.microsoft.com/office/drawing/2014/main" id="{E2D91E6A-C004-75B5-B7F8-5563279E9B06}"/>
              </a:ext>
            </a:extLst>
          </p:cNvPr>
          <p:cNvSpPr>
            <a:spLocks noGrp="1"/>
          </p:cNvSpPr>
          <p:nvPr>
            <p:custDataLst>
              <p:tags r:id="rId16"/>
            </p:custDataLst>
          </p:nvPr>
        </p:nvSpPr>
        <p:spPr bwMode="auto">
          <a:xfrm>
            <a:off x="207684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8C45A839-5606-4450-E552-CB32000E21C6}"/>
              </a:ext>
            </a:extLst>
          </p:cNvPr>
          <p:cNvSpPr>
            <a:spLocks noGrp="1"/>
          </p:cNvSpPr>
          <p:nvPr>
            <p:custDataLst>
              <p:tags r:id="rId17"/>
            </p:custDataLst>
          </p:nvPr>
        </p:nvSpPr>
        <p:spPr bwMode="auto">
          <a:xfrm>
            <a:off x="238941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 name="Text Placeholder 12">
            <a:extLst>
              <a:ext uri="{FF2B5EF4-FFF2-40B4-BE49-F238E27FC236}">
                <a16:creationId xmlns:a16="http://schemas.microsoft.com/office/drawing/2014/main" id="{9F6AD8E2-3124-F79D-5868-558F86DA6972}"/>
              </a:ext>
            </a:extLst>
          </p:cNvPr>
          <p:cNvSpPr>
            <a:spLocks noGrp="1"/>
          </p:cNvSpPr>
          <p:nvPr>
            <p:custDataLst>
              <p:tags r:id="rId18"/>
            </p:custDataLst>
          </p:nvPr>
        </p:nvSpPr>
        <p:spPr bwMode="auto">
          <a:xfrm>
            <a:off x="269493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 name="Text Placeholder 12">
            <a:extLst>
              <a:ext uri="{FF2B5EF4-FFF2-40B4-BE49-F238E27FC236}">
                <a16:creationId xmlns:a16="http://schemas.microsoft.com/office/drawing/2014/main" id="{EFED1213-8319-CCE9-70D9-C5224DA1B846}"/>
              </a:ext>
            </a:extLst>
          </p:cNvPr>
          <p:cNvSpPr>
            <a:spLocks noGrp="1"/>
          </p:cNvSpPr>
          <p:nvPr>
            <p:custDataLst>
              <p:tags r:id="rId19"/>
            </p:custDataLst>
          </p:nvPr>
        </p:nvSpPr>
        <p:spPr bwMode="auto">
          <a:xfrm>
            <a:off x="606757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 name="Text Placeholder 12">
            <a:extLst>
              <a:ext uri="{FF2B5EF4-FFF2-40B4-BE49-F238E27FC236}">
                <a16:creationId xmlns:a16="http://schemas.microsoft.com/office/drawing/2014/main" id="{AB705030-D47F-7B1B-28AD-911880EC2174}"/>
              </a:ext>
            </a:extLst>
          </p:cNvPr>
          <p:cNvSpPr>
            <a:spLocks noGrp="1"/>
          </p:cNvSpPr>
          <p:nvPr>
            <p:custDataLst>
              <p:tags r:id="rId20"/>
            </p:custDataLst>
          </p:nvPr>
        </p:nvSpPr>
        <p:spPr bwMode="auto">
          <a:xfrm>
            <a:off x="33013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3" name="Text Placeholder 12">
            <a:extLst>
              <a:ext uri="{FF2B5EF4-FFF2-40B4-BE49-F238E27FC236}">
                <a16:creationId xmlns:a16="http://schemas.microsoft.com/office/drawing/2014/main" id="{B9975B7D-AACF-1D75-3359-FA44C142F60A}"/>
              </a:ext>
            </a:extLst>
          </p:cNvPr>
          <p:cNvSpPr>
            <a:spLocks noGrp="1"/>
          </p:cNvSpPr>
          <p:nvPr>
            <p:custDataLst>
              <p:tags r:id="rId21"/>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5" name="Text Placeholder 12">
            <a:extLst>
              <a:ext uri="{FF2B5EF4-FFF2-40B4-BE49-F238E27FC236}">
                <a16:creationId xmlns:a16="http://schemas.microsoft.com/office/drawing/2014/main" id="{62F7FE5C-6902-47E3-1CA8-3F6812A51105}"/>
              </a:ext>
            </a:extLst>
          </p:cNvPr>
          <p:cNvSpPr>
            <a:spLocks noGrp="1"/>
          </p:cNvSpPr>
          <p:nvPr>
            <p:custDataLst>
              <p:tags r:id="rId22"/>
            </p:custDataLst>
          </p:nvPr>
        </p:nvSpPr>
        <p:spPr bwMode="auto">
          <a:xfrm>
            <a:off x="360680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6" name="Text Placeholder 12">
            <a:extLst>
              <a:ext uri="{FF2B5EF4-FFF2-40B4-BE49-F238E27FC236}">
                <a16:creationId xmlns:a16="http://schemas.microsoft.com/office/drawing/2014/main" id="{9B6C74EE-B8F0-13C1-8E01-5CF178DC6307}"/>
              </a:ext>
            </a:extLst>
          </p:cNvPr>
          <p:cNvSpPr>
            <a:spLocks noGrp="1"/>
          </p:cNvSpPr>
          <p:nvPr>
            <p:custDataLst>
              <p:tags r:id="rId23"/>
            </p:custDataLst>
          </p:nvPr>
        </p:nvSpPr>
        <p:spPr bwMode="auto">
          <a:xfrm>
            <a:off x="667651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7" name="Text Placeholder 12">
            <a:extLst>
              <a:ext uri="{FF2B5EF4-FFF2-40B4-BE49-F238E27FC236}">
                <a16:creationId xmlns:a16="http://schemas.microsoft.com/office/drawing/2014/main" id="{034EEA89-503C-A534-A087-48A2F5FC2A4E}"/>
              </a:ext>
            </a:extLst>
          </p:cNvPr>
          <p:cNvSpPr>
            <a:spLocks noGrp="1"/>
          </p:cNvSpPr>
          <p:nvPr>
            <p:custDataLst>
              <p:tags r:id="rId24"/>
            </p:custDataLst>
          </p:nvPr>
        </p:nvSpPr>
        <p:spPr bwMode="auto">
          <a:xfrm>
            <a:off x="39116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8" name="Text Placeholder 12">
            <a:extLst>
              <a:ext uri="{FF2B5EF4-FFF2-40B4-BE49-F238E27FC236}">
                <a16:creationId xmlns:a16="http://schemas.microsoft.com/office/drawing/2014/main" id="{62A65627-3177-3298-BCC7-C13C8804C937}"/>
              </a:ext>
            </a:extLst>
          </p:cNvPr>
          <p:cNvSpPr>
            <a:spLocks noGrp="1"/>
          </p:cNvSpPr>
          <p:nvPr>
            <p:custDataLst>
              <p:tags r:id="rId25"/>
            </p:custDataLst>
          </p:nvPr>
        </p:nvSpPr>
        <p:spPr bwMode="auto">
          <a:xfrm>
            <a:off x="421760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1" name="Text Placeholder 12">
            <a:extLst>
              <a:ext uri="{FF2B5EF4-FFF2-40B4-BE49-F238E27FC236}">
                <a16:creationId xmlns:a16="http://schemas.microsoft.com/office/drawing/2014/main" id="{7D5A5F56-BEFB-B72E-7539-7AA2968A363F}"/>
              </a:ext>
            </a:extLst>
          </p:cNvPr>
          <p:cNvSpPr>
            <a:spLocks noGrp="1"/>
          </p:cNvSpPr>
          <p:nvPr>
            <p:custDataLst>
              <p:tags r:id="rId26"/>
            </p:custDataLst>
          </p:nvPr>
        </p:nvSpPr>
        <p:spPr bwMode="auto">
          <a:xfrm>
            <a:off x="452081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62" name="Text Placeholder 12">
            <a:extLst>
              <a:ext uri="{FF2B5EF4-FFF2-40B4-BE49-F238E27FC236}">
                <a16:creationId xmlns:a16="http://schemas.microsoft.com/office/drawing/2014/main" id="{272A7367-2322-0A52-1B01-5ED76B90B5D2}"/>
              </a:ext>
            </a:extLst>
          </p:cNvPr>
          <p:cNvSpPr>
            <a:spLocks noGrp="1"/>
          </p:cNvSpPr>
          <p:nvPr>
            <p:custDataLst>
              <p:tags r:id="rId27"/>
            </p:custDataLst>
          </p:nvPr>
        </p:nvSpPr>
        <p:spPr bwMode="auto">
          <a:xfrm>
            <a:off x="51371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5" name="Text Placeholder 12">
            <a:extLst>
              <a:ext uri="{FF2B5EF4-FFF2-40B4-BE49-F238E27FC236}">
                <a16:creationId xmlns:a16="http://schemas.microsoft.com/office/drawing/2014/main" id="{66C0A83B-F7A1-ABAF-FCF8-BA9265DC33B0}"/>
              </a:ext>
            </a:extLst>
          </p:cNvPr>
          <p:cNvSpPr>
            <a:spLocks noGrp="1"/>
          </p:cNvSpPr>
          <p:nvPr>
            <p:custDataLst>
              <p:tags r:id="rId28"/>
            </p:custDataLst>
          </p:nvPr>
        </p:nvSpPr>
        <p:spPr bwMode="auto">
          <a:xfrm>
            <a:off x="576436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9" name="Text Placeholder 12">
            <a:extLst>
              <a:ext uri="{FF2B5EF4-FFF2-40B4-BE49-F238E27FC236}">
                <a16:creationId xmlns:a16="http://schemas.microsoft.com/office/drawing/2014/main" id="{2D8A6FFF-A548-F89F-8FCE-7BD1AF50B6EC}"/>
              </a:ext>
            </a:extLst>
          </p:cNvPr>
          <p:cNvSpPr>
            <a:spLocks noGrp="1"/>
          </p:cNvSpPr>
          <p:nvPr>
            <p:custDataLst>
              <p:tags r:id="rId29"/>
            </p:custDataLst>
          </p:nvPr>
        </p:nvSpPr>
        <p:spPr bwMode="auto">
          <a:xfrm>
            <a:off x="636717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0" name="Text Placeholder 12">
            <a:extLst>
              <a:ext uri="{FF2B5EF4-FFF2-40B4-BE49-F238E27FC236}">
                <a16:creationId xmlns:a16="http://schemas.microsoft.com/office/drawing/2014/main" id="{636C91D1-B343-D6EB-13C0-33682F2FBDE9}"/>
              </a:ext>
            </a:extLst>
          </p:cNvPr>
          <p:cNvSpPr>
            <a:spLocks noGrp="1"/>
          </p:cNvSpPr>
          <p:nvPr>
            <p:custDataLst>
              <p:tags r:id="rId30"/>
            </p:custDataLst>
          </p:nvPr>
        </p:nvSpPr>
        <p:spPr bwMode="auto">
          <a:xfrm>
            <a:off x="69945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1" name="Text Placeholder 12">
            <a:extLst>
              <a:ext uri="{FF2B5EF4-FFF2-40B4-BE49-F238E27FC236}">
                <a16:creationId xmlns:a16="http://schemas.microsoft.com/office/drawing/2014/main" id="{896B380C-E44F-D9E7-72F6-AD3EDF2D4583}"/>
              </a:ext>
            </a:extLst>
          </p:cNvPr>
          <p:cNvSpPr>
            <a:spLocks noGrp="1"/>
          </p:cNvSpPr>
          <p:nvPr>
            <p:custDataLst>
              <p:tags r:id="rId31"/>
            </p:custDataLst>
          </p:nvPr>
        </p:nvSpPr>
        <p:spPr bwMode="auto">
          <a:xfrm>
            <a:off x="7224486"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latin typeface="+mj-lt"/>
              </a:rPr>
              <a:t>21</a:t>
            </a:r>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2" name="Text Placeholder 12">
            <a:extLst>
              <a:ext uri="{FF2B5EF4-FFF2-40B4-BE49-F238E27FC236}">
                <a16:creationId xmlns:a16="http://schemas.microsoft.com/office/drawing/2014/main" id="{C2BA0C79-DDBD-85D4-22ED-4149609E7E14}"/>
              </a:ext>
            </a:extLst>
          </p:cNvPr>
          <p:cNvSpPr>
            <a:spLocks noGrp="1"/>
          </p:cNvSpPr>
          <p:nvPr>
            <p:custDataLst>
              <p:tags r:id="rId32"/>
            </p:custDataLst>
          </p:nvPr>
        </p:nvSpPr>
        <p:spPr bwMode="auto">
          <a:xfrm>
            <a:off x="176807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4" name="Text Placeholder 12">
            <a:extLst>
              <a:ext uri="{FF2B5EF4-FFF2-40B4-BE49-F238E27FC236}">
                <a16:creationId xmlns:a16="http://schemas.microsoft.com/office/drawing/2014/main" id="{55A629A8-9A49-1EAE-3EA9-049EE615C0DC}"/>
              </a:ext>
            </a:extLst>
          </p:cNvPr>
          <p:cNvSpPr>
            <a:spLocks noGrp="1"/>
          </p:cNvSpPr>
          <p:nvPr>
            <p:custDataLst>
              <p:tags r:id="rId33"/>
            </p:custDataLst>
          </p:nvPr>
        </p:nvSpPr>
        <p:spPr bwMode="auto">
          <a:xfrm>
            <a:off x="11445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6" name="Text Placeholder 12">
            <a:extLst>
              <a:ext uri="{FF2B5EF4-FFF2-40B4-BE49-F238E27FC236}">
                <a16:creationId xmlns:a16="http://schemas.microsoft.com/office/drawing/2014/main" id="{2529343D-1928-C5A0-27F2-BB9EA2DED59F}"/>
              </a:ext>
            </a:extLst>
          </p:cNvPr>
          <p:cNvSpPr>
            <a:spLocks noGrp="1"/>
          </p:cNvSpPr>
          <p:nvPr>
            <p:custDataLst>
              <p:tags r:id="rId34"/>
            </p:custDataLst>
          </p:nvPr>
        </p:nvSpPr>
        <p:spPr bwMode="auto">
          <a:xfrm>
            <a:off x="484149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7" name="Text Placeholder 12">
            <a:extLst>
              <a:ext uri="{FF2B5EF4-FFF2-40B4-BE49-F238E27FC236}">
                <a16:creationId xmlns:a16="http://schemas.microsoft.com/office/drawing/2014/main" id="{02A5EB39-4279-A85F-AD94-BC6CFA9778E6}"/>
              </a:ext>
            </a:extLst>
          </p:cNvPr>
          <p:cNvSpPr>
            <a:spLocks noGrp="1"/>
          </p:cNvSpPr>
          <p:nvPr>
            <p:custDataLst>
              <p:tags r:id="rId35"/>
            </p:custDataLst>
          </p:nvPr>
        </p:nvSpPr>
        <p:spPr bwMode="auto">
          <a:xfrm>
            <a:off x="7545185"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latin typeface="+mj-lt"/>
              </a:rPr>
              <a:t>2022</a:t>
            </a:r>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graphicFrame>
        <p:nvGraphicFramePr>
          <p:cNvPr id="99" name="Chart 106">
            <a:extLst>
              <a:ext uri="{FF2B5EF4-FFF2-40B4-BE49-F238E27FC236}">
                <a16:creationId xmlns:a16="http://schemas.microsoft.com/office/drawing/2014/main" id="{A906396D-AA27-90DF-A04A-9DB86D52A163}"/>
              </a:ext>
            </a:extLst>
          </p:cNvPr>
          <p:cNvGraphicFramePr/>
          <p:nvPr>
            <p:custDataLst>
              <p:tags r:id="rId36"/>
            </p:custDataLst>
            <p:extLst>
              <p:ext uri="{D42A27DB-BD31-4B8C-83A1-F6EECF244321}">
                <p14:modId xmlns:p14="http://schemas.microsoft.com/office/powerpoint/2010/main" val="259228632"/>
              </p:ext>
            </p:extLst>
          </p:nvPr>
        </p:nvGraphicFramePr>
        <p:xfrm>
          <a:off x="200025" y="4608513"/>
          <a:ext cx="7753350" cy="1871662"/>
        </p:xfrm>
        <a:graphic>
          <a:graphicData uri="http://schemas.openxmlformats.org/drawingml/2006/chart">
            <c:chart xmlns:c="http://schemas.openxmlformats.org/drawingml/2006/chart" xmlns:r="http://schemas.openxmlformats.org/officeDocument/2006/relationships" r:id="rId64"/>
          </a:graphicData>
        </a:graphic>
      </p:graphicFrame>
      <p:sp>
        <p:nvSpPr>
          <p:cNvPr id="100" name="Text Placeholder 12">
            <a:extLst>
              <a:ext uri="{FF2B5EF4-FFF2-40B4-BE49-F238E27FC236}">
                <a16:creationId xmlns:a16="http://schemas.microsoft.com/office/drawing/2014/main" id="{BCC06AB7-4700-BBFF-B5ED-4BF9CD327887}"/>
              </a:ext>
            </a:extLst>
          </p:cNvPr>
          <p:cNvSpPr>
            <a:spLocks noGrp="1"/>
          </p:cNvSpPr>
          <p:nvPr>
            <p:custDataLst>
              <p:tags r:id="rId37"/>
            </p:custDataLst>
          </p:nvPr>
        </p:nvSpPr>
        <p:spPr bwMode="auto">
          <a:xfrm>
            <a:off x="23669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08" name="Text Placeholder 12">
            <a:extLst>
              <a:ext uri="{FF2B5EF4-FFF2-40B4-BE49-F238E27FC236}">
                <a16:creationId xmlns:a16="http://schemas.microsoft.com/office/drawing/2014/main" id="{F41082BB-2DC2-2368-0EAA-1AED47016587}"/>
              </a:ext>
            </a:extLst>
          </p:cNvPr>
          <p:cNvSpPr>
            <a:spLocks noGrp="1"/>
          </p:cNvSpPr>
          <p:nvPr>
            <p:custDataLst>
              <p:tags r:id="rId38"/>
            </p:custDataLst>
          </p:nvPr>
        </p:nvSpPr>
        <p:spPr bwMode="auto">
          <a:xfrm>
            <a:off x="143809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0" name="Text Placeholder 12">
            <a:extLst>
              <a:ext uri="{FF2B5EF4-FFF2-40B4-BE49-F238E27FC236}">
                <a16:creationId xmlns:a16="http://schemas.microsoft.com/office/drawing/2014/main" id="{3FB72769-47ED-49FB-160D-08A60B63ACC5}"/>
              </a:ext>
            </a:extLst>
          </p:cNvPr>
          <p:cNvSpPr>
            <a:spLocks noGrp="1"/>
          </p:cNvSpPr>
          <p:nvPr>
            <p:custDataLst>
              <p:tags r:id="rId39"/>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1" name="Text Placeholder 12">
            <a:extLst>
              <a:ext uri="{FF2B5EF4-FFF2-40B4-BE49-F238E27FC236}">
                <a16:creationId xmlns:a16="http://schemas.microsoft.com/office/drawing/2014/main" id="{8E6B16F4-336B-20E3-8A0C-BCBAF2DE9E87}"/>
              </a:ext>
            </a:extLst>
          </p:cNvPr>
          <p:cNvSpPr>
            <a:spLocks noGrp="1"/>
          </p:cNvSpPr>
          <p:nvPr>
            <p:custDataLst>
              <p:tags r:id="rId40"/>
            </p:custDataLst>
          </p:nvPr>
        </p:nvSpPr>
        <p:spPr bwMode="auto">
          <a:xfrm>
            <a:off x="112285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3" name="Text Placeholder 12">
            <a:extLst>
              <a:ext uri="{FF2B5EF4-FFF2-40B4-BE49-F238E27FC236}">
                <a16:creationId xmlns:a16="http://schemas.microsoft.com/office/drawing/2014/main" id="{450CD477-0091-B7B2-C99D-6E4E7C0607D0}"/>
              </a:ext>
            </a:extLst>
          </p:cNvPr>
          <p:cNvSpPr>
            <a:spLocks noGrp="1"/>
          </p:cNvSpPr>
          <p:nvPr>
            <p:custDataLst>
              <p:tags r:id="rId41"/>
            </p:custDataLst>
          </p:nvPr>
        </p:nvSpPr>
        <p:spPr bwMode="auto">
          <a:xfrm>
            <a:off x="173484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4" name="Text Placeholder 12">
            <a:extLst>
              <a:ext uri="{FF2B5EF4-FFF2-40B4-BE49-F238E27FC236}">
                <a16:creationId xmlns:a16="http://schemas.microsoft.com/office/drawing/2014/main" id="{2AB64EF8-1768-C871-1831-14EF45BF776D}"/>
              </a:ext>
            </a:extLst>
          </p:cNvPr>
          <p:cNvSpPr>
            <a:spLocks noGrp="1"/>
          </p:cNvSpPr>
          <p:nvPr>
            <p:custDataLst>
              <p:tags r:id="rId42"/>
            </p:custDataLst>
          </p:nvPr>
        </p:nvSpPr>
        <p:spPr bwMode="auto">
          <a:xfrm>
            <a:off x="205869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5" name="Text Placeholder 12">
            <a:extLst>
              <a:ext uri="{FF2B5EF4-FFF2-40B4-BE49-F238E27FC236}">
                <a16:creationId xmlns:a16="http://schemas.microsoft.com/office/drawing/2014/main" id="{CC78B2C4-158E-6707-ED2C-A8C8D06BCCC7}"/>
              </a:ext>
            </a:extLst>
          </p:cNvPr>
          <p:cNvSpPr>
            <a:spLocks noGrp="1"/>
          </p:cNvSpPr>
          <p:nvPr>
            <p:custDataLst>
              <p:tags r:id="rId43"/>
            </p:custDataLst>
          </p:nvPr>
        </p:nvSpPr>
        <p:spPr bwMode="auto">
          <a:xfrm>
            <a:off x="266623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6" name="Text Placeholder 12">
            <a:extLst>
              <a:ext uri="{FF2B5EF4-FFF2-40B4-BE49-F238E27FC236}">
                <a16:creationId xmlns:a16="http://schemas.microsoft.com/office/drawing/2014/main" id="{B1460B00-C4A3-96E9-6A9B-A945F19A7F47}"/>
              </a:ext>
            </a:extLst>
          </p:cNvPr>
          <p:cNvSpPr>
            <a:spLocks noGrp="1"/>
          </p:cNvSpPr>
          <p:nvPr>
            <p:custDataLst>
              <p:tags r:id="rId44"/>
            </p:custDataLst>
          </p:nvPr>
        </p:nvSpPr>
        <p:spPr bwMode="auto">
          <a:xfrm>
            <a:off x="299008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7" name="Text Placeholder 12">
            <a:extLst>
              <a:ext uri="{FF2B5EF4-FFF2-40B4-BE49-F238E27FC236}">
                <a16:creationId xmlns:a16="http://schemas.microsoft.com/office/drawing/2014/main" id="{5E286E5A-D4E3-8121-3710-603F4D9EC270}"/>
              </a:ext>
            </a:extLst>
          </p:cNvPr>
          <p:cNvSpPr>
            <a:spLocks noGrp="1"/>
          </p:cNvSpPr>
          <p:nvPr>
            <p:custDataLst>
              <p:tags r:id="rId45"/>
            </p:custDataLst>
          </p:nvPr>
        </p:nvSpPr>
        <p:spPr bwMode="auto">
          <a:xfrm>
            <a:off x="330135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8" name="Text Placeholder 12">
            <a:extLst>
              <a:ext uri="{FF2B5EF4-FFF2-40B4-BE49-F238E27FC236}">
                <a16:creationId xmlns:a16="http://schemas.microsoft.com/office/drawing/2014/main" id="{C49F29EA-AFF9-B9A5-AE7C-E9F78A7AF05D}"/>
              </a:ext>
            </a:extLst>
          </p:cNvPr>
          <p:cNvSpPr>
            <a:spLocks noGrp="1"/>
          </p:cNvSpPr>
          <p:nvPr>
            <p:custDataLst>
              <p:tags r:id="rId46"/>
            </p:custDataLst>
          </p:nvPr>
        </p:nvSpPr>
        <p:spPr bwMode="auto">
          <a:xfrm>
            <a:off x="360647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9" name="Text Placeholder 12">
            <a:extLst>
              <a:ext uri="{FF2B5EF4-FFF2-40B4-BE49-F238E27FC236}">
                <a16:creationId xmlns:a16="http://schemas.microsoft.com/office/drawing/2014/main" id="{35A95C4D-6050-2B66-90A8-5108D8619DDD}"/>
              </a:ext>
            </a:extLst>
          </p:cNvPr>
          <p:cNvSpPr>
            <a:spLocks noGrp="1"/>
          </p:cNvSpPr>
          <p:nvPr>
            <p:custDataLst>
              <p:tags r:id="rId47"/>
            </p:custDataLst>
          </p:nvPr>
        </p:nvSpPr>
        <p:spPr bwMode="auto">
          <a:xfrm>
            <a:off x="391253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0" name="Text Placeholder 12">
            <a:extLst>
              <a:ext uri="{FF2B5EF4-FFF2-40B4-BE49-F238E27FC236}">
                <a16:creationId xmlns:a16="http://schemas.microsoft.com/office/drawing/2014/main" id="{DB8BA6EC-BA71-711A-DD8F-81D74A4655AF}"/>
              </a:ext>
            </a:extLst>
          </p:cNvPr>
          <p:cNvSpPr>
            <a:spLocks noGrp="1"/>
          </p:cNvSpPr>
          <p:nvPr>
            <p:custDataLst>
              <p:tags r:id="rId48"/>
            </p:custDataLst>
          </p:nvPr>
        </p:nvSpPr>
        <p:spPr bwMode="auto">
          <a:xfrm>
            <a:off x="422830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3" name="Text Placeholder 12">
            <a:extLst>
              <a:ext uri="{FF2B5EF4-FFF2-40B4-BE49-F238E27FC236}">
                <a16:creationId xmlns:a16="http://schemas.microsoft.com/office/drawing/2014/main" id="{F30C73BD-1CBF-05CD-E183-BC05639F6D52}"/>
              </a:ext>
            </a:extLst>
          </p:cNvPr>
          <p:cNvSpPr>
            <a:spLocks noGrp="1"/>
          </p:cNvSpPr>
          <p:nvPr>
            <p:custDataLst>
              <p:tags r:id="rId49"/>
            </p:custDataLst>
          </p:nvPr>
        </p:nvSpPr>
        <p:spPr bwMode="auto">
          <a:xfrm>
            <a:off x="452649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4" name="Text Placeholder 12">
            <a:extLst>
              <a:ext uri="{FF2B5EF4-FFF2-40B4-BE49-F238E27FC236}">
                <a16:creationId xmlns:a16="http://schemas.microsoft.com/office/drawing/2014/main" id="{FD9834B1-064D-F4FF-1E14-5FFA0136CBBF}"/>
              </a:ext>
            </a:extLst>
          </p:cNvPr>
          <p:cNvSpPr>
            <a:spLocks noGrp="1"/>
          </p:cNvSpPr>
          <p:nvPr>
            <p:custDataLst>
              <p:tags r:id="rId50"/>
            </p:custDataLst>
          </p:nvPr>
        </p:nvSpPr>
        <p:spPr bwMode="auto">
          <a:xfrm>
            <a:off x="484407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5" name="Text Placeholder 12">
            <a:extLst>
              <a:ext uri="{FF2B5EF4-FFF2-40B4-BE49-F238E27FC236}">
                <a16:creationId xmlns:a16="http://schemas.microsoft.com/office/drawing/2014/main" id="{2A0F02C3-3CE0-089B-373A-17882F6DA354}"/>
              </a:ext>
            </a:extLst>
          </p:cNvPr>
          <p:cNvSpPr>
            <a:spLocks noGrp="1"/>
          </p:cNvSpPr>
          <p:nvPr>
            <p:custDataLst>
              <p:tags r:id="rId51"/>
            </p:custDataLst>
          </p:nvPr>
        </p:nvSpPr>
        <p:spPr bwMode="auto">
          <a:xfrm>
            <a:off x="515899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6" name="Text Placeholder 12">
            <a:extLst>
              <a:ext uri="{FF2B5EF4-FFF2-40B4-BE49-F238E27FC236}">
                <a16:creationId xmlns:a16="http://schemas.microsoft.com/office/drawing/2014/main" id="{4874F401-18CE-E947-2CF4-82674A1E52EC}"/>
              </a:ext>
            </a:extLst>
          </p:cNvPr>
          <p:cNvSpPr>
            <a:spLocks noGrp="1"/>
          </p:cNvSpPr>
          <p:nvPr>
            <p:custDataLst>
              <p:tags r:id="rId52"/>
            </p:custDataLst>
          </p:nvPr>
        </p:nvSpPr>
        <p:spPr bwMode="auto">
          <a:xfrm>
            <a:off x="72531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latin typeface="+mj-lt"/>
              </a:rPr>
              <a:t>21</a:t>
            </a:r>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7" name="Text Placeholder 12">
            <a:extLst>
              <a:ext uri="{FF2B5EF4-FFF2-40B4-BE49-F238E27FC236}">
                <a16:creationId xmlns:a16="http://schemas.microsoft.com/office/drawing/2014/main" id="{BE44D5BA-B1B0-4663-3200-39FF1943B646}"/>
              </a:ext>
            </a:extLst>
          </p:cNvPr>
          <p:cNvSpPr>
            <a:spLocks noGrp="1"/>
          </p:cNvSpPr>
          <p:nvPr>
            <p:custDataLst>
              <p:tags r:id="rId53"/>
            </p:custDataLst>
          </p:nvPr>
        </p:nvSpPr>
        <p:spPr bwMode="auto">
          <a:xfrm>
            <a:off x="547391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8" name="Text Placeholder 12">
            <a:extLst>
              <a:ext uri="{FF2B5EF4-FFF2-40B4-BE49-F238E27FC236}">
                <a16:creationId xmlns:a16="http://schemas.microsoft.com/office/drawing/2014/main" id="{A68F2568-EF3A-ED20-771D-D353CBB035B8}"/>
              </a:ext>
            </a:extLst>
          </p:cNvPr>
          <p:cNvSpPr>
            <a:spLocks noGrp="1"/>
          </p:cNvSpPr>
          <p:nvPr>
            <p:custDataLst>
              <p:tags r:id="rId54"/>
            </p:custDataLst>
          </p:nvPr>
        </p:nvSpPr>
        <p:spPr bwMode="auto">
          <a:xfrm>
            <a:off x="577351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9" name="Text Placeholder 12">
            <a:extLst>
              <a:ext uri="{FF2B5EF4-FFF2-40B4-BE49-F238E27FC236}">
                <a16:creationId xmlns:a16="http://schemas.microsoft.com/office/drawing/2014/main" id="{8362F3F1-AF41-BF2B-805B-7B65EE797E07}"/>
              </a:ext>
            </a:extLst>
          </p:cNvPr>
          <p:cNvSpPr>
            <a:spLocks noGrp="1"/>
          </p:cNvSpPr>
          <p:nvPr>
            <p:custDataLst>
              <p:tags r:id="rId55"/>
            </p:custDataLst>
          </p:nvPr>
        </p:nvSpPr>
        <p:spPr bwMode="auto">
          <a:xfrm>
            <a:off x="607780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0" name="Text Placeholder 12">
            <a:extLst>
              <a:ext uri="{FF2B5EF4-FFF2-40B4-BE49-F238E27FC236}">
                <a16:creationId xmlns:a16="http://schemas.microsoft.com/office/drawing/2014/main" id="{F16CF7B6-156E-24D3-07AC-E725E9BC5E64}"/>
              </a:ext>
            </a:extLst>
          </p:cNvPr>
          <p:cNvSpPr>
            <a:spLocks noGrp="1"/>
          </p:cNvSpPr>
          <p:nvPr>
            <p:custDataLst>
              <p:tags r:id="rId56"/>
            </p:custDataLst>
          </p:nvPr>
        </p:nvSpPr>
        <p:spPr bwMode="auto">
          <a:xfrm>
            <a:off x="639170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1" name="Text Placeholder 12">
            <a:extLst>
              <a:ext uri="{FF2B5EF4-FFF2-40B4-BE49-F238E27FC236}">
                <a16:creationId xmlns:a16="http://schemas.microsoft.com/office/drawing/2014/main" id="{8B33DBFD-E904-4866-C6AC-12266E065593}"/>
              </a:ext>
            </a:extLst>
          </p:cNvPr>
          <p:cNvSpPr>
            <a:spLocks noGrp="1"/>
          </p:cNvSpPr>
          <p:nvPr>
            <p:custDataLst>
              <p:tags r:id="rId57"/>
            </p:custDataLst>
          </p:nvPr>
        </p:nvSpPr>
        <p:spPr bwMode="auto">
          <a:xfrm>
            <a:off x="670561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2" name="Text Placeholder 12">
            <a:extLst>
              <a:ext uri="{FF2B5EF4-FFF2-40B4-BE49-F238E27FC236}">
                <a16:creationId xmlns:a16="http://schemas.microsoft.com/office/drawing/2014/main" id="{F411D139-E586-C065-2B22-A38C0E904154}"/>
              </a:ext>
            </a:extLst>
          </p:cNvPr>
          <p:cNvSpPr>
            <a:spLocks noGrp="1"/>
          </p:cNvSpPr>
          <p:nvPr>
            <p:custDataLst>
              <p:tags r:id="rId58"/>
            </p:custDataLst>
          </p:nvPr>
        </p:nvSpPr>
        <p:spPr bwMode="auto">
          <a:xfrm>
            <a:off x="701951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4" name="Text Placeholder 12">
            <a:extLst>
              <a:ext uri="{FF2B5EF4-FFF2-40B4-BE49-F238E27FC236}">
                <a16:creationId xmlns:a16="http://schemas.microsoft.com/office/drawing/2014/main" id="{0E518D2C-C52A-A327-4A7F-9101A7F8F3C5}"/>
              </a:ext>
            </a:extLst>
          </p:cNvPr>
          <p:cNvSpPr>
            <a:spLocks noGrp="1"/>
          </p:cNvSpPr>
          <p:nvPr>
            <p:custDataLst>
              <p:tags r:id="rId59"/>
            </p:custDataLst>
          </p:nvPr>
        </p:nvSpPr>
        <p:spPr bwMode="auto">
          <a:xfrm>
            <a:off x="7587402"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latin typeface="+mj-lt"/>
              </a:rPr>
              <a:t>2022</a:t>
            </a:r>
            <a:endParaRPr kumimoji="0" lang="ja-JP" altLang="en-US" sz="80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6" name="テキスト ボックス 15">
            <a:extLst>
              <a:ext uri="{FF2B5EF4-FFF2-40B4-BE49-F238E27FC236}">
                <a16:creationId xmlns:a16="http://schemas.microsoft.com/office/drawing/2014/main" id="{9FC94E49-3CEC-2422-7955-0BC92C4122C1}"/>
              </a:ext>
            </a:extLst>
          </p:cNvPr>
          <p:cNvSpPr txBox="1"/>
          <p:nvPr/>
        </p:nvSpPr>
        <p:spPr>
          <a:xfrm>
            <a:off x="5965804" y="2420693"/>
            <a:ext cx="452005" cy="230832"/>
          </a:xfrm>
          <a:prstGeom prst="rect">
            <a:avLst/>
          </a:prstGeom>
          <a:noFill/>
        </p:spPr>
        <p:txBody>
          <a:bodyPr wrap="square" rtlCol="0">
            <a:spAutoFit/>
          </a:bodyPr>
          <a:lstStyle/>
          <a:p>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36528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529608"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2664804261"/>
              </p:ext>
            </p:extLst>
          </p:nvPr>
        </p:nvGraphicFramePr>
        <p:xfrm>
          <a:off x="200472" y="3053216"/>
          <a:ext cx="9504000" cy="3456396"/>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5832000">
                  <a:extLst>
                    <a:ext uri="{9D8B030D-6E8A-4147-A177-3AD203B41FA5}">
                      <a16:colId xmlns:a16="http://schemas.microsoft.com/office/drawing/2014/main" val="20003"/>
                    </a:ext>
                  </a:extLst>
                </a:gridCol>
              </a:tblGrid>
              <a:tr h="24853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タイ王国の再生医療人材育成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タイにおける日本製医療機器を用いたメディカルトレーニングセンターの構築</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タイ国における乳がん検診導入に向けた認定制度と精度管理の普及促進事業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タイにおける日本式内視鏡外科手術普及支援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日本病院薬剤師会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タイ王国における病院薬剤業務強化事業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タイにおける内視鏡外科手術技術認定制度の導入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0253326"/>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日本の臨床工学技士制度を通じたタイ型生体工学技士制度の充実に向けた人財育成協力</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2473435"/>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国立大学法人鳥取大学</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消化器内視鏡検査手技教育用シミュレータを用いた、持続可能な 内視鏡検査技術の向上・教育方法の普及事業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99802232"/>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来るパンデミックに備え重症患者治療機器管理へのタイ型生体工学技士の新しい役割事業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70534596"/>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東海大学医学部付属病院</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集中治療業務におけるタイ生体工学士のチーム医療への参画</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日本型臨床工学技士制度に倣う現場機器管理業務へのタスクシフトを志向する患者安全コンセプトの醸成</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888724500"/>
                  </a:ext>
                </a:extLst>
              </a:tr>
              <a:tr h="18039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順天堂大学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タイ及び東南アジアにおける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を活用した感染症・地域医療人材養成事業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61435827"/>
                  </a:ext>
                </a:extLst>
              </a:tr>
              <a:tr h="34772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フジタ医科器械</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タイにおける排泄機能障害への改善リハビリプログラムの試験導入・普及活動（タイの医療機関等）</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8543249"/>
                  </a:ext>
                </a:extLst>
              </a:tr>
            </a:tbl>
          </a:graphicData>
        </a:graphic>
      </p:graphicFrame>
      <p:sp>
        <p:nvSpPr>
          <p:cNvPr id="9" name="Rectangle 6"/>
          <p:cNvSpPr>
            <a:spLocks noChangeArrowheads="1"/>
          </p:cNvSpPr>
          <p:nvPr/>
        </p:nvSpPr>
        <p:spPr bwMode="auto">
          <a:xfrm>
            <a:off x="200472" y="278092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a:t>
            </a:r>
            <a:r>
              <a:rPr lang="ja-JP" altLang="en-US" sz="800"/>
              <a:t>所） 国</a:t>
            </a:r>
            <a:r>
              <a:rPr lang="ja-JP" altLang="en-US" sz="800" dirty="0"/>
              <a:t>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2016224"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タイを対象と</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した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161375" y="2162954"/>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171430" y="2091863"/>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2655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片側の 2 つの角を丸めた四角形 444"/>
          <p:cNvSpPr/>
          <p:nvPr/>
        </p:nvSpPr>
        <p:spPr>
          <a:xfrm>
            <a:off x="560512" y="4832350"/>
            <a:ext cx="4032448" cy="468858"/>
          </a:xfrm>
          <a:prstGeom prst="round2SameRect">
            <a:avLst>
              <a:gd name="adj1" fmla="val 12226"/>
              <a:gd name="adj2" fmla="val 0"/>
            </a:avLst>
          </a:prstGeom>
          <a:solidFill>
            <a:srgbClr val="AFE6F7"/>
          </a:solidFill>
          <a:ln w="12700" cap="flat" cmpd="sng" algn="ctr">
            <a:solidFill>
              <a:srgbClr val="AFE6F7"/>
            </a:solidFill>
            <a:prstDash val="solid"/>
            <a:round/>
            <a:headEnd type="none" w="med" len="med"/>
            <a:tailEnd type="none" w="med" len="med"/>
          </a:ln>
        </p:spPr>
        <p:txBody>
          <a:bodyPr wrap="square" lIns="0" tIns="54000" rIns="0" bIns="0" rtlCol="0" anchor="t" anchorCtr="0">
            <a:noAutofit/>
          </a:bodyPr>
          <a:lstStyle/>
          <a:p>
            <a:pPr algn="ctr" defTabSz="955675" fontAlgn="ctr" hangingPunct="0">
              <a:buSzPct val="120000"/>
            </a:pPr>
            <a:r>
              <a:rPr lang="en-US" altLang="zh-CN" sz="1100">
                <a:latin typeface="Arial Black" pitchFamily="34" charset="0"/>
                <a:ea typeface="HGP創英角ｺﾞｼｯｸUB" pitchFamily="50" charset="-128"/>
              </a:rPr>
              <a:t>International Symposium on Human Resource Development towards Global Initiative </a:t>
            </a:r>
            <a:r>
              <a:rPr lang="ja-JP" altLang="en-US" sz="1000">
                <a:latin typeface="Arial Black" pitchFamily="34" charset="0"/>
                <a:ea typeface="HGP創英角ｺﾞｼｯｸUB" pitchFamily="50" charset="-128"/>
              </a:rPr>
              <a:t>を</a:t>
            </a:r>
            <a:r>
              <a:rPr lang="ja-JP" altLang="en-US" sz="1000" dirty="0">
                <a:latin typeface="Arial Black" pitchFamily="34" charset="0"/>
                <a:ea typeface="HGP創英角ｺﾞｼｯｸUB" pitchFamily="50" charset="-128"/>
              </a:rPr>
              <a:t>共催</a:t>
            </a:r>
            <a:endParaRPr lang="ja-JP" altLang="en-US" sz="1050" dirty="0">
              <a:latin typeface="Arial Black" pitchFamily="34" charset="0"/>
              <a:ea typeface="HGP創英角ｺﾞｼｯｸUB" pitchFamily="50" charset="-128"/>
            </a:endParaRPr>
          </a:p>
        </p:txBody>
      </p:sp>
      <p:sp>
        <p:nvSpPr>
          <p:cNvPr id="433" name="角丸四角形 432"/>
          <p:cNvSpPr/>
          <p:nvPr/>
        </p:nvSpPr>
        <p:spPr>
          <a:xfrm>
            <a:off x="1806924" y="2780928"/>
            <a:ext cx="2952328" cy="936104"/>
          </a:xfrm>
          <a:prstGeom prst="roundRect">
            <a:avLst>
              <a:gd name="adj" fmla="val 2610"/>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7" name="正方形/長方形 436"/>
          <p:cNvSpPr/>
          <p:nvPr/>
        </p:nvSpPr>
        <p:spPr>
          <a:xfrm>
            <a:off x="1875583" y="3068960"/>
            <a:ext cx="2808000" cy="57606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文部科学省の主な医療国際化関連事業</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「新興・再興感染症研究拠点形成プログラム」や「大学の世界展開力強化事業」を実施。</a:t>
            </a:r>
          </a:p>
        </p:txBody>
      </p:sp>
      <p:sp>
        <p:nvSpPr>
          <p:cNvPr id="10" name="テキスト ボックス 9"/>
          <p:cNvSpPr txBox="1"/>
          <p:nvPr/>
        </p:nvSpPr>
        <p:spPr>
          <a:xfrm>
            <a:off x="200472" y="6525344"/>
            <a:ext cx="9145016" cy="144016"/>
          </a:xfrm>
          <a:prstGeom prst="rect">
            <a:avLst/>
          </a:prstGeom>
          <a:noFill/>
        </p:spPr>
        <p:txBody>
          <a:bodyPr wrap="square" lIns="0" tIns="0" rIns="0" bIns="0" rtlCol="0">
            <a:noAutofit/>
          </a:bodyPr>
          <a:lstStyle/>
          <a:p>
            <a:pPr marL="361950" indent="-361950" defTabSz="361950" font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日</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本・</a:t>
            </a:r>
            <a:r>
              <a:rPr lang="ja-JP" altLang="en-US" sz="800">
                <a:latin typeface="Arial" panose="020B0604020202020204" pitchFamily="34" charset="0"/>
                <a:ea typeface="ＭＳ Ｐゴシック" panose="020B0600070205080204" pitchFamily="50" charset="-128"/>
                <a:cs typeface="Arial" panose="020B0604020202020204" pitchFamily="34" charset="0"/>
              </a:rPr>
              <a:t>タイ 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興・再興感染症共同研究センターホームページ、東南アジア医療・歯科医療ネットワークの構築を目指した大学間交流プログラムホームページ、口腔保健医療に対応した国際イニシアティブ人材育成プログラム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72480" y="1772816"/>
            <a:ext cx="4608512"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新興・再興感染症研究拠点形成プログラム</a:t>
              </a:r>
            </a:p>
          </p:txBody>
        </p:sp>
      </p:grpSp>
      <p:grpSp>
        <p:nvGrpSpPr>
          <p:cNvPr id="17" name="グループ化 7"/>
          <p:cNvGrpSpPr/>
          <p:nvPr/>
        </p:nvGrpSpPr>
        <p:grpSpPr>
          <a:xfrm>
            <a:off x="272480" y="3933127"/>
            <a:ext cx="4608512"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国際イニシアティブ人材育成プログラム</a:t>
              </a:r>
              <a:endParaRPr lang="ja-JP" altLang="en-US" sz="1400" dirty="0">
                <a:solidFill>
                  <a:srgbClr val="000000"/>
                </a:solidFill>
                <a:latin typeface="Arial Black" pitchFamily="34" charset="0"/>
                <a:ea typeface="HGP創英角ｺﾞｼｯｸUB" pitchFamily="50" charset="-128"/>
              </a:endParaRPr>
            </a:p>
          </p:txBody>
        </p:sp>
      </p:grpSp>
      <p:sp>
        <p:nvSpPr>
          <p:cNvPr id="23" name="台形 22"/>
          <p:cNvSpPr/>
          <p:nvPr/>
        </p:nvSpPr>
        <p:spPr>
          <a:xfrm>
            <a:off x="5097016" y="3278472"/>
            <a:ext cx="4464496" cy="1169712"/>
          </a:xfrm>
          <a:prstGeom prst="trapezoid">
            <a:avLst>
              <a:gd name="adj" fmla="val 106023"/>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5130398"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64689"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6321152" y="2900936"/>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6861212" y="2564904"/>
            <a:ext cx="936104" cy="675842"/>
            <a:chOff x="200025" y="2564904"/>
            <a:chExt cx="1296591" cy="936104"/>
          </a:xfrm>
        </p:grpSpPr>
        <p:sp>
          <p:nvSpPr>
            <p:cNvPr id="29" name="正方形/長方形 28"/>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0" name="正方形/長方形 29"/>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 name="片側の 2 つの角を丸めた四角形 30"/>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31"/>
            <p:cNvGrpSpPr/>
            <p:nvPr/>
          </p:nvGrpSpPr>
          <p:grpSpPr>
            <a:xfrm>
              <a:off x="756498" y="2604538"/>
              <a:ext cx="184096" cy="184096"/>
              <a:chOff x="764204" y="2641792"/>
              <a:chExt cx="168684" cy="168684"/>
            </a:xfrm>
          </p:grpSpPr>
          <p:sp>
            <p:nvSpPr>
              <p:cNvPr id="59" name="円/楕円 58"/>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フリーフォーム 5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266580" y="2875097"/>
              <a:ext cx="421345" cy="561794"/>
              <a:chOff x="266580" y="2875097"/>
              <a:chExt cx="421345" cy="561794"/>
            </a:xfrm>
          </p:grpSpPr>
          <p:sp>
            <p:nvSpPr>
              <p:cNvPr id="47" name="正方形/長方形 4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4" name="グループ化 33"/>
            <p:cNvGrpSpPr/>
            <p:nvPr/>
          </p:nvGrpSpPr>
          <p:grpSpPr>
            <a:xfrm>
              <a:off x="1009164" y="2875097"/>
              <a:ext cx="421345" cy="561794"/>
              <a:chOff x="266580" y="2875097"/>
              <a:chExt cx="421345" cy="561794"/>
            </a:xfrm>
          </p:grpSpPr>
          <p:sp>
            <p:nvSpPr>
              <p:cNvPr id="35" name="正方形/長方形 3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61" name="正方形/長方形 60"/>
          <p:cNvSpPr/>
          <p:nvPr/>
        </p:nvSpPr>
        <p:spPr>
          <a:xfrm>
            <a:off x="6611119" y="3296636"/>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zh-CN"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a:t>
            </a: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62" name="グループ化 61"/>
          <p:cNvGrpSpPr/>
          <p:nvPr/>
        </p:nvGrpSpPr>
        <p:grpSpPr>
          <a:xfrm>
            <a:off x="5467501" y="3728104"/>
            <a:ext cx="818092" cy="594976"/>
            <a:chOff x="5920671" y="3861045"/>
            <a:chExt cx="818092" cy="594976"/>
          </a:xfrm>
        </p:grpSpPr>
        <p:sp>
          <p:nvSpPr>
            <p:cNvPr id="63"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4" name="正方形/長方形 63"/>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3"/>
            <p:cNvGrpSpPr/>
            <p:nvPr/>
          </p:nvGrpSpPr>
          <p:grpSpPr>
            <a:xfrm>
              <a:off x="6269398" y="3890776"/>
              <a:ext cx="120638" cy="120638"/>
              <a:chOff x="6267822" y="4095750"/>
              <a:chExt cx="120638" cy="120638"/>
            </a:xfrm>
          </p:grpSpPr>
          <p:sp>
            <p:nvSpPr>
              <p:cNvPr id="76" name="円/楕円 75"/>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フリーフォーム 76"/>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片側の 2 つの角を丸めた四角形 74"/>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8" name="正方形/長方形 77"/>
          <p:cNvSpPr/>
          <p:nvPr/>
        </p:nvSpPr>
        <p:spPr>
          <a:xfrm>
            <a:off x="5103505" y="4366654"/>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7" name="グループ化 136"/>
          <p:cNvGrpSpPr/>
          <p:nvPr/>
        </p:nvGrpSpPr>
        <p:grpSpPr>
          <a:xfrm>
            <a:off x="6585493" y="4252224"/>
            <a:ext cx="1487542" cy="1042472"/>
            <a:chOff x="6909529" y="4186728"/>
            <a:chExt cx="1487542" cy="1042472"/>
          </a:xfrm>
        </p:grpSpPr>
        <p:grpSp>
          <p:nvGrpSpPr>
            <p:cNvPr id="136" name="グループ化 135"/>
            <p:cNvGrpSpPr/>
            <p:nvPr/>
          </p:nvGrpSpPr>
          <p:grpSpPr>
            <a:xfrm>
              <a:off x="6909529" y="4186728"/>
              <a:ext cx="1487542" cy="1042472"/>
              <a:chOff x="6909529" y="4186728"/>
              <a:chExt cx="1487542" cy="1042472"/>
            </a:xfrm>
          </p:grpSpPr>
          <p:sp>
            <p:nvSpPr>
              <p:cNvPr id="25" name="円/楕円 2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9" name="グループ化 78"/>
              <p:cNvGrpSpPr/>
              <p:nvPr/>
            </p:nvGrpSpPr>
            <p:grpSpPr>
              <a:xfrm>
                <a:off x="7244254" y="4186728"/>
                <a:ext cx="818092" cy="594976"/>
                <a:chOff x="5920671" y="3861045"/>
                <a:chExt cx="818092" cy="594976"/>
              </a:xfrm>
            </p:grpSpPr>
            <p:sp>
              <p:nvSpPr>
                <p:cNvPr id="80"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1" name="正方形/長方形 80"/>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正方形/長方形 87"/>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1" name="グループ化 90"/>
                <p:cNvGrpSpPr/>
                <p:nvPr/>
              </p:nvGrpSpPr>
              <p:grpSpPr>
                <a:xfrm>
                  <a:off x="6269398" y="3890776"/>
                  <a:ext cx="120638" cy="120638"/>
                  <a:chOff x="6267822" y="4095750"/>
                  <a:chExt cx="120638" cy="120638"/>
                </a:xfrm>
              </p:grpSpPr>
              <p:sp>
                <p:nvSpPr>
                  <p:cNvPr id="93" name="円/楕円 92"/>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フリーフォーム 93"/>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片側の 2 つの角を丸めた四角形 91"/>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95" name="正方形/長方形 94"/>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6" name="グループ化 95"/>
          <p:cNvGrpSpPr/>
          <p:nvPr/>
        </p:nvGrpSpPr>
        <p:grpSpPr>
          <a:xfrm>
            <a:off x="8396384" y="3728104"/>
            <a:ext cx="818092" cy="594976"/>
            <a:chOff x="5920671" y="3861045"/>
            <a:chExt cx="818092" cy="594976"/>
          </a:xfrm>
        </p:grpSpPr>
        <p:sp>
          <p:nvSpPr>
            <p:cNvPr id="97"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98" name="正方形/長方形 97"/>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8" name="グループ化 107"/>
            <p:cNvGrpSpPr/>
            <p:nvPr/>
          </p:nvGrpSpPr>
          <p:grpSpPr>
            <a:xfrm>
              <a:off x="6269398" y="3890776"/>
              <a:ext cx="120638" cy="120638"/>
              <a:chOff x="6267822" y="4095750"/>
              <a:chExt cx="120638" cy="120638"/>
            </a:xfrm>
          </p:grpSpPr>
          <p:sp>
            <p:nvSpPr>
              <p:cNvPr id="110" name="円/楕円 109"/>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フリーフォーム 110"/>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片側の 2 つの角を丸めた四角形 108"/>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2" name="正方形/長方形 111"/>
          <p:cNvSpPr/>
          <p:nvPr/>
        </p:nvSpPr>
        <p:spPr>
          <a:xfrm>
            <a:off x="8302085" y="4366654"/>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113" name="正方形/長方形 112"/>
          <p:cNvSpPr/>
          <p:nvPr/>
        </p:nvSpPr>
        <p:spPr>
          <a:xfrm>
            <a:off x="7183559" y="4006611"/>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114" name="グループ化 113"/>
          <p:cNvGrpSpPr/>
          <p:nvPr/>
        </p:nvGrpSpPr>
        <p:grpSpPr>
          <a:xfrm>
            <a:off x="7218104" y="3637045"/>
            <a:ext cx="213038" cy="340647"/>
            <a:chOff x="1318089" y="3501008"/>
            <a:chExt cx="213038" cy="340647"/>
          </a:xfrm>
          <a:solidFill>
            <a:srgbClr val="002060"/>
          </a:solidFill>
        </p:grpSpPr>
        <p:sp>
          <p:nvSpPr>
            <p:cNvPr id="115" name="右矢印 11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山形 11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山形 11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6" name="正方形/長方形 125"/>
          <p:cNvSpPr/>
          <p:nvPr/>
        </p:nvSpPr>
        <p:spPr>
          <a:xfrm>
            <a:off x="6321152"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7" name="正方形/長方形 126"/>
          <p:cNvSpPr/>
          <p:nvPr/>
        </p:nvSpPr>
        <p:spPr>
          <a:xfrm>
            <a:off x="8055247"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8" name="正方形/長方形 127"/>
          <p:cNvSpPr/>
          <p:nvPr/>
        </p:nvSpPr>
        <p:spPr>
          <a:xfrm>
            <a:off x="5097016" y="5373216"/>
            <a:ext cx="4464496" cy="1020792"/>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129" name="グループ化 7"/>
          <p:cNvGrpSpPr/>
          <p:nvPr/>
        </p:nvGrpSpPr>
        <p:grpSpPr>
          <a:xfrm>
            <a:off x="5025008" y="1772816"/>
            <a:ext cx="4608512" cy="288032"/>
            <a:chOff x="4803500" y="2113806"/>
            <a:chExt cx="2954133" cy="288032"/>
          </a:xfrm>
        </p:grpSpPr>
        <p:cxnSp>
          <p:nvCxnSpPr>
            <p:cNvPr id="130" name="直線コネクタ 1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132" name="正方形/長方形 131"/>
          <p:cNvSpPr/>
          <p:nvPr/>
        </p:nvSpPr>
        <p:spPr>
          <a:xfrm>
            <a:off x="5025008" y="2134017"/>
            <a:ext cx="4608512" cy="430887"/>
          </a:xfrm>
          <a:prstGeom prst="rect">
            <a:avLst/>
          </a:prstGeom>
        </p:spPr>
        <p:txBody>
          <a:bodyPr wrap="square">
            <a:spAutoFit/>
          </a:bodyPr>
          <a:lstStyle/>
          <a:p>
            <a:pPr algn="just" fontAlgn="ctr"/>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grpSp>
        <p:nvGrpSpPr>
          <p:cNvPr id="143" name="グループ化 142"/>
          <p:cNvGrpSpPr/>
          <p:nvPr/>
        </p:nvGrpSpPr>
        <p:grpSpPr>
          <a:xfrm rot="18752016">
            <a:off x="8250170" y="3249949"/>
            <a:ext cx="213038" cy="627212"/>
            <a:chOff x="1318089" y="3214443"/>
            <a:chExt cx="213038" cy="627212"/>
          </a:xfrm>
          <a:solidFill>
            <a:srgbClr val="002060"/>
          </a:solidFill>
        </p:grpSpPr>
        <p:sp>
          <p:nvSpPr>
            <p:cNvPr id="144" name="右矢印 143"/>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山形 144"/>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山形 145"/>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rot="2847984" flipH="1">
            <a:off x="6199565" y="3249949"/>
            <a:ext cx="213038" cy="627212"/>
            <a:chOff x="1318089" y="3214443"/>
            <a:chExt cx="213038" cy="627212"/>
          </a:xfrm>
          <a:solidFill>
            <a:srgbClr val="002060"/>
          </a:solidFill>
        </p:grpSpPr>
        <p:sp>
          <p:nvSpPr>
            <p:cNvPr id="160" name="右矢印 159"/>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山形 160"/>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山形 161"/>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7" name="正方形/長方形 296"/>
          <p:cNvSpPr/>
          <p:nvPr/>
        </p:nvSpPr>
        <p:spPr>
          <a:xfrm>
            <a:off x="1875583" y="3068960"/>
            <a:ext cx="280800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ctr" anchorCtr="0">
            <a:noAutofit/>
          </a:bodyPr>
          <a:lstStyle/>
          <a:p>
            <a:pPr algn="ctr" defTabSz="955675" fontAlgn="ctr" hangingPunct="0">
              <a:buSzPct val="120000"/>
            </a:pPr>
            <a:r>
              <a:rPr lang="ja-JP" altLang="en-US" sz="1000" dirty="0">
                <a:latin typeface="Arial Black" pitchFamily="34" charset="0"/>
                <a:ea typeface="HGP創英角ｺﾞｼｯｸUB" pitchFamily="50" charset="-128"/>
              </a:rPr>
              <a:t>日本・</a:t>
            </a:r>
            <a:r>
              <a:rPr lang="ja-JP" altLang="en-US" sz="1000">
                <a:latin typeface="Arial Black" pitchFamily="34" charset="0"/>
                <a:ea typeface="HGP創英角ｺﾞｼｯｸUB" pitchFamily="50" charset="-128"/>
              </a:rPr>
              <a:t>タイ 新</a:t>
            </a:r>
            <a:r>
              <a:rPr lang="ja-JP" altLang="en-US" sz="1000" dirty="0">
                <a:latin typeface="Arial Black" pitchFamily="34" charset="0"/>
                <a:ea typeface="HGP創英角ｺﾞｼｯｸUB" pitchFamily="50" charset="-128"/>
              </a:rPr>
              <a:t>興・再興感染症共同研究センター</a:t>
            </a:r>
            <a:endParaRPr lang="ja-JP" altLang="en-US" sz="1000" dirty="0">
              <a:latin typeface="ＭＳ Ｐゴシック" panose="020B0600070205080204" pitchFamily="50" charset="-128"/>
              <a:ea typeface="ＭＳ Ｐゴシック" panose="020B0600070205080204" pitchFamily="50" charset="-128"/>
            </a:endParaRPr>
          </a:p>
        </p:txBody>
      </p:sp>
      <p:grpSp>
        <p:nvGrpSpPr>
          <p:cNvPr id="452" name="グループ化 451"/>
          <p:cNvGrpSpPr/>
          <p:nvPr/>
        </p:nvGrpSpPr>
        <p:grpSpPr>
          <a:xfrm>
            <a:off x="2019511" y="3356992"/>
            <a:ext cx="2520144" cy="216000"/>
            <a:chOff x="1928664" y="3140968"/>
            <a:chExt cx="2520144" cy="216000"/>
          </a:xfrm>
        </p:grpSpPr>
        <p:sp>
          <p:nvSpPr>
            <p:cNvPr id="301" name="角丸四角形 300"/>
            <p:cNvSpPr/>
            <p:nvPr/>
          </p:nvSpPr>
          <p:spPr>
            <a:xfrm>
              <a:off x="1928664"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細菌感染部門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角丸四角形 303"/>
            <p:cNvSpPr/>
            <p:nvPr/>
          </p:nvSpPr>
          <p:spPr>
            <a:xfrm>
              <a:off x="3224808"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ウィルス感染部門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3" name="正方形/長方形 202"/>
          <p:cNvSpPr/>
          <p:nvPr/>
        </p:nvSpPr>
        <p:spPr>
          <a:xfrm>
            <a:off x="1314058" y="3140968"/>
            <a:ext cx="504056" cy="161583"/>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050" b="1">
                <a:latin typeface="Arial" panose="020B0604020202020204" pitchFamily="34" charset="0"/>
                <a:ea typeface="ＭＳ Ｐゴシック" panose="020B0600070205080204" pitchFamily="50" charset="-128"/>
                <a:cs typeface="Arial" panose="020B0604020202020204" pitchFamily="34" charset="0"/>
              </a:rPr>
              <a:t>設置</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1875583" y="2852936"/>
            <a:ext cx="2808000" cy="21602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保健省・医科学局・タイ国立予防衛生研究所</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正方形/長方形 363"/>
          <p:cNvSpPr/>
          <p:nvPr/>
        </p:nvSpPr>
        <p:spPr>
          <a:xfrm>
            <a:off x="848544" y="5877272"/>
            <a:ext cx="3456384" cy="360040"/>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noAutofit/>
          </a:bodyPr>
          <a:lstStyle/>
          <a:p>
            <a:pPr algn="just" fontAlgn="ctr">
              <a:lnSpc>
                <a:spcPct val="110000"/>
              </a:lnSpc>
              <a:spcAft>
                <a:spcPts val="700"/>
              </a:spcAft>
              <a:buClr>
                <a:srgbClr val="5F8AC3"/>
              </a:buCl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両大学からの発表者に加え、国内外から多くの講師を招き、活発な討論が行われた。</a:t>
            </a:r>
          </a:p>
        </p:txBody>
      </p:sp>
      <p:sp>
        <p:nvSpPr>
          <p:cNvPr id="370" name="正方形/長方形 369"/>
          <p:cNvSpPr/>
          <p:nvPr/>
        </p:nvSpPr>
        <p:spPr>
          <a:xfrm>
            <a:off x="2216696" y="4293096"/>
            <a:ext cx="720080" cy="225896"/>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共催</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1" name="グループ化 310"/>
          <p:cNvGrpSpPr>
            <a:grpSpLocks noChangeAspect="1"/>
          </p:cNvGrpSpPr>
          <p:nvPr/>
        </p:nvGrpSpPr>
        <p:grpSpPr>
          <a:xfrm>
            <a:off x="1418884" y="4293096"/>
            <a:ext cx="797812" cy="576000"/>
            <a:chOff x="200025" y="2564904"/>
            <a:chExt cx="1296591" cy="936104"/>
          </a:xfrm>
        </p:grpSpPr>
        <p:sp>
          <p:nvSpPr>
            <p:cNvPr id="313" name="正方形/長方形 312"/>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4" name="正方形/長方形 313"/>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片側の 2 つの角を丸めた四角形 314"/>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6" name="グループ化 315"/>
            <p:cNvGrpSpPr/>
            <p:nvPr/>
          </p:nvGrpSpPr>
          <p:grpSpPr>
            <a:xfrm>
              <a:off x="756498" y="2604538"/>
              <a:ext cx="184096" cy="184096"/>
              <a:chOff x="764204" y="2641792"/>
              <a:chExt cx="168684" cy="168684"/>
            </a:xfrm>
          </p:grpSpPr>
          <p:sp>
            <p:nvSpPr>
              <p:cNvPr id="343" name="円/楕円 342"/>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フリーフォーム 343"/>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7" name="グループ化 316"/>
            <p:cNvGrpSpPr/>
            <p:nvPr/>
          </p:nvGrpSpPr>
          <p:grpSpPr>
            <a:xfrm>
              <a:off x="266580" y="2875097"/>
              <a:ext cx="421345" cy="561794"/>
              <a:chOff x="266580" y="2875097"/>
              <a:chExt cx="421345" cy="561794"/>
            </a:xfrm>
          </p:grpSpPr>
          <p:sp>
            <p:nvSpPr>
              <p:cNvPr id="331" name="正方形/長方形 33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2" name="正方形/長方形 33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8" name="グループ化 317"/>
            <p:cNvGrpSpPr/>
            <p:nvPr/>
          </p:nvGrpSpPr>
          <p:grpSpPr>
            <a:xfrm>
              <a:off x="1009164" y="2875097"/>
              <a:ext cx="421345" cy="561794"/>
              <a:chOff x="266580" y="2875097"/>
              <a:chExt cx="421345" cy="561794"/>
            </a:xfrm>
          </p:grpSpPr>
          <p:sp>
            <p:nvSpPr>
              <p:cNvPr id="319" name="正方形/長方形 3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61" name="グループ化 360"/>
          <p:cNvGrpSpPr>
            <a:grpSpLocks noChangeAspect="1"/>
          </p:cNvGrpSpPr>
          <p:nvPr/>
        </p:nvGrpSpPr>
        <p:grpSpPr>
          <a:xfrm>
            <a:off x="2936776" y="4293096"/>
            <a:ext cx="792000" cy="576000"/>
            <a:chOff x="1795093" y="5528304"/>
            <a:chExt cx="818092" cy="594976"/>
          </a:xfrm>
        </p:grpSpPr>
        <p:sp>
          <p:nvSpPr>
            <p:cNvPr id="346" name="正方形/長方形 211"/>
            <p:cNvSpPr/>
            <p:nvPr/>
          </p:nvSpPr>
          <p:spPr>
            <a:xfrm>
              <a:off x="1795093" y="5528304"/>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47" name="正方形/長方形 346"/>
            <p:cNvSpPr/>
            <p:nvPr/>
          </p:nvSpPr>
          <p:spPr>
            <a:xfrm>
              <a:off x="1832279"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8" name="正方形/長方形 347"/>
            <p:cNvSpPr/>
            <p:nvPr/>
          </p:nvSpPr>
          <p:spPr>
            <a:xfrm>
              <a:off x="1832279"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1832279"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0" name="正方形/長方形 349"/>
            <p:cNvSpPr/>
            <p:nvPr/>
          </p:nvSpPr>
          <p:spPr>
            <a:xfrm>
              <a:off x="1832279"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1832279"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2" name="正方形/長方形 351"/>
            <p:cNvSpPr/>
            <p:nvPr/>
          </p:nvSpPr>
          <p:spPr>
            <a:xfrm>
              <a:off x="2315697"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3" name="正方形/長方形 352"/>
            <p:cNvSpPr/>
            <p:nvPr/>
          </p:nvSpPr>
          <p:spPr>
            <a:xfrm>
              <a:off x="2315697"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正方形/長方形 353"/>
            <p:cNvSpPr/>
            <p:nvPr/>
          </p:nvSpPr>
          <p:spPr>
            <a:xfrm>
              <a:off x="2315697"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5" name="正方形/長方形 354"/>
            <p:cNvSpPr/>
            <p:nvPr/>
          </p:nvSpPr>
          <p:spPr>
            <a:xfrm>
              <a:off x="2315697"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正方形/長方形 355"/>
            <p:cNvSpPr/>
            <p:nvPr/>
          </p:nvSpPr>
          <p:spPr>
            <a:xfrm>
              <a:off x="2315697"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7" name="グループ化 356"/>
            <p:cNvGrpSpPr/>
            <p:nvPr/>
          </p:nvGrpSpPr>
          <p:grpSpPr>
            <a:xfrm>
              <a:off x="2143820" y="5558035"/>
              <a:ext cx="120638" cy="120638"/>
              <a:chOff x="6267822" y="4095750"/>
              <a:chExt cx="120638" cy="120638"/>
            </a:xfrm>
          </p:grpSpPr>
          <p:sp>
            <p:nvSpPr>
              <p:cNvPr id="359" name="円/楕円 358"/>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フリーフォーム 359"/>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8" name="片側の 2 つの角を丸めた四角形 357"/>
            <p:cNvSpPr/>
            <p:nvPr/>
          </p:nvSpPr>
          <p:spPr>
            <a:xfrm>
              <a:off x="2147128" y="5926972"/>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2" name="正方形/長方形 361"/>
          <p:cNvSpPr/>
          <p:nvPr/>
        </p:nvSpPr>
        <p:spPr>
          <a:xfrm>
            <a:off x="704632" y="4437112"/>
            <a:ext cx="719976" cy="360040"/>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新潟大学</a:t>
            </a:r>
            <a:endParaRPr lang="en-US" altLang="zh-CN" sz="1000" b="1">
              <a:latin typeface="Arial" panose="020B0604020202020204" pitchFamily="34" charset="0"/>
              <a:ea typeface="ＭＳ Ｐゴシック" panose="020B0600070205080204" pitchFamily="50" charset="-128"/>
              <a:cs typeface="Arial" panose="020B0604020202020204" pitchFamily="34" charset="0"/>
            </a:endParaRPr>
          </a:p>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正方形/長方形 370"/>
          <p:cNvSpPr/>
          <p:nvPr/>
        </p:nvSpPr>
        <p:spPr>
          <a:xfrm>
            <a:off x="3728864" y="4293096"/>
            <a:ext cx="864096" cy="504056"/>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プリンス・オブ・</a:t>
            </a:r>
            <a:endParaRPr lang="en-US" altLang="ja-JP" sz="1000" b="1">
              <a:latin typeface="Arial" panose="020B0604020202020204" pitchFamily="34" charset="0"/>
              <a:ea typeface="ＭＳ Ｐゴシック" panose="020B0600070205080204" pitchFamily="50" charset="-128"/>
              <a:cs typeface="Arial" panose="020B0604020202020204" pitchFamily="34" charset="0"/>
            </a:endParaRPr>
          </a:p>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ソンクラ大学</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8" name="角丸四角形 377"/>
          <p:cNvSpPr/>
          <p:nvPr/>
        </p:nvSpPr>
        <p:spPr>
          <a:xfrm>
            <a:off x="8485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再生歯科医学教育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1" name="角丸四角形 380"/>
          <p:cNvSpPr/>
          <p:nvPr/>
        </p:nvSpPr>
        <p:spPr>
          <a:xfrm>
            <a:off x="26487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国際口腔保健医療教育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0" name="グループ化 449"/>
          <p:cNvGrpSpPr/>
          <p:nvPr/>
        </p:nvGrpSpPr>
        <p:grpSpPr>
          <a:xfrm>
            <a:off x="2216696" y="4437112"/>
            <a:ext cx="702496" cy="213038"/>
            <a:chOff x="2267422" y="4437112"/>
            <a:chExt cx="702496" cy="213038"/>
          </a:xfrm>
        </p:grpSpPr>
        <p:sp>
          <p:nvSpPr>
            <p:cNvPr id="427" name="右矢印 426"/>
            <p:cNvSpPr/>
            <p:nvPr/>
          </p:nvSpPr>
          <p:spPr>
            <a:xfrm rot="10800000">
              <a:off x="2313154" y="4497980"/>
              <a:ext cx="62126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山形 427"/>
            <p:cNvSpPr/>
            <p:nvPr/>
          </p:nvSpPr>
          <p:spPr>
            <a:xfrm flipV="1">
              <a:off x="2843486"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山形 428"/>
            <p:cNvSpPr/>
            <p:nvPr/>
          </p:nvSpPr>
          <p:spPr>
            <a:xfrm rot="10800000">
              <a:off x="2267422"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1106237" y="3250473"/>
            <a:ext cx="772695" cy="213038"/>
            <a:chOff x="-1095672" y="3573016"/>
            <a:chExt cx="772695" cy="213038"/>
          </a:xfrm>
        </p:grpSpPr>
        <p:sp>
          <p:nvSpPr>
            <p:cNvPr id="440" name="右矢印 439"/>
            <p:cNvSpPr/>
            <p:nvPr/>
          </p:nvSpPr>
          <p:spPr>
            <a:xfrm rot="10800000">
              <a:off x="-1095672" y="3633884"/>
              <a:ext cx="7295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1" name="山形 440"/>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7" name="正方形/長方形 166"/>
          <p:cNvSpPr/>
          <p:nvPr/>
        </p:nvSpPr>
        <p:spPr>
          <a:xfrm>
            <a:off x="433228" y="3573016"/>
            <a:ext cx="864096" cy="216024"/>
          </a:xfrm>
          <a:prstGeom prst="rect">
            <a:avLst/>
          </a:prstGeom>
          <a:solidFill>
            <a:srgbClr val="FFFFFF"/>
          </a:solid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大阪大学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2" name="グループ化 431"/>
          <p:cNvGrpSpPr>
            <a:grpSpLocks noChangeAspect="1"/>
          </p:cNvGrpSpPr>
          <p:nvPr/>
        </p:nvGrpSpPr>
        <p:grpSpPr>
          <a:xfrm>
            <a:off x="416496" y="2924944"/>
            <a:ext cx="897562" cy="648016"/>
            <a:chOff x="338763" y="2420951"/>
            <a:chExt cx="797813" cy="576001"/>
          </a:xfrm>
        </p:grpSpPr>
        <p:grpSp>
          <p:nvGrpSpPr>
            <p:cNvPr id="257" name="グループ化 256"/>
            <p:cNvGrpSpPr/>
            <p:nvPr/>
          </p:nvGrpSpPr>
          <p:grpSpPr>
            <a:xfrm>
              <a:off x="338763" y="2420951"/>
              <a:ext cx="797813" cy="576001"/>
              <a:chOff x="200025" y="2564902"/>
              <a:chExt cx="1296593" cy="936105"/>
            </a:xfrm>
          </p:grpSpPr>
          <p:sp>
            <p:nvSpPr>
              <p:cNvPr id="258" name="正方形/長方形 257"/>
              <p:cNvSpPr/>
              <p:nvPr/>
            </p:nvSpPr>
            <p:spPr>
              <a:xfrm>
                <a:off x="694135" y="2564902"/>
                <a:ext cx="308372" cy="247282"/>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59" name="正方形/長方形 258"/>
              <p:cNvSpPr/>
              <p:nvPr/>
            </p:nvSpPr>
            <p:spPr>
              <a:xfrm>
                <a:off x="200025" y="2812185"/>
                <a:ext cx="1296593" cy="688821"/>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0" name="片側の 2 つの角を丸めた四角形 259"/>
              <p:cNvSpPr/>
              <p:nvPr/>
            </p:nvSpPr>
            <p:spPr>
              <a:xfrm>
                <a:off x="758877" y="3188147"/>
                <a:ext cx="181718" cy="312860"/>
              </a:xfrm>
              <a:prstGeom prst="round2SameRect">
                <a:avLst>
                  <a:gd name="adj1" fmla="val 50000"/>
                  <a:gd name="adj2" fmla="val 0"/>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1" name="グループ化 260"/>
              <p:cNvGrpSpPr/>
              <p:nvPr/>
            </p:nvGrpSpPr>
            <p:grpSpPr>
              <a:xfrm>
                <a:off x="756500" y="2604537"/>
                <a:ext cx="184096" cy="184096"/>
                <a:chOff x="764204" y="2641792"/>
                <a:chExt cx="168684" cy="168684"/>
              </a:xfrm>
            </p:grpSpPr>
            <p:sp>
              <p:nvSpPr>
                <p:cNvPr id="288" name="円/楕円 287"/>
                <p:cNvSpPr/>
                <p:nvPr/>
              </p:nvSpPr>
              <p:spPr>
                <a:xfrm>
                  <a:off x="764204" y="2641792"/>
                  <a:ext cx="168684" cy="168684"/>
                </a:xfrm>
                <a:prstGeom prst="ellipse">
                  <a:avLst/>
                </a:prstGeom>
                <a:solidFill>
                  <a:srgbClr val="FFFFFF"/>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フリーフォーム 288"/>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31750"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2" name="グループ化 261"/>
              <p:cNvGrpSpPr/>
              <p:nvPr/>
            </p:nvGrpSpPr>
            <p:grpSpPr>
              <a:xfrm>
                <a:off x="266580" y="2875097"/>
                <a:ext cx="421345" cy="561794"/>
                <a:chOff x="266580" y="2875097"/>
                <a:chExt cx="421345" cy="561794"/>
              </a:xfrm>
            </p:grpSpPr>
            <p:sp>
              <p:nvSpPr>
                <p:cNvPr id="276" name="正方形/長方形 275"/>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正方形/長方形 277"/>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正方形/長方形 278"/>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正方形/長方形 279"/>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正方形/長方形 280"/>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282"/>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正方形/長方形 283"/>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5" name="正方形/長方形 284"/>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正方形/長方形 285"/>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3" name="グループ化 262"/>
              <p:cNvGrpSpPr/>
              <p:nvPr/>
            </p:nvGrpSpPr>
            <p:grpSpPr>
              <a:xfrm>
                <a:off x="1009164" y="2875097"/>
                <a:ext cx="421345" cy="561794"/>
                <a:chOff x="266580" y="2875097"/>
                <a:chExt cx="421345" cy="561794"/>
              </a:xfrm>
            </p:grpSpPr>
            <p:sp>
              <p:nvSpPr>
                <p:cNvPr id="264" name="正方形/長方形 263"/>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正方形/長方形 272"/>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正方形/長方形 273"/>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5" name="正方形/長方形 274"/>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93" name="グループ化 392"/>
            <p:cNvGrpSpPr/>
            <p:nvPr/>
          </p:nvGrpSpPr>
          <p:grpSpPr>
            <a:xfrm>
              <a:off x="338763" y="2420951"/>
              <a:ext cx="797813" cy="576001"/>
              <a:chOff x="200025" y="2564902"/>
              <a:chExt cx="1296593" cy="936105"/>
            </a:xfrm>
          </p:grpSpPr>
          <p:sp>
            <p:nvSpPr>
              <p:cNvPr id="394" name="正方形/長方形 393"/>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5" name="正方形/長方形 394"/>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6" name="片側の 2 つの角を丸めた四角形 395"/>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56500" y="2604537"/>
                <a:ext cx="184096" cy="184096"/>
                <a:chOff x="764204" y="2641792"/>
                <a:chExt cx="168684" cy="168684"/>
              </a:xfrm>
            </p:grpSpPr>
            <p:sp>
              <p:nvSpPr>
                <p:cNvPr id="424" name="円/楕円 42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フリーフォーム 42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8" name="グループ化 397"/>
              <p:cNvGrpSpPr/>
              <p:nvPr/>
            </p:nvGrpSpPr>
            <p:grpSpPr>
              <a:xfrm>
                <a:off x="266580" y="2875097"/>
                <a:ext cx="421345" cy="561794"/>
                <a:chOff x="266580" y="2875097"/>
                <a:chExt cx="421345" cy="561794"/>
              </a:xfrm>
            </p:grpSpPr>
            <p:sp>
              <p:nvSpPr>
                <p:cNvPr id="412" name="正方形/長方形 41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3" name="正方形/長方形 41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4" name="正方形/長方形 41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5" name="正方形/長方形 41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6" name="正方形/長方形 41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99" name="グループ化 398"/>
              <p:cNvGrpSpPr/>
              <p:nvPr/>
            </p:nvGrpSpPr>
            <p:grpSpPr>
              <a:xfrm>
                <a:off x="1009164" y="2875097"/>
                <a:ext cx="421345" cy="561794"/>
                <a:chOff x="266580" y="2875097"/>
                <a:chExt cx="421345" cy="561794"/>
              </a:xfrm>
            </p:grpSpPr>
            <p:sp>
              <p:nvSpPr>
                <p:cNvPr id="400" name="正方形/長方形 39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正方形/長方形 40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0" name="正方形/長方形 40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1" name="正方形/長方形 41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sp>
        <p:nvSpPr>
          <p:cNvPr id="383" name="正方形/長方形 382"/>
          <p:cNvSpPr/>
          <p:nvPr/>
        </p:nvSpPr>
        <p:spPr>
          <a:xfrm>
            <a:off x="560512" y="5301208"/>
            <a:ext cx="4032448" cy="252000"/>
          </a:xfrm>
          <a:prstGeom prst="rect">
            <a:avLst/>
          </a:prstGeom>
          <a:no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メインシンポジウム</a:t>
            </a:r>
            <a:endParaRPr lang="zh-TW" altLang="en-US" sz="11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片側の 2 つの角を丸めた四角形 447"/>
          <p:cNvSpPr/>
          <p:nvPr/>
        </p:nvSpPr>
        <p:spPr>
          <a:xfrm rot="10800000">
            <a:off x="560512" y="5301208"/>
            <a:ext cx="4032448" cy="1008112"/>
          </a:xfrm>
          <a:prstGeom prst="round2SameRect">
            <a:avLst>
              <a:gd name="adj1" fmla="val 6379"/>
              <a:gd name="adj2" fmla="val 0"/>
            </a:avLst>
          </a:prstGeom>
          <a:noFill/>
          <a:ln w="12700" cap="flat" cmpd="sng" algn="ctr">
            <a:solidFill>
              <a:srgbClr val="AFE6F7"/>
            </a:solidFill>
            <a:prstDash val="solid"/>
            <a:round/>
            <a:headEnd type="none" w="med" len="med"/>
            <a:tailEnd type="none" w="med" len="med"/>
          </a:ln>
          <a:extLst>
            <a:ext uri="{909E8E84-426E-40DD-AFC4-6F175D3DCCD1}">
              <a14:hiddenFill xmlns:a14="http://schemas.microsoft.com/office/drawing/2010/main">
                <a:solidFill>
                  <a:srgbClr val="AFE6F7"/>
                </a:solidFill>
              </a14:hiddenFill>
            </a:ext>
          </a:extLst>
        </p:spPr>
        <p:txBody>
          <a:bodyPr wrap="square" lIns="0" tIns="72000" rIns="0" bIns="0" rtlCol="0" anchor="t" anchorCtr="0">
            <a:noAutofit/>
          </a:bodyPr>
          <a:lstStyle/>
          <a:p>
            <a:pPr algn="ctr" defTabSz="955675" fontAlgn="ctr" hangingPunct="0">
              <a:buSzPct val="120000"/>
            </a:pPr>
            <a:endParaRPr lang="ja-JP" altLang="en-US" sz="1200" dirty="0">
              <a:latin typeface="Arial Black" pitchFamily="34" charset="0"/>
              <a:ea typeface="HGP創英角ｺﾞｼｯｸUB" pitchFamily="50" charset="-128"/>
            </a:endParaRPr>
          </a:p>
        </p:txBody>
      </p:sp>
      <p:sp>
        <p:nvSpPr>
          <p:cNvPr id="453" name="正方形/長方形 452"/>
          <p:cNvSpPr/>
          <p:nvPr/>
        </p:nvSpPr>
        <p:spPr>
          <a:xfrm>
            <a:off x="2216696" y="4653136"/>
            <a:ext cx="720080"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年度）</a:t>
            </a:r>
          </a:p>
        </p:txBody>
      </p:sp>
      <p:sp>
        <p:nvSpPr>
          <p:cNvPr id="345" name="正方形/長方形 344"/>
          <p:cNvSpPr/>
          <p:nvPr/>
        </p:nvSpPr>
        <p:spPr>
          <a:xfrm>
            <a:off x="272480" y="2134017"/>
            <a:ext cx="4608512" cy="600164"/>
          </a:xfrm>
          <a:prstGeom prst="rect">
            <a:avLst/>
          </a:prstGeom>
        </p:spPr>
        <p:txBody>
          <a:bodyPr wrap="square">
            <a:spAutoFit/>
          </a:bodyPr>
          <a:lstStyle/>
          <a:p>
            <a:pPr algn="just" fontAlgn="ctr"/>
            <a:r>
              <a:rPr lang="ja-JP" altLang="en-US" sz="1100" dirty="0"/>
              <a:t>大阪大学は、</a:t>
            </a:r>
            <a:r>
              <a:rPr lang="en-US" altLang="ja-JP" sz="1100" dirty="0"/>
              <a:t>2005</a:t>
            </a:r>
            <a:r>
              <a:rPr lang="ja-JP" altLang="en-US" sz="1100" dirty="0"/>
              <a:t>年度以降、「新興・再興感染症研究拠点形成プログラム」等に採択され、保健省・医科学局・タイ国立予防衛生研究所内に日本・タイ新興・再興感染症共同研究センターを設置。</a:t>
            </a:r>
            <a:endParaRPr lang="en-US" altLang="ja-JP" sz="1100" baseline="30000" dirty="0"/>
          </a:p>
        </p:txBody>
      </p:sp>
    </p:spTree>
    <p:extLst>
      <p:ext uri="{BB962C8B-B14F-4D97-AF65-F5344CB8AC3E}">
        <p14:creationId xmlns:p14="http://schemas.microsoft.com/office/powerpoint/2010/main" val="3074341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098961703"/>
              </p:ext>
            </p:extLst>
          </p:nvPr>
        </p:nvGraphicFramePr>
        <p:xfrm>
          <a:off x="200023" y="1053240"/>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アフリカ向けマラリア予防対策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chemeClr val="tx1"/>
                          </a:solidFill>
                          <a:effectLst/>
                          <a:latin typeface="+mn-ea"/>
                          <a:ea typeface="+mn-ea"/>
                          <a:cs typeface="Arial" panose="020B0604020202020204" pitchFamily="34" charset="0"/>
                        </a:rPr>
                        <a:t>-</a:t>
                      </a:r>
                      <a:endParaRPr kumimoji="1" lang="ja-JP" altLang="en-US" sz="1000" b="0" i="0" u="none" strike="noStrike" kern="1200" dirty="0">
                        <a:solidFill>
                          <a:schemeClr val="tx1"/>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保健省疾病対策局生物媒介疾病部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HIV/AIDS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予防対策に係る政策・戦略と実施</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マヒドン大学アセアン保健開発研究所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診療報酬制度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国民医療保障局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透析技術ネットワーク開発計画における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（多人数用透析液供給装置）技術普及促進事業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旭化成、旭化成メディカル、</a:t>
                      </a:r>
                      <a:b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日機装</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大腸がん早期発見・治療プロジェクト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0.3</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チュラロンコン大学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アドバンス内視鏡外科手術普及促進事業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オリンパスメディカルシステムズ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タイ中核国立病院関係者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タイにおける妊産婦管理及び糖尿病のための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遠隔医療支援プロジェクト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0.59</a:t>
                      </a:r>
                      <a:endParaRPr kumimoji="1" lang="ja-JP" altLang="en-US" sz="1000" b="0" i="0" u="none" strike="noStrike" kern="1200" dirty="0">
                        <a:solidFill>
                          <a:srgbClr val="000000"/>
                        </a:solidFill>
                        <a:effectLst/>
                        <a:latin typeface="+mn-lt"/>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香川県、香川大学、</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e-HCIK</a:t>
                      </a:r>
                      <a:r>
                        <a:rPr kumimoji="1" lang="ja-JP" altLang="en-US" sz="1000" b="0" i="0" u="none" strike="noStrike" kern="1200"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BHN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テレコム支援協議会、ミトラ、ネットワンシステムズ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チェンマイ大学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8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8" name="テキスト ボックス 7"/>
          <p:cNvSpPr txBox="1"/>
          <p:nvPr/>
        </p:nvSpPr>
        <p:spPr>
          <a:xfrm>
            <a:off x="200472" y="5949280"/>
            <a:ext cx="9504000" cy="554442"/>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a:t>
            </a:r>
            <a:r>
              <a:rPr lang="ja-JP" altLang="en-US"/>
              <a:t>た、 機</a:t>
            </a:r>
            <a:r>
              <a:rPr lang="ja-JP" altLang="en-US" dirty="0"/>
              <a:t>動的な対応が可能な「足の速い援助」であるという特徴を有している</a:t>
            </a:r>
            <a:endParaRPr lang="en-US" altLang="ja-JP" dirty="0"/>
          </a:p>
          <a:p>
            <a:r>
              <a:rPr lang="en-US" altLang="ja-JP" dirty="0"/>
              <a:t>※2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78675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222695525"/>
              </p:ext>
            </p:extLst>
          </p:nvPr>
        </p:nvGraphicFramePr>
        <p:xfrm>
          <a:off x="200023" y="1053240"/>
          <a:ext cx="9508778" cy="5330448"/>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26772">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269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効果的な結核症対策のためのヒトと病原菌の</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ゲノム情報の統合的活用プロジェクト</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mn-lt"/>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a:t>
                      </a: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学院医学系研究科、理化学研究所、複十字病院</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保健省医科学局医学生命科学研究所、マヒドン大学、チェンライ県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685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タイ、チョンブリ県における町ぐるみ高齢者ケア・包括プロジェクト</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サンスク町をパイロット地域と</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して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佐久大学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ブラパ大学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災害医療連携強化プロジェ</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クト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effectLst/>
                        </a:rPr>
                        <a:t>国家災害医療機関</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皮膚科医育成のための国際ネットワーク強化プロジェクト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タイ皮膚病学研究所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CLMV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諸国における結核の予防及びコントロールプログラムの効果的な実施のための能力強化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マヒドン大学アセアン保健開発研究所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北タイの保健センターにおける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感染者ケアの強化</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事業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学校法人杏林学園</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a:effectLst/>
                        </a:rPr>
                        <a:t>Chiang Mai Provincial Public Health</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26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薬事規制及び調和化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保健省食品・医薬品局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9581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救急時の移動式胎児心拍計導入と産科一次スクリーニング診断導入と一次医療人材育成による周産期死亡改善</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香</a:t>
                      </a:r>
                      <a:r>
                        <a:rPr lang="ja-JP" altLang="en-US" sz="1000" b="0" i="0" u="none" strike="noStrike" dirty="0">
                          <a:solidFill>
                            <a:schemeClr val="tx1"/>
                          </a:solidFill>
                          <a:effectLst/>
                          <a:latin typeface="+mn-lt"/>
                          <a:ea typeface="ＭＳ Ｐゴシック" panose="020B0600070205080204" pitchFamily="50" charset="-128"/>
                        </a:rPr>
                        <a:t>川大学、香川県医師会、</a:t>
                      </a:r>
                      <a:r>
                        <a:rPr lang="en-US" altLang="ja-JP" sz="1000" b="0" i="0" u="none" strike="noStrike" dirty="0">
                          <a:solidFill>
                            <a:schemeClr val="tx1"/>
                          </a:solidFill>
                          <a:effectLst/>
                          <a:latin typeface="+mn-lt"/>
                          <a:ea typeface="ＭＳ Ｐゴシック" panose="020B0600070205080204" pitchFamily="50" charset="-128"/>
                        </a:rPr>
                        <a:t>e-HCIK</a:t>
                      </a:r>
                      <a:r>
                        <a:rPr lang="ja-JP" altLang="en-US" sz="1000" b="0" i="0" u="none" strike="noStrike" dirty="0" err="1">
                          <a:solidFill>
                            <a:schemeClr val="tx1"/>
                          </a:solidFill>
                          <a:effectLst/>
                          <a:latin typeface="+mn-lt"/>
                          <a:ea typeface="ＭＳ Ｐゴシック" panose="020B0600070205080204" pitchFamily="50" charset="-128"/>
                        </a:rPr>
                        <a:t>、</a:t>
                      </a:r>
                      <a:r>
                        <a:rPr lang="en-US" altLang="ja-JP" sz="1000" b="0" i="0" u="none" strike="noStrike" dirty="0">
                          <a:solidFill>
                            <a:schemeClr val="tx1"/>
                          </a:solidFill>
                          <a:effectLst/>
                          <a:latin typeface="+mn-lt"/>
                          <a:ea typeface="ＭＳ Ｐゴシック" panose="020B0600070205080204" pitchFamily="50" charset="-128"/>
                        </a:rPr>
                        <a:t>BHN</a:t>
                      </a:r>
                      <a:r>
                        <a:rPr lang="ja-JP" altLang="en-US" sz="1000" b="0" i="0" u="none" strike="noStrike" dirty="0">
                          <a:solidFill>
                            <a:schemeClr val="tx1"/>
                          </a:solidFill>
                          <a:effectLst/>
                          <a:latin typeface="+mn-lt"/>
                          <a:ea typeface="ＭＳ Ｐゴシック" panose="020B0600070205080204" pitchFamily="50" charset="-128"/>
                        </a:rPr>
                        <a:t>テレコム支援協議会、メロディ・インターナショナル、香川県</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チェンマイ県保健局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0613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グローバルヘルスとユニバーサルヘルスカバレッジのためのパートナーシッププロジェクト　フェーズ</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タイ保健省、国家医療保障機構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6337541"/>
                  </a:ext>
                </a:extLst>
              </a:tr>
              <a:tr h="50613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スワンナプーム国際空港</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0345922"/>
                  </a:ext>
                </a:extLst>
              </a:tr>
              <a:tr h="50613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災害保健医療管理に係る地域能力強化プロジェクト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rPr>
                        <a:t>国家救急医療機関、保健省、</a:t>
                      </a:r>
                      <a:r>
                        <a:rPr lang="en-US" altLang="ja-JP" sz="1000" b="0" i="0" u="none" strike="noStrike" dirty="0">
                          <a:solidFill>
                            <a:srgbClr val="000000"/>
                          </a:solidFill>
                          <a:effectLst/>
                          <a:latin typeface="+mn-ea"/>
                          <a:ea typeface="+mn-ea"/>
                        </a:rPr>
                        <a:t>ASEAN</a:t>
                      </a:r>
                      <a:r>
                        <a:rPr lang="ja-JP" altLang="en-US" sz="1000" b="0" i="0" u="none" strike="noStrike" dirty="0">
                          <a:solidFill>
                            <a:srgbClr val="000000"/>
                          </a:solidFill>
                          <a:effectLst/>
                          <a:latin typeface="+mn-ea"/>
                          <a:ea typeface="+mn-ea"/>
                        </a:rPr>
                        <a:t>事務局、各国保健省等</a:t>
                      </a:r>
                      <a:endParaRPr lang="en-US" altLang="ja-JP" sz="1000" b="0" i="0" u="none" strike="noStrike" dirty="0">
                        <a:solidFill>
                          <a:srgbClr val="000000"/>
                        </a:solidFill>
                        <a:effectLst/>
                        <a:latin typeface="+mn-ea"/>
                        <a:ea typeface="+mn-ea"/>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7642789"/>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58381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520623227"/>
              </p:ext>
            </p:extLst>
          </p:nvPr>
        </p:nvGraphicFramePr>
        <p:xfrm>
          <a:off x="200472" y="1449460"/>
          <a:ext cx="9504000" cy="12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大阪大学タイ感染症共同研究拠点の戦略的新展開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タイ国立予防衛生研究所内に設置した大阪大学日本・タイ感染症共同研究センターならびにタイ王国マヒドン大学熱帯医学部内に設置したマヒドン・大阪感染症研究センターを活用して、共同研究を実施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「文部科学省の主な医療国際化関連事業」にも概要記載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2728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による主な医療関連事業を以下に示す。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正方形/長方形 4"/>
          <p:cNvSpPr/>
          <p:nvPr/>
        </p:nvSpPr>
        <p:spPr>
          <a:xfrm>
            <a:off x="5385048" y="2060848"/>
            <a:ext cx="4464496" cy="2441694"/>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介護事業進出に関する制度・規制（タイ）（</a:t>
            </a:r>
            <a:r>
              <a:rPr lang="en-US" altLang="ja-JP" sz="1400" dirty="0"/>
              <a:t>2015</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r>
              <a:rPr lang="en-US" altLang="ja-JP" sz="1400" dirty="0"/>
              <a:t>3</a:t>
            </a:r>
            <a:r>
              <a:rPr lang="ja-JP" altLang="en-US" sz="1400" dirty="0"/>
              <a:t>月）</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ヘルシーライフスタイル：バンコク版（</a:t>
            </a:r>
            <a:r>
              <a:rPr lang="en-US" altLang="ja-JP" sz="1400" dirty="0"/>
              <a:t>2018</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ASEAN</a:t>
            </a:r>
            <a:r>
              <a:rPr lang="ja-JP" altLang="en-US" sz="1400" dirty="0"/>
              <a:t>医療機器指令の概要と各国の対応状況向調査（</a:t>
            </a:r>
            <a:r>
              <a:rPr lang="en-US" altLang="ja-JP" sz="1400" dirty="0"/>
              <a:t>2022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タイにおける医療機器の輸入制度（</a:t>
            </a:r>
            <a:r>
              <a:rPr lang="en-US" altLang="ja-JP" sz="1400" dirty="0"/>
              <a:t>2022</a:t>
            </a:r>
            <a:r>
              <a:rPr lang="ja-JP" altLang="en-US" sz="1400" dirty="0"/>
              <a:t>年）</a:t>
            </a:r>
          </a:p>
        </p:txBody>
      </p:sp>
      <p:sp>
        <p:nvSpPr>
          <p:cNvPr id="6" name="正方形/長方形 5"/>
          <p:cNvSpPr/>
          <p:nvPr/>
        </p:nvSpPr>
        <p:spPr>
          <a:xfrm>
            <a:off x="632520" y="2060848"/>
            <a:ext cx="4032448" cy="90601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東南アジア最大規模の医療機器分野専門</a:t>
            </a:r>
            <a:br>
              <a:rPr lang="en-US" altLang="ja-JP" sz="1400" dirty="0"/>
            </a:br>
            <a:r>
              <a:rPr lang="ja-JP" altLang="en-US" sz="1400" dirty="0"/>
              <a:t>見本市</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ジャパンパビリオンを出展している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88504" y="1628800"/>
            <a:ext cx="4176465"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a:t>
              </a:r>
              <a:r>
                <a:rPr lang="en-US" altLang="zh-TW" sz="1400">
                  <a:solidFill>
                    <a:srgbClr val="000000"/>
                  </a:solidFill>
                  <a:latin typeface="Arial Black" pitchFamily="34" charset="0"/>
                  <a:ea typeface="HGP創英角ｺﾞｼｯｸUB" pitchFamily="50" charset="-128"/>
                </a:rPr>
                <a:t>MEDICAL FAIR THAILAND</a:t>
              </a:r>
              <a:r>
                <a:rPr lang="zh-TW" altLang="en-US" sz="1400" dirty="0">
                  <a:solidFill>
                    <a:srgbClr val="000000"/>
                  </a:solidFill>
                  <a:latin typeface="Arial Black" pitchFamily="34" charset="0"/>
                  <a:ea typeface="HGP創英角ｺﾞｼｯｸUB" pitchFamily="50" charset="-128"/>
                </a:rPr>
                <a:t>」</a:t>
              </a:r>
            </a:p>
          </p:txBody>
        </p:sp>
      </p:grpSp>
      <p:grpSp>
        <p:nvGrpSpPr>
          <p:cNvPr id="10" name="グループ化 7"/>
          <p:cNvGrpSpPr/>
          <p:nvPr/>
        </p:nvGrpSpPr>
        <p:grpSpPr>
          <a:xfrm>
            <a:off x="5241032" y="1628800"/>
            <a:ext cx="4176464"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13" name="正方形/長方形 12"/>
          <p:cNvSpPr/>
          <p:nvPr/>
        </p:nvSpPr>
        <p:spPr>
          <a:xfrm>
            <a:off x="632520" y="3824063"/>
            <a:ext cx="3888432"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2016</a:t>
            </a:r>
            <a:r>
              <a:rPr lang="ja-JP" altLang="en-US" sz="1400" dirty="0"/>
              <a:t>年</a:t>
            </a:r>
            <a:r>
              <a:rPr lang="en-US" altLang="ja-JP" sz="1400" dirty="0"/>
              <a:t>3</a:t>
            </a:r>
            <a:r>
              <a:rPr lang="ja-JP" altLang="en-US" sz="1400" dirty="0"/>
              <a:t>月に、健康長寿関連の商材、機器、サービスを取り扱う企業を対象とした展示会を主催</a:t>
            </a:r>
          </a:p>
        </p:txBody>
      </p:sp>
      <p:grpSp>
        <p:nvGrpSpPr>
          <p:cNvPr id="14" name="グループ化 7"/>
          <p:cNvGrpSpPr/>
          <p:nvPr/>
        </p:nvGrpSpPr>
        <p:grpSpPr>
          <a:xfrm>
            <a:off x="488504" y="3392015"/>
            <a:ext cx="4176465"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「健康長寿広報展」の開催</a:t>
              </a:r>
              <a:endParaRPr lang="zh-TW" altLang="en-US" sz="1400" dirty="0">
                <a:solidFill>
                  <a:srgbClr val="000000"/>
                </a:solidFill>
                <a:latin typeface="Arial Black" pitchFamily="34" charset="0"/>
                <a:ea typeface="HGP創英角ｺﾞｼｯｸUB" pitchFamily="50" charset="-128"/>
              </a:endParaRPr>
            </a:p>
          </p:txBody>
        </p:sp>
      </p:grpSp>
      <p:sp>
        <p:nvSpPr>
          <p:cNvPr id="17" name="正方形/長方形 16"/>
          <p:cNvSpPr/>
          <p:nvPr/>
        </p:nvSpPr>
        <p:spPr>
          <a:xfrm>
            <a:off x="5385048" y="5061095"/>
            <a:ext cx="3816424" cy="1320233"/>
          </a:xfrm>
          <a:prstGeom prst="rect">
            <a:avLst/>
          </a:prstGeom>
        </p:spPr>
        <p:txBody>
          <a:bodyPr wrap="square">
            <a:spAutoFit/>
          </a:bodyPr>
          <a:lstStyle/>
          <a:p>
            <a:pPr marL="195263" indent="-195263" algn="just" fontAlgn="ctr">
              <a:lnSpc>
                <a:spcPct val="114000"/>
              </a:lnSpc>
              <a:spcBef>
                <a:spcPts val="600"/>
              </a:spcBef>
              <a:buClr>
                <a:srgbClr val="5F8AC3"/>
              </a:buClr>
              <a:buSzPct val="90000"/>
              <a:buFont typeface="Wingdings" panose="05000000000000000000" pitchFamily="2" charset="2"/>
              <a:buChar char="l"/>
            </a:pPr>
            <a:r>
              <a:rPr lang="en-US" altLang="ja-JP" sz="1400" dirty="0"/>
              <a:t>2013</a:t>
            </a:r>
            <a:r>
              <a:rPr lang="ja-JP" altLang="en-US" sz="1400" dirty="0"/>
              <a:t>年にはタイの</a:t>
            </a:r>
            <a:r>
              <a:rPr lang="en-US" altLang="ja-JP" sz="1400" dirty="0"/>
              <a:t>3</a:t>
            </a:r>
            <a:r>
              <a:rPr lang="ja-JP" altLang="en-US" sz="1400" dirty="0"/>
              <a:t>大民間病院（サミティベート病院、バンコク病院、バムングラッド病院）の人工透析の医師や責任者など</a:t>
            </a:r>
            <a:r>
              <a:rPr lang="en-US" altLang="ja-JP" sz="1400" dirty="0"/>
              <a:t>5</a:t>
            </a:r>
            <a:r>
              <a:rPr lang="ja-JP" altLang="en-US" sz="1400" dirty="0"/>
              <a:t>名を日本に招聘し、透析メーカーや九州保健福祉大学を訪問した</a:t>
            </a:r>
          </a:p>
        </p:txBody>
      </p:sp>
      <p:grpSp>
        <p:nvGrpSpPr>
          <p:cNvPr id="18" name="グループ化 7"/>
          <p:cNvGrpSpPr/>
          <p:nvPr/>
        </p:nvGrpSpPr>
        <p:grpSpPr>
          <a:xfrm>
            <a:off x="5241032" y="4629047"/>
            <a:ext cx="4176464"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タイの医療機関と東九州メディカルバレーの交流を支援</a:t>
              </a:r>
            </a:p>
          </p:txBody>
        </p:sp>
      </p:grpSp>
      <p:sp>
        <p:nvSpPr>
          <p:cNvPr id="21" name="テキスト ボックス 2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a:t> ホ</a:t>
            </a:r>
            <a:r>
              <a:rPr lang="ja-JP" altLang="en-US" sz="800" dirty="0"/>
              <a:t>ームページ、</a:t>
            </a:r>
            <a:r>
              <a:rPr lang="en-US" altLang="ja-JP" sz="800" dirty="0"/>
              <a:t>JETRO</a:t>
            </a:r>
            <a:r>
              <a:rPr lang="ja-JP" altLang="en-US" sz="800" dirty="0"/>
              <a:t>「</a:t>
            </a:r>
            <a:r>
              <a:rPr lang="en-US" altLang="ja-JP" sz="800" dirty="0"/>
              <a:t>JETRO</a:t>
            </a:r>
            <a:r>
              <a:rPr lang="ja-JP" altLang="en-US" sz="800" dirty="0"/>
              <a:t>の医療等　海外展開支援の取り組み」（</a:t>
            </a:r>
            <a:r>
              <a:rPr lang="en-US" altLang="ja-JP" sz="800" dirty="0"/>
              <a:t>2013</a:t>
            </a:r>
            <a:r>
              <a:rPr lang="ja-JP" altLang="en-US" sz="800" dirty="0"/>
              <a:t>年）</a:t>
            </a:r>
            <a:endParaRPr lang="en-US" altLang="ja-JP" sz="800" dirty="0"/>
          </a:p>
        </p:txBody>
      </p:sp>
      <p:sp>
        <p:nvSpPr>
          <p:cNvPr id="22" name="正方形/長方形 21"/>
          <p:cNvSpPr/>
          <p:nvPr/>
        </p:nvSpPr>
        <p:spPr>
          <a:xfrm>
            <a:off x="560512" y="5581811"/>
            <a:ext cx="3888432" cy="58349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認証当局の実務責任者との直接の交流を</a:t>
            </a:r>
            <a:br>
              <a:rPr lang="en-US" altLang="ja-JP" sz="1400" dirty="0"/>
            </a:br>
            <a:r>
              <a:rPr lang="ja-JP" altLang="en-US" sz="1400" dirty="0"/>
              <a:t>行っている</a:t>
            </a:r>
          </a:p>
        </p:txBody>
      </p:sp>
      <p:grpSp>
        <p:nvGrpSpPr>
          <p:cNvPr id="23" name="グループ化 7"/>
          <p:cNvGrpSpPr/>
          <p:nvPr/>
        </p:nvGrpSpPr>
        <p:grpSpPr>
          <a:xfrm>
            <a:off x="416496" y="5149763"/>
            <a:ext cx="4176465"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企業とともに食品医薬品局を訪問</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098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660360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5" imgW="360" imgH="360" progId="TCLayout.ActiveDocument.1">
                  <p:embed/>
                </p:oleObj>
              </mc:Choice>
              <mc:Fallback>
                <p:oleObj name="think-cell Slide" r:id="rId65" imgW="360" imgH="360" progId="TCLayout.ActiveDocument.1">
                  <p:embed/>
                  <p:pic>
                    <p:nvPicPr>
                      <p:cNvPr id="7" name="Object 6"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だが、世界的な価格上昇を受け、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程度のインフレ率が見込まれる。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graphicFrame>
        <p:nvGraphicFramePr>
          <p:cNvPr id="153" name="Chart 152">
            <a:extLst>
              <a:ext uri="{FF2B5EF4-FFF2-40B4-BE49-F238E27FC236}">
                <a16:creationId xmlns:a16="http://schemas.microsoft.com/office/drawing/2014/main" id="{92B33001-472F-4579-9497-7DC863C20C01}"/>
              </a:ext>
            </a:extLst>
          </p:cNvPr>
          <p:cNvGraphicFramePr/>
          <p:nvPr>
            <p:custDataLst>
              <p:tags r:id="rId4"/>
            </p:custDataLst>
            <p:extLst>
              <p:ext uri="{D42A27DB-BD31-4B8C-83A1-F6EECF244321}">
                <p14:modId xmlns:p14="http://schemas.microsoft.com/office/powerpoint/2010/main" val="939026671"/>
              </p:ext>
            </p:extLst>
          </p:nvPr>
        </p:nvGraphicFramePr>
        <p:xfrm>
          <a:off x="4965700" y="2393950"/>
          <a:ext cx="4705350" cy="3748088"/>
        </p:xfrm>
        <a:graphic>
          <a:graphicData uri="http://schemas.openxmlformats.org/drawingml/2006/chart">
            <c:chart xmlns:c="http://schemas.openxmlformats.org/drawingml/2006/chart" xmlns:r="http://schemas.openxmlformats.org/officeDocument/2006/relationships" r:id="rId67"/>
          </a:graphicData>
        </a:graphic>
      </p:graphicFrame>
      <p:sp>
        <p:nvSpPr>
          <p:cNvPr id="127" name="Text Placeholder 12"/>
          <p:cNvSpPr>
            <a:spLocks noGrp="1"/>
          </p:cNvSpPr>
          <p:nvPr>
            <p:custDataLst>
              <p:tags r:id="rId5"/>
            </p:custDataLst>
          </p:nvPr>
        </p:nvSpPr>
        <p:spPr bwMode="auto">
          <a:xfrm>
            <a:off x="7604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6"/>
            </p:custDataLst>
          </p:nvPr>
        </p:nvSpPr>
        <p:spPr bwMode="auto">
          <a:xfrm>
            <a:off x="6065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7"/>
            </p:custDataLst>
          </p:nvPr>
        </p:nvSpPr>
        <p:spPr bwMode="auto">
          <a:xfrm>
            <a:off x="7988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8"/>
            </p:custDataLst>
          </p:nvPr>
        </p:nvSpPr>
        <p:spPr bwMode="auto">
          <a:xfrm>
            <a:off x="6834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9"/>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dirty="0">
                <a:solidFill>
                  <a:srgbClr val="000000"/>
                </a:solidFill>
                <a:latin typeface="Arial"/>
                <a:ea typeface="ＭＳ Ｐゴシック"/>
                <a:sym typeface="+mn-lt"/>
              </a:rPr>
              <a:t>バーツ</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07" name="Text Placeholder 12"/>
          <p:cNvSpPr>
            <a:spLocks noGrp="1"/>
          </p:cNvSpPr>
          <p:nvPr>
            <p:custDataLst>
              <p:tags r:id="rId10"/>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11"/>
            </p:custDataLst>
          </p:nvPr>
        </p:nvSpPr>
        <p:spPr bwMode="auto">
          <a:xfrm>
            <a:off x="5489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12"/>
            </p:custDataLst>
          </p:nvPr>
        </p:nvSpPr>
        <p:spPr bwMode="auto">
          <a:xfrm>
            <a:off x="58737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3"/>
            </p:custDataLst>
          </p:nvPr>
        </p:nvSpPr>
        <p:spPr bwMode="auto">
          <a:xfrm>
            <a:off x="5681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4"/>
            </p:custDataLst>
          </p:nvPr>
        </p:nvSpPr>
        <p:spPr bwMode="auto">
          <a:xfrm>
            <a:off x="62579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5"/>
            </p:custDataLst>
          </p:nvPr>
        </p:nvSpPr>
        <p:spPr bwMode="auto">
          <a:xfrm>
            <a:off x="645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6"/>
            </p:custDataLst>
          </p:nvPr>
        </p:nvSpPr>
        <p:spPr bwMode="auto">
          <a:xfrm>
            <a:off x="66421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7"/>
            </p:custDataLst>
          </p:nvPr>
        </p:nvSpPr>
        <p:spPr bwMode="auto">
          <a:xfrm>
            <a:off x="8756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18"/>
            </p:custDataLst>
          </p:nvPr>
        </p:nvSpPr>
        <p:spPr bwMode="auto">
          <a:xfrm>
            <a:off x="70262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9"/>
            </p:custDataLst>
          </p:nvPr>
        </p:nvSpPr>
        <p:spPr bwMode="auto">
          <a:xfrm>
            <a:off x="72183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20"/>
            </p:custDataLst>
          </p:nvPr>
        </p:nvSpPr>
        <p:spPr bwMode="auto">
          <a:xfrm>
            <a:off x="933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21"/>
            </p:custDataLst>
          </p:nvPr>
        </p:nvSpPr>
        <p:spPr bwMode="auto">
          <a:xfrm>
            <a:off x="7796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22"/>
            </p:custDataLst>
          </p:nvPr>
        </p:nvSpPr>
        <p:spPr bwMode="auto">
          <a:xfrm>
            <a:off x="74120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3"/>
            </p:custDataLst>
          </p:nvPr>
        </p:nvSpPr>
        <p:spPr bwMode="auto">
          <a:xfrm>
            <a:off x="8180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24"/>
            </p:custDataLst>
          </p:nvPr>
        </p:nvSpPr>
        <p:spPr bwMode="auto">
          <a:xfrm>
            <a:off x="837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5"/>
            </p:custDataLst>
          </p:nvPr>
        </p:nvSpPr>
        <p:spPr bwMode="auto">
          <a:xfrm>
            <a:off x="85645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6"/>
            </p:custDataLst>
          </p:nvPr>
        </p:nvSpPr>
        <p:spPr bwMode="auto">
          <a:xfrm>
            <a:off x="8948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27"/>
            </p:custDataLst>
          </p:nvPr>
        </p:nvSpPr>
        <p:spPr bwMode="auto">
          <a:xfrm>
            <a:off x="9525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28"/>
            </p:custDataLst>
          </p:nvPr>
        </p:nvSpPr>
        <p:spPr bwMode="auto">
          <a:xfrm>
            <a:off x="9140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6" name="テキスト プレースホルダ 9">
            <a:extLst>
              <a:ext uri="{FF2B5EF4-FFF2-40B4-BE49-F238E27FC236}">
                <a16:creationId xmlns:a16="http://schemas.microsoft.com/office/drawing/2014/main" id="{0012EE6F-58B7-4C5B-949E-8DBE4986EB63}"/>
              </a:ext>
            </a:extLst>
          </p:cNvPr>
          <p:cNvSpPr>
            <a:spLocks noGrp="1"/>
          </p:cNvSpPr>
          <p:nvPr>
            <p:custDataLst>
              <p:tags r:id="rId29"/>
            </p:custDataLst>
          </p:nvPr>
        </p:nvSpPr>
        <p:spPr bwMode="gray">
          <a:xfrm>
            <a:off x="6216650" y="33591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208727-ECD9-4BCC-9322-6703D4E44161}" type="datetime'''''''''2''''''''''''''''.7'''''">
              <a:rPr lang="en-US" altLang="en-US" sz="1000" smtClean="0">
                <a:effectLst/>
                <a:sym typeface="+mn-lt"/>
              </a:rPr>
              <a:pPr marL="0" indent="0" algn="ctr">
                <a:spcBef>
                  <a:spcPct val="0"/>
                </a:spcBef>
                <a:buNone/>
              </a:pPr>
              <a:t>2.7</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290C28B9-554D-4F33-86AE-ECB1F82D8434}"/>
              </a:ext>
            </a:extLst>
          </p:cNvPr>
          <p:cNvSpPr>
            <a:spLocks noGrp="1"/>
          </p:cNvSpPr>
          <p:nvPr>
            <p:custDataLst>
              <p:tags r:id="rId30"/>
            </p:custDataLst>
          </p:nvPr>
        </p:nvSpPr>
        <p:spPr bwMode="gray">
          <a:xfrm>
            <a:off x="6408738" y="30591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06198A-2C0F-4B80-A777-E4A42954581F}" type="datetime'''''3''''''''''''''''''''''.''''''''''''''''1'''''''''''''''">
              <a:rPr lang="en-US" altLang="en-US" sz="1000" smtClean="0">
                <a:effectLst/>
                <a:sym typeface="+mn-lt"/>
              </a:rPr>
              <a:pPr marL="0" indent="0" algn="ctr">
                <a:spcBef>
                  <a:spcPct val="0"/>
                </a:spcBef>
                <a:buNone/>
              </a:pPr>
              <a:t>3.1</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7AD47407-463A-41DE-A52D-F4272621B421}"/>
              </a:ext>
            </a:extLst>
          </p:cNvPr>
          <p:cNvSpPr>
            <a:spLocks noGrp="1"/>
          </p:cNvSpPr>
          <p:nvPr>
            <p:custDataLst>
              <p:tags r:id="rId31"/>
            </p:custDataLst>
          </p:nvPr>
        </p:nvSpPr>
        <p:spPr bwMode="gray">
          <a:xfrm>
            <a:off x="6600825" y="31067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D22E1B-A69A-44B6-B8C5-C24012BCC2B1}" type="datetime'''''''3''''''''''''''''''''.''''''''''''''''''''''''4'''''">
              <a:rPr lang="en-US" altLang="en-US" sz="1000" smtClean="0">
                <a:effectLst/>
                <a:sym typeface="+mn-lt"/>
              </a:rPr>
              <a:pPr marL="0" indent="0" algn="ctr">
                <a:spcBef>
                  <a:spcPct val="0"/>
                </a:spcBef>
                <a:buNone/>
              </a:pPr>
              <a:t>3.4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A3DA7523-066C-4DEF-9604-5B519D8CD01D}"/>
              </a:ext>
            </a:extLst>
          </p:cNvPr>
          <p:cNvSpPr>
            <a:spLocks noGrp="1"/>
          </p:cNvSpPr>
          <p:nvPr>
            <p:custDataLst>
              <p:tags r:id="rId32"/>
            </p:custDataLst>
          </p:nvPr>
        </p:nvSpPr>
        <p:spPr bwMode="gray">
          <a:xfrm>
            <a:off x="6792913" y="30559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D58CB1-2561-44D1-9CEB-8A61F6ED8EF2}" type="datetime'''''3''.''''''''''''''''''''''1'''''''''">
              <a:rPr lang="en-US" altLang="en-US" sz="1000" smtClean="0">
                <a:effectLst/>
                <a:sym typeface="+mn-lt"/>
              </a:rPr>
              <a:pPr marL="0" indent="0" algn="ctr">
                <a:spcBef>
                  <a:spcPct val="0"/>
                </a:spcBef>
                <a:buNone/>
              </a:pPr>
              <a:t>3.1</a:t>
            </a:fld>
            <a:endParaRPr lang="ja-JP" altLang="en-US" sz="1000" dirty="0">
              <a:sym typeface="+mn-lt"/>
            </a:endParaRPr>
          </a:p>
        </p:txBody>
      </p:sp>
      <p:sp useBgFill="1">
        <p:nvSpPr>
          <p:cNvPr id="148" name="テキスト プレースホルダ 9">
            <a:extLst>
              <a:ext uri="{FF2B5EF4-FFF2-40B4-BE49-F238E27FC236}">
                <a16:creationId xmlns:a16="http://schemas.microsoft.com/office/drawing/2014/main" id="{B5FAB79F-D848-4DEC-A57E-87C68441480F}"/>
              </a:ext>
            </a:extLst>
          </p:cNvPr>
          <p:cNvSpPr>
            <a:spLocks noGrp="1"/>
          </p:cNvSpPr>
          <p:nvPr>
            <p:custDataLst>
              <p:tags r:id="rId33"/>
            </p:custDataLst>
          </p:nvPr>
        </p:nvSpPr>
        <p:spPr bwMode="gray">
          <a:xfrm>
            <a:off x="7562850" y="35036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8F296D-03E5-46E8-B886-23A0FA9CCB35}" type="datetime'''''''''''''''''''''2.''''''6'''''''''''''''''''''''''''''''">
              <a:rPr lang="en-US" altLang="en-US" sz="1000" smtClean="0">
                <a:solidFill>
                  <a:srgbClr val="000000"/>
                </a:solidFill>
                <a:effectLst/>
                <a:sym typeface="+mn-lt"/>
              </a:rPr>
              <a:pPr marL="0" indent="0" algn="ctr">
                <a:spcBef>
                  <a:spcPct val="0"/>
                </a:spcBef>
                <a:buNone/>
              </a:pPr>
              <a:t>2.6</a:t>
            </a:fld>
            <a:endParaRPr lang="ja-JP" altLang="en-US" sz="1000" dirty="0">
              <a:solidFill>
                <a:srgbClr val="000000"/>
              </a:solidFill>
              <a:sym typeface="+mn-lt"/>
            </a:endParaRPr>
          </a:p>
        </p:txBody>
      </p:sp>
      <p:sp useBgFill="1">
        <p:nvSpPr>
          <p:cNvPr id="149" name="テキスト プレースホルダ 9">
            <a:extLst>
              <a:ext uri="{FF2B5EF4-FFF2-40B4-BE49-F238E27FC236}">
                <a16:creationId xmlns:a16="http://schemas.microsoft.com/office/drawing/2014/main" id="{AB424EAE-084B-4621-BC48-0B6438CADCF4}"/>
              </a:ext>
            </a:extLst>
          </p:cNvPr>
          <p:cNvSpPr>
            <a:spLocks noGrp="1"/>
          </p:cNvSpPr>
          <p:nvPr>
            <p:custDataLst>
              <p:tags r:id="rId34"/>
            </p:custDataLst>
          </p:nvPr>
        </p:nvSpPr>
        <p:spPr bwMode="gray">
          <a:xfrm>
            <a:off x="8331200" y="3049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FCDDF-8F9F-4F4E-BA17-8A8AAAFD5620}" type="datetime'''''3''''''''''''''''''''''''''''''''.''''1'''''''''">
              <a:rPr lang="en-US" altLang="en-US" sz="1000" smtClean="0">
                <a:solidFill>
                  <a:srgbClr val="000000"/>
                </a:solidFill>
                <a:effectLst/>
                <a:sym typeface="+mn-lt"/>
              </a:rPr>
              <a:pPr marL="0" indent="0" algn="ctr">
                <a:spcBef>
                  <a:spcPct val="0"/>
                </a:spcBef>
                <a:buNone/>
              </a:pPr>
              <a:t>3.1</a:t>
            </a:fld>
            <a:endParaRPr lang="ja-JP" altLang="en-US" sz="1000" dirty="0">
              <a:solidFill>
                <a:srgbClr val="000000"/>
              </a:solidFill>
              <a:sym typeface="+mn-lt"/>
            </a:endParaRPr>
          </a:p>
        </p:txBody>
      </p:sp>
      <p:sp useBgFill="1">
        <p:nvSpPr>
          <p:cNvPr id="150" name="テキスト プレースホルダ 9">
            <a:extLst>
              <a:ext uri="{FF2B5EF4-FFF2-40B4-BE49-F238E27FC236}">
                <a16:creationId xmlns:a16="http://schemas.microsoft.com/office/drawing/2014/main" id="{B6166B00-9F47-424F-A56D-2A8CE27DB94C}"/>
              </a:ext>
            </a:extLst>
          </p:cNvPr>
          <p:cNvSpPr>
            <a:spLocks noGrp="1"/>
          </p:cNvSpPr>
          <p:nvPr>
            <p:custDataLst>
              <p:tags r:id="rId35"/>
            </p:custDataLst>
          </p:nvPr>
        </p:nvSpPr>
        <p:spPr bwMode="gray">
          <a:xfrm>
            <a:off x="9291638" y="2740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1DDB2-C664-4731-9223-287FDDA4E0CD}" type="datetime'3''''''''.''''4'''''''''''''''''''''''''''''''''">
              <a:rPr lang="en-US" altLang="en-US" sz="1000" smtClean="0">
                <a:effectLst/>
                <a:sym typeface="+mn-lt"/>
              </a:rPr>
              <a:pPr marL="0" indent="0" algn="ctr">
                <a:spcBef>
                  <a:spcPct val="0"/>
                </a:spcBef>
                <a:buNone/>
              </a:pPr>
              <a:t>3.4</a:t>
            </a:fld>
            <a:endParaRPr lang="ja-JP" altLang="en-US" sz="1000" dirty="0">
              <a:sym typeface="+mn-lt"/>
            </a:endParaRPr>
          </a:p>
        </p:txBody>
      </p:sp>
      <p:sp useBgFill="1">
        <p:nvSpPr>
          <p:cNvPr id="151" name="テキスト プレースホルダ 9">
            <a:extLst>
              <a:ext uri="{FF2B5EF4-FFF2-40B4-BE49-F238E27FC236}">
                <a16:creationId xmlns:a16="http://schemas.microsoft.com/office/drawing/2014/main" id="{449BE453-3016-4EE0-8C09-EE2E2EAC76F9}"/>
              </a:ext>
            </a:extLst>
          </p:cNvPr>
          <p:cNvSpPr>
            <a:spLocks noGrp="1"/>
          </p:cNvSpPr>
          <p:nvPr>
            <p:custDataLst>
              <p:tags r:id="rId36"/>
            </p:custDataLst>
          </p:nvPr>
        </p:nvSpPr>
        <p:spPr bwMode="gray">
          <a:xfrm>
            <a:off x="9483725" y="28082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7C14B8-F93A-4B30-B281-1346FB5532CF}" type="datetime'''''3''''''''''''''''''.''''''''''''''''''8'">
              <a:rPr lang="en-US" altLang="en-US" sz="1000" smtClean="0">
                <a:effectLst/>
                <a:sym typeface="+mn-lt"/>
              </a:rPr>
              <a:pPr marL="0" indent="0" algn="ctr">
                <a:spcBef>
                  <a:spcPct val="0"/>
                </a:spcBef>
                <a:buNone/>
              </a:pPr>
              <a:t>3.8</a:t>
            </a:fld>
            <a:endParaRPr lang="ja-JP" altLang="en-US" sz="1000" dirty="0">
              <a:sym typeface="+mn-lt"/>
            </a:endParaRPr>
          </a:p>
        </p:txBody>
      </p:sp>
      <p:graphicFrame>
        <p:nvGraphicFramePr>
          <p:cNvPr id="2" name="Chart 99">
            <a:extLst>
              <a:ext uri="{FF2B5EF4-FFF2-40B4-BE49-F238E27FC236}">
                <a16:creationId xmlns:a16="http://schemas.microsoft.com/office/drawing/2014/main" id="{649185E7-C298-6233-B4B1-8618A468D8B1}"/>
              </a:ext>
            </a:extLst>
          </p:cNvPr>
          <p:cNvGraphicFramePr/>
          <p:nvPr>
            <p:custDataLst>
              <p:tags r:id="rId37"/>
            </p:custDataLst>
            <p:extLst>
              <p:ext uri="{D42A27DB-BD31-4B8C-83A1-F6EECF244321}">
                <p14:modId xmlns:p14="http://schemas.microsoft.com/office/powerpoint/2010/main" val="1545934900"/>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68"/>
          </a:graphicData>
        </a:graphic>
      </p:graphicFrame>
      <p:sp>
        <p:nvSpPr>
          <p:cNvPr id="3" name="Text Placeholder 12">
            <a:extLst>
              <a:ext uri="{FF2B5EF4-FFF2-40B4-BE49-F238E27FC236}">
                <a16:creationId xmlns:a16="http://schemas.microsoft.com/office/drawing/2014/main" id="{A6596E86-D4D4-20AE-18C3-E580A086B8B6}"/>
              </a:ext>
            </a:extLst>
          </p:cNvPr>
          <p:cNvSpPr>
            <a:spLocks noGrp="1"/>
          </p:cNvSpPr>
          <p:nvPr>
            <p:custDataLst>
              <p:tags r:id="rId38"/>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8" name="Text Placeholder 12">
            <a:extLst>
              <a:ext uri="{FF2B5EF4-FFF2-40B4-BE49-F238E27FC236}">
                <a16:creationId xmlns:a16="http://schemas.microsoft.com/office/drawing/2014/main" id="{D52DAF30-2756-122C-ACF0-6C0787E33C3B}"/>
              </a:ext>
            </a:extLst>
          </p:cNvPr>
          <p:cNvSpPr>
            <a:spLocks noGrp="1"/>
          </p:cNvSpPr>
          <p:nvPr>
            <p:custDataLst>
              <p:tags r:id="rId39"/>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9" name="Text Placeholder 12">
            <a:extLst>
              <a:ext uri="{FF2B5EF4-FFF2-40B4-BE49-F238E27FC236}">
                <a16:creationId xmlns:a16="http://schemas.microsoft.com/office/drawing/2014/main" id="{BA6D0F7D-BD9F-1655-D354-C5388D07E4B3}"/>
              </a:ext>
            </a:extLst>
          </p:cNvPr>
          <p:cNvSpPr>
            <a:spLocks noGrp="1"/>
          </p:cNvSpPr>
          <p:nvPr>
            <p:custDataLst>
              <p:tags r:id="rId40"/>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0" name="Text Placeholder 12">
            <a:extLst>
              <a:ext uri="{FF2B5EF4-FFF2-40B4-BE49-F238E27FC236}">
                <a16:creationId xmlns:a16="http://schemas.microsoft.com/office/drawing/2014/main" id="{D09DC9DD-F400-2040-5F46-3FE2E3000CCF}"/>
              </a:ext>
            </a:extLst>
          </p:cNvPr>
          <p:cNvSpPr>
            <a:spLocks noGrp="1"/>
          </p:cNvSpPr>
          <p:nvPr>
            <p:custDataLst>
              <p:tags r:id="rId41"/>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1" name="Text Placeholder 12">
            <a:extLst>
              <a:ext uri="{FF2B5EF4-FFF2-40B4-BE49-F238E27FC236}">
                <a16:creationId xmlns:a16="http://schemas.microsoft.com/office/drawing/2014/main" id="{1E9AA1CA-CD04-671E-22E0-B6AAD50F5519}"/>
              </a:ext>
            </a:extLst>
          </p:cNvPr>
          <p:cNvSpPr>
            <a:spLocks noGrp="1"/>
          </p:cNvSpPr>
          <p:nvPr>
            <p:custDataLst>
              <p:tags r:id="rId42"/>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2" name="Text Placeholder 12">
            <a:extLst>
              <a:ext uri="{FF2B5EF4-FFF2-40B4-BE49-F238E27FC236}">
                <a16:creationId xmlns:a16="http://schemas.microsoft.com/office/drawing/2014/main" id="{2978B728-E977-6134-3EFE-6999E1514C94}"/>
              </a:ext>
            </a:extLst>
          </p:cNvPr>
          <p:cNvSpPr>
            <a:spLocks noGrp="1"/>
          </p:cNvSpPr>
          <p:nvPr>
            <p:custDataLst>
              <p:tags r:id="rId43"/>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3" name="Text Placeholder 12">
            <a:extLst>
              <a:ext uri="{FF2B5EF4-FFF2-40B4-BE49-F238E27FC236}">
                <a16:creationId xmlns:a16="http://schemas.microsoft.com/office/drawing/2014/main" id="{E5E71AC2-932A-FDE6-6257-CD6399025FFC}"/>
              </a:ext>
            </a:extLst>
          </p:cNvPr>
          <p:cNvSpPr>
            <a:spLocks noGrp="1"/>
          </p:cNvSpPr>
          <p:nvPr>
            <p:custDataLst>
              <p:tags r:id="rId44"/>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4" name="Text Placeholder 12">
            <a:extLst>
              <a:ext uri="{FF2B5EF4-FFF2-40B4-BE49-F238E27FC236}">
                <a16:creationId xmlns:a16="http://schemas.microsoft.com/office/drawing/2014/main" id="{013CED1B-554D-A2EA-E9F3-BE8E9DC9B013}"/>
              </a:ext>
            </a:extLst>
          </p:cNvPr>
          <p:cNvSpPr>
            <a:spLocks noGrp="1"/>
          </p:cNvSpPr>
          <p:nvPr>
            <p:custDataLst>
              <p:tags r:id="rId45"/>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5" name="Text Placeholder 12">
            <a:extLst>
              <a:ext uri="{FF2B5EF4-FFF2-40B4-BE49-F238E27FC236}">
                <a16:creationId xmlns:a16="http://schemas.microsoft.com/office/drawing/2014/main" id="{1D1A38E8-68FC-572F-3555-26AE8A03BECD}"/>
              </a:ext>
            </a:extLst>
          </p:cNvPr>
          <p:cNvSpPr>
            <a:spLocks noGrp="1"/>
          </p:cNvSpPr>
          <p:nvPr>
            <p:custDataLst>
              <p:tags r:id="rId46"/>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6" name="Text Placeholder 12">
            <a:extLst>
              <a:ext uri="{FF2B5EF4-FFF2-40B4-BE49-F238E27FC236}">
                <a16:creationId xmlns:a16="http://schemas.microsoft.com/office/drawing/2014/main" id="{B14FD79D-7AB3-9B62-C151-7EEECBB1174F}"/>
              </a:ext>
            </a:extLst>
          </p:cNvPr>
          <p:cNvSpPr>
            <a:spLocks noGrp="1"/>
          </p:cNvSpPr>
          <p:nvPr>
            <p:custDataLst>
              <p:tags r:id="rId47"/>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7" name="Text Placeholder 12">
            <a:extLst>
              <a:ext uri="{FF2B5EF4-FFF2-40B4-BE49-F238E27FC236}">
                <a16:creationId xmlns:a16="http://schemas.microsoft.com/office/drawing/2014/main" id="{1FFADE48-F4D6-0CF0-5302-76A19721A44F}"/>
              </a:ext>
            </a:extLst>
          </p:cNvPr>
          <p:cNvSpPr>
            <a:spLocks noGrp="1"/>
          </p:cNvSpPr>
          <p:nvPr>
            <p:custDataLst>
              <p:tags r:id="rId48"/>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8" name="Text Placeholder 12">
            <a:extLst>
              <a:ext uri="{FF2B5EF4-FFF2-40B4-BE49-F238E27FC236}">
                <a16:creationId xmlns:a16="http://schemas.microsoft.com/office/drawing/2014/main" id="{088582F0-F318-A353-1EC8-9C1D2CC46C27}"/>
              </a:ext>
            </a:extLst>
          </p:cNvPr>
          <p:cNvSpPr>
            <a:spLocks noGrp="1"/>
          </p:cNvSpPr>
          <p:nvPr>
            <p:custDataLst>
              <p:tags r:id="rId49"/>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19" name="Text Placeholder 12">
            <a:extLst>
              <a:ext uri="{FF2B5EF4-FFF2-40B4-BE49-F238E27FC236}">
                <a16:creationId xmlns:a16="http://schemas.microsoft.com/office/drawing/2014/main" id="{03FC9D07-FE2F-DECC-07EF-37D933BB0FF7}"/>
              </a:ext>
            </a:extLst>
          </p:cNvPr>
          <p:cNvSpPr>
            <a:spLocks noGrp="1"/>
          </p:cNvSpPr>
          <p:nvPr>
            <p:custDataLst>
              <p:tags r:id="rId50"/>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0" name="Text Placeholder 12">
            <a:extLst>
              <a:ext uri="{FF2B5EF4-FFF2-40B4-BE49-F238E27FC236}">
                <a16:creationId xmlns:a16="http://schemas.microsoft.com/office/drawing/2014/main" id="{1BC45B6F-E71A-8026-90F9-8B03528EF6C6}"/>
              </a:ext>
            </a:extLst>
          </p:cNvPr>
          <p:cNvSpPr>
            <a:spLocks noGrp="1"/>
          </p:cNvSpPr>
          <p:nvPr>
            <p:custDataLst>
              <p:tags r:id="rId51"/>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1" name="Text Placeholder 12">
            <a:extLst>
              <a:ext uri="{FF2B5EF4-FFF2-40B4-BE49-F238E27FC236}">
                <a16:creationId xmlns:a16="http://schemas.microsoft.com/office/drawing/2014/main" id="{0A55661A-8088-8832-2A15-AE99B0A89E28}"/>
              </a:ext>
            </a:extLst>
          </p:cNvPr>
          <p:cNvSpPr>
            <a:spLocks noGrp="1"/>
          </p:cNvSpPr>
          <p:nvPr>
            <p:custDataLst>
              <p:tags r:id="rId52"/>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2" name="Text Placeholder 12">
            <a:extLst>
              <a:ext uri="{FF2B5EF4-FFF2-40B4-BE49-F238E27FC236}">
                <a16:creationId xmlns:a16="http://schemas.microsoft.com/office/drawing/2014/main" id="{2D7D4A44-87C1-3C92-EBB6-F84707B4A612}"/>
              </a:ext>
            </a:extLst>
          </p:cNvPr>
          <p:cNvSpPr>
            <a:spLocks noGrp="1"/>
          </p:cNvSpPr>
          <p:nvPr>
            <p:custDataLst>
              <p:tags r:id="rId53"/>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3" name="Text Placeholder 12">
            <a:extLst>
              <a:ext uri="{FF2B5EF4-FFF2-40B4-BE49-F238E27FC236}">
                <a16:creationId xmlns:a16="http://schemas.microsoft.com/office/drawing/2014/main" id="{56EF91FB-B4A0-9368-FA37-265ECAA93C51}"/>
              </a:ext>
            </a:extLst>
          </p:cNvPr>
          <p:cNvSpPr>
            <a:spLocks noGrp="1"/>
          </p:cNvSpPr>
          <p:nvPr>
            <p:custDataLst>
              <p:tags r:id="rId54"/>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24" name="Text Placeholder 12">
            <a:extLst>
              <a:ext uri="{FF2B5EF4-FFF2-40B4-BE49-F238E27FC236}">
                <a16:creationId xmlns:a16="http://schemas.microsoft.com/office/drawing/2014/main" id="{794685C4-E5BA-4E2C-FD76-ECFFECB743A8}"/>
              </a:ext>
            </a:extLst>
          </p:cNvPr>
          <p:cNvSpPr>
            <a:spLocks noGrp="1"/>
          </p:cNvSpPr>
          <p:nvPr>
            <p:custDataLst>
              <p:tags r:id="rId55"/>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2" name="Text Placeholder 12">
            <a:extLst>
              <a:ext uri="{FF2B5EF4-FFF2-40B4-BE49-F238E27FC236}">
                <a16:creationId xmlns:a16="http://schemas.microsoft.com/office/drawing/2014/main" id="{B1A8F1E5-1DF3-74E3-1B3E-2363D1A6B3C3}"/>
              </a:ext>
            </a:extLst>
          </p:cNvPr>
          <p:cNvSpPr>
            <a:spLocks noGrp="1"/>
          </p:cNvSpPr>
          <p:nvPr>
            <p:custDataLst>
              <p:tags r:id="rId56"/>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4" name="Text Placeholder 12">
            <a:extLst>
              <a:ext uri="{FF2B5EF4-FFF2-40B4-BE49-F238E27FC236}">
                <a16:creationId xmlns:a16="http://schemas.microsoft.com/office/drawing/2014/main" id="{B5D2F9DA-6652-1570-FB12-6E08BEB4B3D0}"/>
              </a:ext>
            </a:extLst>
          </p:cNvPr>
          <p:cNvSpPr>
            <a:spLocks noGrp="1"/>
          </p:cNvSpPr>
          <p:nvPr>
            <p:custDataLst>
              <p:tags r:id="rId57"/>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5" name="Text Placeholder 12">
            <a:extLst>
              <a:ext uri="{FF2B5EF4-FFF2-40B4-BE49-F238E27FC236}">
                <a16:creationId xmlns:a16="http://schemas.microsoft.com/office/drawing/2014/main" id="{CD943341-42B2-E8BF-75EE-70D9C4EF6BFD}"/>
              </a:ext>
            </a:extLst>
          </p:cNvPr>
          <p:cNvSpPr>
            <a:spLocks noGrp="1"/>
          </p:cNvSpPr>
          <p:nvPr>
            <p:custDataLst>
              <p:tags r:id="rId58"/>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6" name="Text Placeholder 12">
            <a:extLst>
              <a:ext uri="{FF2B5EF4-FFF2-40B4-BE49-F238E27FC236}">
                <a16:creationId xmlns:a16="http://schemas.microsoft.com/office/drawing/2014/main" id="{2C85E833-9883-775C-5F18-E5A0EEAAD8D9}"/>
              </a:ext>
            </a:extLst>
          </p:cNvPr>
          <p:cNvSpPr>
            <a:spLocks noGrp="1"/>
          </p:cNvSpPr>
          <p:nvPr>
            <p:custDataLst>
              <p:tags r:id="rId59"/>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7" name="Text Placeholder 12">
            <a:extLst>
              <a:ext uri="{FF2B5EF4-FFF2-40B4-BE49-F238E27FC236}">
                <a16:creationId xmlns:a16="http://schemas.microsoft.com/office/drawing/2014/main" id="{4C915ADC-E67C-BEE2-FC89-80B4C832BF6F}"/>
              </a:ext>
            </a:extLst>
          </p:cNvPr>
          <p:cNvSpPr>
            <a:spLocks noGrp="1"/>
          </p:cNvSpPr>
          <p:nvPr>
            <p:custDataLst>
              <p:tags r:id="rId60"/>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8" name="Text Placeholder 12">
            <a:extLst>
              <a:ext uri="{FF2B5EF4-FFF2-40B4-BE49-F238E27FC236}">
                <a16:creationId xmlns:a16="http://schemas.microsoft.com/office/drawing/2014/main" id="{B6FB6700-B46E-3D0F-8426-887C48A66693}"/>
              </a:ext>
            </a:extLst>
          </p:cNvPr>
          <p:cNvSpPr>
            <a:spLocks noGrp="1"/>
          </p:cNvSpPr>
          <p:nvPr>
            <p:custDataLst>
              <p:tags r:id="rId61"/>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39" name="Text Placeholder 12">
            <a:extLst>
              <a:ext uri="{FF2B5EF4-FFF2-40B4-BE49-F238E27FC236}">
                <a16:creationId xmlns:a16="http://schemas.microsoft.com/office/drawing/2014/main" id="{6BC7F6A8-D5A9-36B6-0977-928B14919F2E}"/>
              </a:ext>
            </a:extLst>
          </p:cNvPr>
          <p:cNvSpPr>
            <a:spLocks noGrp="1"/>
          </p:cNvSpPr>
          <p:nvPr>
            <p:custDataLst>
              <p:tags r:id="rId62"/>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
        <p:nvSpPr>
          <p:cNvPr id="43" name="Text Placeholder 12">
            <a:extLst>
              <a:ext uri="{FF2B5EF4-FFF2-40B4-BE49-F238E27FC236}">
                <a16:creationId xmlns:a16="http://schemas.microsoft.com/office/drawing/2014/main" id="{84387D0A-34E2-96CC-C178-BE222C7F2916}"/>
              </a:ext>
            </a:extLst>
          </p:cNvPr>
          <p:cNvSpPr>
            <a:spLocks noGrp="1"/>
          </p:cNvSpPr>
          <p:nvPr>
            <p:custDataLst>
              <p:tags r:id="rId63"/>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dirty="0">
              <a:ln>
                <a:noFill/>
              </a:ln>
              <a:solidFill>
                <a:srgbClr val="000000"/>
              </a:solidFill>
              <a:effectLst/>
              <a:uLnTx/>
              <a:uFillTx/>
              <a:latin typeface="+mj-lt"/>
              <a:ea typeface="ＭＳ Ｐゴシック"/>
              <a:sym typeface="+mn-lt"/>
            </a:endParaRPr>
          </a:p>
        </p:txBody>
      </p:sp>
    </p:spTree>
    <p:extLst>
      <p:ext uri="{BB962C8B-B14F-4D97-AF65-F5344CB8AC3E}">
        <p14:creationId xmlns:p14="http://schemas.microsoft.com/office/powerpoint/2010/main" val="2559380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88995960642025950804E+00&quot;&gt;&lt;m_msothmcolidx val=&quot;0&quot;/&gt;&lt;m_rgb r=&quot;1F&quot; g=&quot;49&quot; b=&quot;7D&quot;/&gt;&lt;/elem&gt;&lt;elem m_fUsage=&quot;3.02700591915808470134E+00&quot;&gt;&lt;m_msothmcolidx val=&quot;0&quot;/&gt;&lt;m_rgb r=&quot;C0&quot; g=&quot;E6&quot; b=&quot;F4&quot;/&gt;&lt;/elem&gt;&lt;elem m_fUsage=&quot;2.88851722165667901265E+00&quot;&gt;&lt;m_msothmcolidx val=&quot;0&quot;/&gt;&lt;m_rgb r=&quot;80&quot; g=&quot;CC&quot; b=&quot;E8&quot;/&gt;&lt;/elem&gt;&lt;elem m_fUsage=&quot;5.87159933270019890328E-02&quot;&gt;&lt;m_msothmcolidx val=&quot;0&quot;/&gt;&lt;m_rgb r=&quot;4D&quot; g=&quot;4D&quot; b=&quot;4D&quot;/&gt;&lt;/elem&gt;&lt;elem m_fUsage=&quot;4.85566785509068052362E-02&quot;&gt;&lt;m_msothmcolidx val=&quot;0&quot;/&gt;&lt;m_rgb r=&quot;33&quot; g=&quot;99&quot; b=&quot;CC&quot;/&gt;&lt;/elem&gt;&lt;elem m_fUsage=&quot;4.75599545948716118104E-02&quot;&gt;&lt;m_msothmcolidx val=&quot;0&quot;/&gt;&lt;m_rgb r=&quot;65&quot; g=&quot;59&quot; b=&quot;39&quot;/&gt;&lt;/elem&gt;&lt;elem m_fUsage=&quot;3.85235632218460036236E-02&quot;&gt;&lt;m_msothmcolidx val=&quot;0&quot;/&gt;&lt;m_rgb r=&quot;3D&quot; g=&quot;6E&quot; b=&quot;81&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QnNzLJaRBa.4uoViZ9fy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chJIpcPSfu1P5jcWxcWF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sTv4MGgRCqRDzM19ysL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pI2PMLTTpGQslpUuuxgw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IFOmAjNRMqqakJXndnz3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U.e_7IBTt6I4oLJ6uky7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1M0W3wS1Rge57t4d3AaxE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ncSxWUBRkSIzGL55f7G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yKRP_fRV.BV7vS99WRx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YjO0fwfhQjKGH1L0CJlO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xHr8elORPKwQdjXmRtOM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i7phQn6QsiWjaOtPDuV2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uuBMovLQoy0GQysUXHf_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RN4p1y.TIStz2M6nCkwR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o6QurpsR0S8fD0miy097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lYxhLa9QM2dctYcaJf_L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feth.QMRHuUdbEo4cMi6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GugzcMTeRq.XY1AYgyBZ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J_EsOUC5i29yXHRcUS.v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3g4XEEl_y4W23qQVI627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WutXclE4YgApUP9WSmLX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ATEI.55VuidSq3Y5OTWM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EmuDDVBtRDsmx5IjW9sCo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33RtN.kSFqMs_51sem5Fz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4dencXDWVR5teLsXGqe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fyZh2C_QO91_2FY7d5Sl4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zKJvdz_Sp393u3LQyZ0n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w9Uf9mMC61CMJeUB5FC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yJI3dRFQbQELlkUoGFmA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hb83TWv3Y7NrnH9qGWmV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Ua3.ILMAHwvt2Neke5_K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XDqqC9h8MPRCKz4a5rayp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ZheXlkluUPuJJPISmQpoG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i4EiP.YFwS0OWmAYMshQ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mAcyFgvw5pvRLVAVUM2DL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X6L7xlmWgh8pm_uCj2NY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7NFkq.qBCByeiZhl9Uqq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O538GlE2DcflydTGeooAw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kopRtMgBzKWRH7NbD6JbC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wco6amekLankqF7sU_7A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F7TknhK4c8QV1WZPDTJ2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vGrrLdjOWarQR3YFNCo3L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OlVfYkXOV.qI4GUDlvcP.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SFewrzLq_Qd3I_8aY4qKQ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VFWn63J8avqMgJ6ewR0p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yWUUj48PP7dVvOqHaGe5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gPjkUBeJArrpi_J3eJy_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evTgJvE16wVX5FO5q8Fq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CwxMVMt6pneOeej2MIqWF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Xn0qqwvu48s1_86OyqBZ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pAfHrng3zqTWeXtjXJA9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FgKLutwGUk3u9Ffn.bi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evTgJvE16wVX5FO5q8Fq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wN68KHeMz24qmvYI8SMk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X.jRFQl1x4R_n5e9DzhF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cpr9L4_qR_KGhR74sLu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miAU.z0diXzClltDwizHa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quvsYTAmDznlDE.jvy8R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2Ju5WLLQmZU6uYwlSgjh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HbqoiS7uOkwr2atkGoq2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VEfMYEVRU96isf.wpfTDb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iwN68KHeMz24qmvYI8SM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VEfMYEVRU96isf.wpfTDb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uchlyTN8TwKRs8OgZ60lU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4BWOG6UuQJOLiWnaH14Bq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ad4NTpIRKiJNc5l_B39K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Guwjk5FS.Krq3Tg1neMX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Ukh0rXiGDPGsNKRNEW7de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oVgxsQ6AIgrERvewbyNjg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ebpPzpY834_MjUGBpwb52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km_s.KlCBH_a3Y74lNr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dtuY35E.HjCzl_VSUHo1a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WgESVSQ37u0s_i.MC.b6b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WgESVSQ37u0s_i.MC.b6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al9Je0gwJSPt1vcG.tX.Z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gjEO9SZnPa02dDT0oD8xQ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gjEO9SZnPa02dDT0oD8xQ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ITjQuuKTf.cHX9JwHwkl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_aBDDdyC.TOPzbHpKM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DYlc9gLHBofawMzNj7PuS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V4m4ljBiYMg032yHpo8V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DJ5skI5QCDY6EEQfUwa5n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zzDyyR8GnP_cIVHh6ZbR1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oScycZmMUNd51Ecj9sFQY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KM88UMCTRUcWATNrW9d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8TOqpqPaGNqhwlArMlpo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_zkqxPjaZZkhODVJzGmJ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uF45CF4i9UR7g.TKOF9wF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E4cFG2JeINlZPFHUhqbe0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tRv.5Yzl3uDTs_APJtUqZ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zCyXbutqDaRL4OTg9_mbw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WYahZ9FsToYt7f4rldA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qMRHg_70DD7GK2VZdgSS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mf08IhGkF8jE3l1d59VI.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I4IDrecIJ0YJ65Qd3QvOl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lMIuw1gQlDovb6Jgo0YNK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cvUTyFgq3XWaI7F8vTwbK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s1IXDM3xtyaBG7sqNUPW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zNUt9bWAyILbsWhF6JuV8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5QWZ6aiHIJuPq4ziH0tpy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k4UIfARnGEhxrf3_5Ux3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zd2Vxex4yzWAIlaQtU9Vr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WQEXUTwx.495I5r7o1yOf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CpIBGIheoHQsClfKoQDFj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xroAdQDqWOxsBdNph.6P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uJwfUZmDmKOyCCG1X6Jz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sdMhaHSg9PtHJIQc8iVhO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ygKk6RzfnDhmgiAeNIdVs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5mdgwjSfZMCuwQkjn3vth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kmvmYutQ4iNDqHQc5mp1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4xvG1898PYxfPb1U5PEM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7uYhPulrq5vocR0QdDhCm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Urid6ZZhGmcLnJs7VsapR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_EuJiYvpTJGDsmK4mNjVn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dktYn9cH.SHyRFcSJ.Bv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dp54Crf5QXqil.kONpTtU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Cyk7yEpCj2pnZOHaN85aC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5.5SdbtRszqzf2x1l5tLo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Be7YdjowRh.uPUOPH1Al5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7s2J51ZPQsWRbmO1PJECh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lv1auTwY9eJDx.x6nnhD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rSHgufMRrWmePAn7QW5r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9rSHgufMRrWmePAn7QW5r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6uWPBEN8pbR3OgFltmY3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_SYI0YpgoUJg9wHSCjzH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IcDRNGbyRX1LK04znyn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7pLwgiv2mLYzHRCOHDdls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90T_m4syQiHWP0svsfm7H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sFupbtEvZxlFIQl1eASum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mGP6PRJrN_m9YlaxfjKUc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3P09AxOd08S7hcbBo0HTo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CK98WeURFmDBQgjwgoUkg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OBjcXrgxnr0zmV0i0vqDF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7WmlPjNZQgrfXdpQozFma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6BSKn6uSXe6PZBgN3cwgO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e9rz28zDHdDljDFWQkgOF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fuDUhGHMVABMG9gLc2OEP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cf4XVataL5xFQgqY.fOJ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HKoIfhwqENxbPaqqJgJa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_4Q7x9KckWtELcES_Sssj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SHKoIfhwqENxbPaqqJgJa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PLYiVfH_3s0N1Kc_KXV.u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idrUzC1edOuRgjL3Bckp7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bmEuIDT1QmU5KihzysRGF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GPiSKFU_POeAidl3rwL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nFu5xlmyNPW8_qO6VThX3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8usIY.8Mmo3oz69z5y9NO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7ge_RdqQyiDmikLyxi.dF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nLLDbpu2eqR7_k9nwpqcX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jZHHsTZN0s8mKMSxG_LSF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8EaAA6dCww6iXsxFa8Q8V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7sOb7ZwOcupXint0vv9b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xGMelacGXMkr9jkGBIAEP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AmhRLvCrFdJhKKu3lIvUW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9tX0dha_722ISMzfeplKg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U7_E5c9Ra703ZZrvFHKQ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G2cKFChSLahcw4OxYulvp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nU7_E5c9Ra703ZZrvFHKQ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62l9B6dBJv8dE_sP.UntF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tCHY_kBVWF.njeLcKATjX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XyholwXQzRTkZ1jptsg6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8NoZk03SGfyxkp9In30w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DoizHcoikVNUhKuLWS3C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VagVg.dlpWPcPkaV2yw6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v9.rqijAZd2go68vehzMV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1Wv.8EKllAUPE329wDH_B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nP8C1G3eW17mO3SUtEve3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2GdE3kQsmZrOTqR2CksR_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iyMkUbAH5qL5dhIrK991P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0ZqvRegeX1Lg8MnmMMvFz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U2_LM2DOSQugBjnWB04SI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gYDrwDIBcqq1imhagzx1_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X.IO.V5Xrhz9Y3YaLRMpQ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LJvYH1rHWHtb.xI_ys89j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dyhTZLcf_FnkDlZVary8q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Fi.YBIkkO2AxZTuTEPAfU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tgvWpTaGNm2DfCpxbWjrx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AXx6fSfz2R7STZfL9iri4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AUl7avmqnHS3xAZD5rTF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OHkCYgLipyFKf6k2Epjz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LIP2r1jGcO9kWJXejTrg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JhuXPq8sQ3Sog7XEVNnTL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flz9h3VT7qVkxpILtXD1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8BXETmnDToO.41NkTWWit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XV0yH6NoSZCBtZEP4vB.7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OiEbBBQ7QPCr3JvJU.OLL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E5RXelHsSbGxFdPevWoE8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raQTJMhWTfmoihS7_E5pW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VQpWP3HySzOqezjsV4LRp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QZghjefTOy51a6kdSNBJ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EquNnPTESQh7oW7r1u.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x9fWNHwIR4Gbgk3ZK4l.u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tTcYxf0BSO2IsNYYF9RODg"/>
</p:tagLst>
</file>

<file path=ppt/tags/tag666.xml><?xml version="1.0" encoding="utf-8"?>
<p:tagLst xmlns:a="http://schemas.openxmlformats.org/drawingml/2006/main" xmlns:r="http://schemas.openxmlformats.org/officeDocument/2006/relationships" xmlns:p="http://schemas.openxmlformats.org/presentationml/2006/main">
  <p:tag name="NAME" val="TrackerNum"/>
</p:tagLst>
</file>

<file path=ppt/tags/tag667.xml><?xml version="1.0" encoding="utf-8"?>
<p:tagLst xmlns:a="http://schemas.openxmlformats.org/drawingml/2006/main" xmlns:r="http://schemas.openxmlformats.org/officeDocument/2006/relationships" xmlns:p="http://schemas.openxmlformats.org/presentationml/2006/main">
  <p:tag name="NAME" val="TrackerNum"/>
</p:tagLst>
</file>

<file path=ppt/tags/tag668.xml><?xml version="1.0" encoding="utf-8"?>
<p:tagLst xmlns:a="http://schemas.openxmlformats.org/drawingml/2006/main" xmlns:r="http://schemas.openxmlformats.org/officeDocument/2006/relationships" xmlns:p="http://schemas.openxmlformats.org/presentationml/2006/main">
  <p:tag name="NAME" val="TrackerNum"/>
</p:tagLst>
</file>

<file path=ppt/tags/tag669.xml><?xml version="1.0" encoding="utf-8"?>
<p:tagLst xmlns:a="http://schemas.openxmlformats.org/drawingml/2006/main" xmlns:r="http://schemas.openxmlformats.org/officeDocument/2006/relationships" xmlns:p="http://schemas.openxmlformats.org/presentationml/2006/main">
  <p:tag name="NAME" val="TrackerNum"/>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670.xml><?xml version="1.0" encoding="utf-8"?>
<p:tagLst xmlns:a="http://schemas.openxmlformats.org/drawingml/2006/main" xmlns:r="http://schemas.openxmlformats.org/officeDocument/2006/relationships" xmlns:p="http://schemas.openxmlformats.org/presentationml/2006/main">
  <p:tag name="NAME" val="CustomIcon"/>
</p:tagLst>
</file>

<file path=ppt/tags/tag671.xml><?xml version="1.0" encoding="utf-8"?>
<p:tagLst xmlns:a="http://schemas.openxmlformats.org/drawingml/2006/main" xmlns:r="http://schemas.openxmlformats.org/officeDocument/2006/relationships" xmlns:p="http://schemas.openxmlformats.org/presentationml/2006/main">
  <p:tag name="NAME" val="CustomIcon"/>
</p:tagLst>
</file>

<file path=ppt/tags/tag672.xml><?xml version="1.0" encoding="utf-8"?>
<p:tagLst xmlns:a="http://schemas.openxmlformats.org/drawingml/2006/main" xmlns:r="http://schemas.openxmlformats.org/officeDocument/2006/relationships" xmlns:p="http://schemas.openxmlformats.org/presentationml/2006/main">
  <p:tag name="NAME" val="CustomIcon"/>
</p:tagLst>
</file>

<file path=ppt/tags/tag673.xml><?xml version="1.0" encoding="utf-8"?>
<p:tagLst xmlns:a="http://schemas.openxmlformats.org/drawingml/2006/main" xmlns:r="http://schemas.openxmlformats.org/officeDocument/2006/relationships" xmlns:p="http://schemas.openxmlformats.org/presentationml/2006/main">
  <p:tag name="NAME" val="CustomIcon"/>
</p:tagLst>
</file>

<file path=ppt/tags/tag674.xml><?xml version="1.0" encoding="utf-8"?>
<p:tagLst xmlns:a="http://schemas.openxmlformats.org/drawingml/2006/main" xmlns:r="http://schemas.openxmlformats.org/officeDocument/2006/relationships" xmlns:p="http://schemas.openxmlformats.org/presentationml/2006/main">
  <p:tag name="NAME" val="CustomIcon"/>
</p:tagLst>
</file>

<file path=ppt/tags/tag675.xml><?xml version="1.0" encoding="utf-8"?>
<p:tagLst xmlns:a="http://schemas.openxmlformats.org/drawingml/2006/main" xmlns:r="http://schemas.openxmlformats.org/officeDocument/2006/relationships" xmlns:p="http://schemas.openxmlformats.org/presentationml/2006/main">
  <p:tag name="NAME" val="CustomIcon"/>
</p:tagLst>
</file>

<file path=ppt/tags/tag676.xml><?xml version="1.0" encoding="utf-8"?>
<p:tagLst xmlns:a="http://schemas.openxmlformats.org/drawingml/2006/main" xmlns:r="http://schemas.openxmlformats.org/officeDocument/2006/relationships" xmlns:p="http://schemas.openxmlformats.org/presentationml/2006/main">
  <p:tag name="NAME" val="CustomIcon"/>
</p:tagLst>
</file>

<file path=ppt/tags/tag677.xml><?xml version="1.0" encoding="utf-8"?>
<p:tagLst xmlns:a="http://schemas.openxmlformats.org/drawingml/2006/main" xmlns:r="http://schemas.openxmlformats.org/officeDocument/2006/relationships" xmlns:p="http://schemas.openxmlformats.org/presentationml/2006/main">
  <p:tag name="NAME" val="CustomIcon"/>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xfe.P0QFRW66aoJ_bBE5C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08VcuhnfRN6k7A8nHHuiQ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7oIZEt0TmaITbbAa7iuN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8m4KavzRTgSQzGntLzdqU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_vdfGVCZQCGQeKFOiytIU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PwywJ8AhRTO.eqqmOzFob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p5pf6X0GRiy_qqLzxD7tQ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0MILqDsSSeLaA3JNCrbk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_7sz885JT76te20K_T4d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UO53HbHShiC1hQJX_lmv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SbllSK9rTD6jaeEQGVj6j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7w9U9hJxLOzvD51h4mgV.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pyfsndEL6qPaV3h53l.UA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dfF78jsdTXyCaK4E8bbKu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GVUJwl8esrYzMSdwTydWD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76BhLw6tfFIqR47sKXqk8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N.EQkAOQT..YG1VcH9_U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YV9U0QwTvuHJ1zds41v7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iJ_TWwR0SUW1fpwaoY9Oh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pdghk4EihhxjGuKfN3whJ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d0a1yit2vEwUU9vcJgOsB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m6BqPxEQKCmAiS4zNsmk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UOdWXfnmReiqNKjayJJWz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t1qZeAJoRvGcjrShoRjSe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iWznHu0wQh6ynfpVN2R.U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uH7HNtt6RbiC3gGkUwwEr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OdIVnY8kSeKGdjD151Vj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1f896YS6S5qDqsOSzCAQ.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KuijcpotRf.ne_nhtJj9O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ZKhOzMRxTuO4S7catN7Um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iTVUWW3STi7y69D_Yr1S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d0a1yit2vEwUU9vcJgOsB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7Xz3YFBRPyCLUImM.oQ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6aCAZf3Q2i9dmbWGi1n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pdeMxSJTyuq.RSsd2Dg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N2Ja9kgQse4bAT9FFCk7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9Ool_eq_TQWKNnm3Slktk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PlgaCkYQd6m.QnaMLz7K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OwhFpBhRY2vlUxECRtG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ls0Uhk_kRs.AkGXPJdeGN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lzJxPOATSalWbxYhBh8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4NIs3ZZRmeqyl.OjVh9w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DRFQ8ZyR5mdORSImnCh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BwQAHxjSJajP_3IRQh7r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_QtrAosT8e0HbF1m5Xwr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hqU.ExGSWmGwdXPMqat2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EpAE97kT1mgS4l2fHGKm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gv4IevMTiCi6P88pTy.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MbazGwWR3WMMrh2zQZh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CKA9L95QF.UaBEPFw0mg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IYMzx8tTzCQk2B6XFZ9P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Ins="0" rtlCol="0" anchor="ctr" anchorCtr="0">
        <a:noAutofit/>
      </a:bodyPr>
      <a:lstStyle>
        <a:defPPr marL="3175" algn="just">
          <a:lnSpc>
            <a:spcPct val="114000"/>
          </a:lnSpc>
          <a:defRPr kumimoji="1" sz="1200" dirty="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21332</Words>
  <Application>Microsoft Office PowerPoint</Application>
  <PresentationFormat>A4 210 x 297 mm</PresentationFormat>
  <Paragraphs>3142</Paragraphs>
  <Slides>85</Slides>
  <Notes>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85</vt:i4>
      </vt:variant>
    </vt:vector>
  </HeadingPairs>
  <TitlesOfParts>
    <vt:vector size="98" baseType="lpstr">
      <vt:lpstr>HGP創英角ｺﾞｼｯｸUB</vt:lpstr>
      <vt:lpstr>HGS創英角ｺﾞｼｯｸUB</vt:lpstr>
      <vt:lpstr>Meiryo UI</vt:lpstr>
      <vt:lpstr>ＭＳ Ｐゴシック</vt:lpstr>
      <vt:lpstr>ヒラギノ角ゴ Pro W3</vt:lpstr>
      <vt:lpstr>Arial</vt:lpstr>
      <vt:lpstr>Arial</vt:lpstr>
      <vt:lpstr>Arial Black</vt:lpstr>
      <vt:lpstr>Segoe UI</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タイ／一般概況</vt:lpstr>
      <vt:lpstr>タイ／一般概況／経済</vt:lpstr>
      <vt:lpstr>タイ／一般概況／経済</vt:lpstr>
      <vt:lpstr>タイ／一般概況／経済</vt:lpstr>
      <vt:lpstr>タイ／一般概況／経済</vt:lpstr>
      <vt:lpstr>タイ／一般概況／規制</vt:lpstr>
      <vt:lpstr>タイ／一般概況／規制</vt:lpstr>
      <vt:lpstr>タイ／一般概況／規制</vt:lpstr>
      <vt:lpstr>タイ／一般概況／規制</vt:lpstr>
      <vt:lpstr>医療関連</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タイ／医療関連／医療サービス</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タイ／医療関連／医薬品</vt:lpstr>
      <vt:lpstr>タイ／医療関連／医薬品</vt:lpstr>
      <vt:lpstr>タイ／医療関連／医薬品</vt:lpstr>
      <vt:lpstr>タイ／医療関連／医薬品</vt:lpstr>
      <vt:lpstr>タイ／医療関連／医薬品</vt:lpstr>
      <vt:lpstr>タイ／医療関連／介護</vt:lpstr>
      <vt:lpstr>タイ／医療関連／介護</vt:lpstr>
      <vt:lpstr>タイ／医療関連／歯科</vt:lpstr>
      <vt:lpstr>その他</vt:lpstr>
      <vt:lpstr>タイ／医療関連／その他</vt:lpstr>
      <vt:lpstr>タイ／医療関連／その他</vt:lpstr>
      <vt:lpstr>タイ／医療関連／その他</vt:lpstr>
      <vt:lpstr>タイ／医療関連／その他</vt:lpstr>
      <vt:lpstr>タイ／医療関連／その他</vt:lpstr>
      <vt:lpstr>タイ／医療関連／その他</vt:lpstr>
      <vt:lpstr>政策動向</vt:lpstr>
      <vt:lpstr>タイ／政策動向</vt:lpstr>
      <vt:lpstr>タイ／政策動向</vt:lpstr>
      <vt:lpstr>タイ／政策動向</vt:lpstr>
      <vt:lpstr>タイ／政策動向</vt:lpstr>
      <vt:lpstr>タイ／政策動向</vt:lpstr>
      <vt:lpstr>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2015-12-17T08:51:18Z</dcterms:created>
  <dcterms:modified xsi:type="dcterms:W3CDTF">2024-03-21T03:32:50Z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2023-11-22T08:19:40Z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aebd2aca-1b2f-4f76-9992-36cefd48fa12</vt:lpwstr>
  </property>
  <property fmtid="{D5CDD505-2E9C-101B-9397-08002B2CF9AE}" pid="9" name="MSIP_Label_ea60d57e-af5b-4752-ac57-3e4f28ca11dc_ContentBits">
    <vt:lpwstr>0</vt:lpwstr>
  </property>
</Properties>
</file>